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9" r:id="rId2"/>
    <p:sldId id="258" r:id="rId3"/>
    <p:sldId id="273" r:id="rId4"/>
    <p:sldId id="276" r:id="rId5"/>
    <p:sldId id="260" r:id="rId6"/>
    <p:sldId id="261" r:id="rId7"/>
    <p:sldId id="277" r:id="rId8"/>
    <p:sldId id="262" r:id="rId9"/>
    <p:sldId id="263" r:id="rId10"/>
    <p:sldId id="264" r:id="rId11"/>
    <p:sldId id="266" r:id="rId12"/>
    <p:sldId id="272" r:id="rId13"/>
    <p:sldId id="265" r:id="rId14"/>
    <p:sldId id="267" r:id="rId15"/>
    <p:sldId id="268" r:id="rId16"/>
    <p:sldId id="269" r:id="rId17"/>
    <p:sldId id="275" r:id="rId18"/>
    <p:sldId id="270" r:id="rId19"/>
    <p:sldId id="271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3FF"/>
    <a:srgbClr val="113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95"/>
  </p:normalViewPr>
  <p:slideViewPr>
    <p:cSldViewPr snapToGrid="0">
      <p:cViewPr>
        <p:scale>
          <a:sx n="140" d="100"/>
          <a:sy n="140" d="100"/>
        </p:scale>
        <p:origin x="-870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195A-2CD9-174D-AEAD-381FEE756290}" type="datetimeFigureOut">
              <a:rPr lang="x-none" smtClean="0"/>
              <a:t>2026-01-21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2D5A1-7A08-4F43-A24E-AFD3B6116D9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351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D5A1-7A08-4F43-A24E-AFD3B6116D9D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203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D5A1-7A08-4F43-A24E-AFD3B6116D9D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203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A27-E5F4-BE42-A2EA-4A668A0EC3BE}" type="datetime1">
              <a:rPr lang="pl-PL" smtClean="0"/>
              <a:t>2026-01-21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17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B7BA-A300-E34D-BE72-94BC2E910D39}" type="datetime1">
              <a:rPr lang="pl-PL" smtClean="0"/>
              <a:t>2026-01-21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693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99C1-965E-9B4E-9164-45E0BC012EA6}" type="datetime1">
              <a:rPr lang="pl-PL" smtClean="0"/>
              <a:t>2026-01-21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210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A5C0-AB71-8D47-9B34-24E8C0F4E915}" type="datetime1">
              <a:rPr lang="pl-PL" smtClean="0"/>
              <a:t>2026-01-21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76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8232-4B3D-9440-9BFB-94401B49BDE4}" type="datetime1">
              <a:rPr lang="pl-PL" smtClean="0"/>
              <a:t>2026-01-21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500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26C-F776-6C40-8FD1-D2A992B95E09}" type="datetime1">
              <a:rPr lang="pl-PL" smtClean="0"/>
              <a:t>2026-01-21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74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97F7-7959-AB43-A50F-5738D1E4E6BC}" type="datetime1">
              <a:rPr lang="pl-PL" smtClean="0"/>
              <a:t>2026-01-21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47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7464-96DC-D14D-A8DE-56875D5AD01E}" type="datetime1">
              <a:rPr lang="pl-PL" smtClean="0"/>
              <a:t>2026-01-21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34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B123-50AF-DD44-ACCE-9E68533090CA}" type="datetime1">
              <a:rPr lang="pl-PL" smtClean="0"/>
              <a:t>2026-01-21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582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40-ECA5-6444-A292-9BE533F3602B}" type="datetime1">
              <a:rPr lang="pl-PL" smtClean="0"/>
              <a:t>2026-01-21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800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AE09-9C3D-4E43-BEA5-DC47EAA8FBE3}" type="datetime1">
              <a:rPr lang="pl-PL" smtClean="0"/>
              <a:t>2026-01-21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DA80-E7CC-5748-AB41-95F230173DB9}" type="datetime1">
              <a:rPr lang="pl-PL" smtClean="0"/>
              <a:t>2026-01-21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792E-792F-C546-A20E-33988F1803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41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97545F-C082-5122-2C26-8210D0ED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44070" y="321911"/>
            <a:ext cx="708551" cy="708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7F29D56-559F-994C-4E89-131D5E35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71217" cy="20991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977B00C-3006-5E4E-C7D1-7E205B800E06}"/>
              </a:ext>
            </a:extLst>
          </p:cNvPr>
          <p:cNvSpPr/>
          <p:nvPr/>
        </p:nvSpPr>
        <p:spPr>
          <a:xfrm>
            <a:off x="683962" y="1612510"/>
            <a:ext cx="7114942" cy="2568551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/>
          </a:p>
        </p:txBody>
      </p:sp>
      <p:sp>
        <p:nvSpPr>
          <p:cNvPr id="21" name="Title 9">
            <a:extLst>
              <a:ext uri="{FF2B5EF4-FFF2-40B4-BE49-F238E27FC236}">
                <a16:creationId xmlns="" xmlns:a16="http://schemas.microsoft.com/office/drawing/2014/main" id="{66D3A058-7400-9DC6-08EA-57CABF2EA958}"/>
              </a:ext>
            </a:extLst>
          </p:cNvPr>
          <p:cNvSpPr txBox="1">
            <a:spLocks/>
          </p:cNvSpPr>
          <p:nvPr/>
        </p:nvSpPr>
        <p:spPr>
          <a:xfrm>
            <a:off x="4612027" y="3639154"/>
            <a:ext cx="3186877" cy="434661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18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dr n. med. Dariusz Godlewski</a:t>
            </a:r>
            <a:endParaRPr lang="x-none" sz="18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=""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683" y="2573115"/>
            <a:ext cx="6333973" cy="81111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l-PL" sz="2191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Programy realizowane przez OPEN S.A. w ramach Funduszy Europejskich dla Wielkopolski na lata 2021-2027</a:t>
            </a:r>
            <a:endParaRPr lang="x-none" sz="2191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77577FC-147C-7F43-F23B-0C27900D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2902" y="306605"/>
            <a:ext cx="471621" cy="471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63B7E2A-FD82-388A-DC0A-5F0E1DBD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5304" y="306605"/>
            <a:ext cx="471621" cy="4716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982EE6F-92F3-AEC0-FBF3-141B88EB1D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99827" y="310858"/>
            <a:ext cx="471621" cy="4642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04CAA2-783E-3E00-C456-0A8C9E591D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484974" y="306605"/>
            <a:ext cx="471621" cy="471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2DE8332-2A3B-FFCE-FF0B-794F794761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7154" y="944502"/>
            <a:ext cx="464252" cy="4716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6E6FEDB-8FFE-AF56-6349-921756A44E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9556" y="944502"/>
            <a:ext cx="464252" cy="4716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A9B4716-1865-BD9C-C0FA-6DCF1FEBC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4079" y="948755"/>
            <a:ext cx="464252" cy="4642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2E5A924-EA8B-D3C9-B33D-7574C3553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489227" y="944502"/>
            <a:ext cx="464252" cy="4716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7571939-0FC0-66AC-9EC4-A4D8F8D6F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95615" y="4288016"/>
            <a:ext cx="6091635" cy="622669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="" xmlns:a16="http://schemas.microsoft.com/office/drawing/2014/main" id="{7BB3A1AC-5832-C586-358D-A30EC8F538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962" y="1612510"/>
            <a:ext cx="2687255" cy="4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10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4689665" y="1074138"/>
            <a:ext cx="3614997" cy="2897360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1800" b="1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KONTAKT</a:t>
            </a:r>
          </a:p>
          <a:p>
            <a:pPr>
              <a:lnSpc>
                <a:spcPct val="2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tel. </a:t>
            </a:r>
            <a:r>
              <a:rPr lang="en-GB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601 </a:t>
            </a:r>
            <a:r>
              <a:rPr lang="en-GB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061 848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rehabilitacja@open.poznan.pl</a:t>
            </a:r>
          </a:p>
          <a:p>
            <a:pPr>
              <a:lnSpc>
                <a:spcPct val="200000"/>
              </a:lnSpc>
            </a:pPr>
            <a:r>
              <a:rPr lang="en-GB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rehabilitacja-open.pl</a:t>
            </a:r>
          </a:p>
          <a:p>
            <a:pPr algn="just">
              <a:lnSpc>
                <a:spcPct val="100000"/>
              </a:lnSpc>
            </a:pPr>
            <a:endParaRPr lang="en-GB" sz="14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2" y="184175"/>
            <a:ext cx="3461468" cy="48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AED21B-FBBC-8027-B0F6-4E63C9D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3" y="-3105"/>
            <a:ext cx="7823415" cy="35672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7A255C-E354-F769-AF1F-FF3DC8EAA8B3}"/>
              </a:ext>
            </a:extLst>
          </p:cNvPr>
          <p:cNvSpPr/>
          <p:nvPr/>
        </p:nvSpPr>
        <p:spPr>
          <a:xfrm>
            <a:off x="2619772" y="3077554"/>
            <a:ext cx="6524228" cy="1218115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="" xmlns:a16="http://schemas.microsoft.com/office/drawing/2014/main" id="{FBFEA64A-34CF-2CCD-6011-7504D085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772" y="3077554"/>
            <a:ext cx="2687255" cy="4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F8B99E-B44E-D8BD-6F85-3CAD1DEA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6183" y="4335836"/>
            <a:ext cx="6091635" cy="622669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=""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871789"/>
            <a:ext cx="6925021" cy="131867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400" b="1" dirty="0"/>
              <a:t>„Profilaktyka nowotworów dolnego odcinka przewodu pokarmowego realizowana przez OPEN S.A. na terenie całej Wielkopolski w latach 2024-2027</a:t>
            </a:r>
            <a:r>
              <a:rPr lang="pl-PL" sz="2400" b="1" dirty="0" smtClean="0"/>
              <a:t>”</a:t>
            </a:r>
            <a:endParaRPr lang="x-none" sz="219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2029" y="264878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„Profilaktyka nowotworów dolnego odcinka przewodu pokarmowego realizowana przez OPEN S.A. na terenie całej Wielkopolski w latach 2024-2027”</a:t>
            </a:r>
            <a:endParaRPr lang="x-none" sz="1721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12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1218135" y="1344062"/>
            <a:ext cx="6707727" cy="2804735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Projekt realizowany od 1 października 2024 r. do 30 września 2027 r.</a:t>
            </a:r>
          </a:p>
          <a:p>
            <a:pPr algn="just">
              <a:lnSpc>
                <a:spcPct val="100000"/>
              </a:lnSpc>
            </a:pP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Priorytet </a:t>
            </a:r>
            <a:r>
              <a:rPr lang="pl-PL" sz="18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europejskie dla Wielkopolski o silniejszym wymiarze społecznym (EFS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+)</a:t>
            </a:r>
          </a:p>
          <a:p>
            <a:pPr algn="just">
              <a:lnSpc>
                <a:spcPct val="100000"/>
              </a:lnSpc>
            </a:pPr>
            <a:endParaRPr lang="pl-PL" sz="1800" u="sng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</a:t>
            </a: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6.13: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Usługi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społeczne i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zdrowotne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13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1075054" y="1405480"/>
            <a:ext cx="6993890" cy="2538604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ramach projektu każdy uczestnik zostaje objęty bezpłatnymi działaniami edukacyjnymi oraz badaniami profilaktycznymi, tj.: </a:t>
            </a: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badaniem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 obecność krwi utajonej w kale (test FIT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bezpłatną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niewymagającą skierowania </a:t>
            </a:r>
            <a:r>
              <a:rPr lang="pl-PL" sz="18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kolonoskopią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znieczuleniu -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przypadku nieprawidłowego wyniku na obecność krwi utajonej (łącznie z pokryciem kosztów dojazdu na badanie do Poznania i zwrotem kosztów zakupu płynu niezbędnego do przygotowania się do kolonoskopii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2029" y="264878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„Profilaktyka nowotworów dolnego odcinka przewodu pokarmowego realizowana przez OPEN S.A. na terenie całej Wielkopolski w latach 2024-2027”</a:t>
            </a:r>
            <a:endParaRPr lang="x-none" sz="1721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14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953717" y="1364716"/>
            <a:ext cx="7164488" cy="2770556"/>
          </a:xfrm>
          <a:prstGeom prst="rect">
            <a:avLst/>
          </a:prstGeom>
        </p:spPr>
        <p:txBody>
          <a:bodyPr vert="horz" lIns="62215" tIns="31107" rIns="62215" bIns="31107" rtlCol="0" anchor="t">
            <a:normAutofit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projekcie mogą wziąć udział osoby spełniające łącznie wszystkie kryteria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osoby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wieku 50-74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osoby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mieszkające lub pracujące w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Wielkopolsce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osoby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u których nie rozpoznano wcześniej nowotworów złośliwych jelita grubego i odbytnicy i którzy nie byli leczeni w tym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zakresie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momencie przystąpienia do programu, jak również w trakcie jego uczestnictwa nie korzystają/nie będą korzystać z analogicznych świadczeń realizowanych w ramach środków publicznych, krajowych lub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unijnych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2029" y="264878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„Profilaktyka nowotworów dolnego odcinka przewodu pokarmowego realizowana przez OPEN S.A. na terenie całej Wielkopolski w latach 2024-2027”</a:t>
            </a:r>
            <a:endParaRPr lang="x-none" sz="1721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15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1139590" y="1473836"/>
            <a:ext cx="6482686" cy="2135935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Warunki udziału w projekcie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udział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spotkaniu edukacyjnym poprzedzającym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badanie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wypełnienie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podpisanie formularzy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rekrutacyjnych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wypełnienie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 początku i na końcu spotkania edukacyjnego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testu wiedzy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dostarczenie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wyznaczonym terminie próbki do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badania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2029" y="264878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„Profilaktyka nowotworów dolnego odcinka przewodu pokarmowego realizowana przez OPEN S.A. na terenie całej Wielkopolski w latach 2024-2027”</a:t>
            </a:r>
            <a:endParaRPr lang="x-none" sz="1721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16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1012532" y="1364716"/>
            <a:ext cx="7118933" cy="2750084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Projekt przewiduje prowadzenie spotkań edukacyjno-informacyjnych zarówno w gminach na terenie Wielkopolski jak i indywidualnie w OPEN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OPEN: 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Poznań, ul. Kazimierza Wielkiego 24/26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Gminy na terenie Wielkopolski: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harmonogram wyjazdów - </a:t>
            </a:r>
            <a:r>
              <a:rPr lang="pl-PL" sz="1800" i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badaniaopen.pl</a:t>
            </a:r>
            <a:endParaRPr lang="en-GB" sz="1800" i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2029" y="264878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„Profilaktyka nowotworów dolnego odcinka przewodu pokarmowego realizowana przez OPEN S.A. na terenie całej Wielkopolski w latach 2024-2027”</a:t>
            </a:r>
            <a:endParaRPr lang="x-none" sz="1721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17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1157571" y="1005045"/>
            <a:ext cx="6832329" cy="3721967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etap: EDUKACJA </a:t>
            </a:r>
            <a:endParaRPr lang="pl-PL" sz="1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prowadzona przez specjalistów/specjalistki Zdrowia Publicznego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realizowana w Poznaniu oraz w gminach na terenie Wielkopolski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II etap: DIAGNOSTYKA </a:t>
            </a: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PODSTAWOWA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test ilościowy FIT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odbiór próbek w Poznaniu oraz w gminach na terenie Wielkopolski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III etap: DIAGNOSTYKA </a:t>
            </a: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POGŁĘBIONA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 wymaga skierowania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wykonywana w znieczuleniu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zwrot kosztów dojazdu na badanie 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zwrot kosztów za zakup płynu do przygotowania do kolonoskopii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2029" y="264878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„Profilaktyka nowotworów dolnego odcinka przewodu pokarmowego realizowana przez OPEN S.A. na terenie całej Wielkopolski w latach 2024-2027”</a:t>
            </a:r>
            <a:endParaRPr lang="x-none" sz="1721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18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417992" y="929086"/>
            <a:ext cx="8507643" cy="3633197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Szkolenie dla personelu </a:t>
            </a: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medycznego</a:t>
            </a:r>
          </a:p>
          <a:p>
            <a:pPr algn="just">
              <a:lnSpc>
                <a:spcPct val="100000"/>
              </a:lnSpc>
            </a:pPr>
            <a:endParaRPr lang="pl-PL" sz="1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Cel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zwiększenie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wiedzy i podniesienie kompetencji z zakresu profilaktyki i epidemiologii nowotworów dolnego odcinka przewodu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pokarmowego</a:t>
            </a: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Grupa </a:t>
            </a: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docelowa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lekarki/lekarze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POZ,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pielęgniarki/pielęgniarze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oraz dietetyczki/dietetycy</a:t>
            </a: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 szkolenia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epidemiologia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chorób nowotworowych dolnego odcinka przewodu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pokarmowego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czynniki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ryzyka chorób nowotworowych dolnego odcinka przewodu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pokarmowego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profilaktyka pierwotna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wtórna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chorób jelita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grubego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standardy diagnostyczne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lecznicze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chorób jelita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grubego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opieka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nad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pacjentem po leczeniu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onkologicznym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2029" y="264878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„Profilaktyka nowotworów dolnego odcinka przewodu pokarmowego realizowana przez OPEN S.A. na terenie całej Wielkopolski w latach 2024-2027”</a:t>
            </a:r>
            <a:endParaRPr lang="x-none" sz="1721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19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4865427" y="1330657"/>
            <a:ext cx="3300545" cy="2866029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pl-PL" sz="1800" b="1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KONTAKT</a:t>
            </a:r>
          </a:p>
          <a:p>
            <a:pPr>
              <a:lnSpc>
                <a:spcPct val="2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Biuro Programów Profilaktycznych </a:t>
            </a:r>
          </a:p>
          <a:p>
            <a:pPr>
              <a:lnSpc>
                <a:spcPct val="2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tel. 61 8518627 w. 4</a:t>
            </a:r>
          </a:p>
          <a:p>
            <a:pPr>
              <a:lnSpc>
                <a:spcPct val="2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badaniaopen.pl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2" y="197893"/>
            <a:ext cx="3405867" cy="47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AED21B-FBBC-8027-B0F6-4E63C9D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3" y="-3105"/>
            <a:ext cx="7823415" cy="35672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7A255C-E354-F769-AF1F-FF3DC8EAA8B3}"/>
              </a:ext>
            </a:extLst>
          </p:cNvPr>
          <p:cNvSpPr/>
          <p:nvPr/>
        </p:nvSpPr>
        <p:spPr>
          <a:xfrm>
            <a:off x="2619772" y="3077554"/>
            <a:ext cx="6524228" cy="1218115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="" xmlns:a16="http://schemas.microsoft.com/office/drawing/2014/main" id="{FBFEA64A-34CF-2CCD-6011-7504D085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772" y="3077554"/>
            <a:ext cx="2687255" cy="4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F8B99E-B44E-D8BD-6F85-3CAD1DEA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6183" y="4335836"/>
            <a:ext cx="6091635" cy="622669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=""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489" y="897757"/>
            <a:ext cx="6925021" cy="1462912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400" b="1" dirty="0"/>
              <a:t>„Aktywni mimo raka - kontynuacja programu rehabilitacji pacjentów/pacjentek onkologicznych w wieku 18-64 lata,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z </a:t>
            </a:r>
            <a:r>
              <a:rPr lang="pl-PL" sz="2400" b="1" dirty="0"/>
              <a:t>terenu Wielkopolski, realizowana przez OPEN S.A.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latach 2024-2028</a:t>
            </a:r>
            <a:r>
              <a:rPr lang="pl-PL" sz="2400" b="1" dirty="0" smtClean="0"/>
              <a:t>”</a:t>
            </a:r>
            <a:endParaRPr lang="x-none" sz="219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97545F-C082-5122-2C26-8210D0ED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44070" y="321911"/>
            <a:ext cx="708551" cy="708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7F29D56-559F-994C-4E89-131D5E35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71217" cy="20991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977B00C-3006-5E4E-C7D1-7E205B800E06}"/>
              </a:ext>
            </a:extLst>
          </p:cNvPr>
          <p:cNvSpPr/>
          <p:nvPr/>
        </p:nvSpPr>
        <p:spPr>
          <a:xfrm>
            <a:off x="683962" y="1612510"/>
            <a:ext cx="7114942" cy="2568551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/>
          </a:p>
        </p:txBody>
      </p:sp>
      <p:sp>
        <p:nvSpPr>
          <p:cNvPr id="22" name="Title 9">
            <a:extLst>
              <a:ext uri="{FF2B5EF4-FFF2-40B4-BE49-F238E27FC236}">
                <a16:creationId xmlns=""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2445" y="2661825"/>
            <a:ext cx="2553543" cy="545399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l-PL" sz="2400" b="1" dirty="0" smtClean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  <a:endParaRPr lang="x-none" sz="24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77577FC-147C-7F43-F23B-0C27900D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2902" y="306605"/>
            <a:ext cx="471621" cy="471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63B7E2A-FD82-388A-DC0A-5F0E1DBD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5304" y="306605"/>
            <a:ext cx="471621" cy="4716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982EE6F-92F3-AEC0-FBF3-141B88EB1D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99827" y="310858"/>
            <a:ext cx="471621" cy="4642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04CAA2-783E-3E00-C456-0A8C9E591D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484974" y="306605"/>
            <a:ext cx="471621" cy="471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2DE8332-2A3B-FFCE-FF0B-794F794761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7154" y="944502"/>
            <a:ext cx="464252" cy="4716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6E6FEDB-8FFE-AF56-6349-921756A44E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9556" y="944502"/>
            <a:ext cx="464252" cy="4716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A9B4716-1865-BD9C-C0FA-6DCF1FEBC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4079" y="948755"/>
            <a:ext cx="464252" cy="4642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2E5A924-EA8B-D3C9-B33D-7574C3553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489227" y="944502"/>
            <a:ext cx="464252" cy="4716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7571939-0FC0-66AC-9EC4-A4D8F8D6F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95615" y="4288016"/>
            <a:ext cx="6091635" cy="622669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="" xmlns:a16="http://schemas.microsoft.com/office/drawing/2014/main" id="{7BB3A1AC-5832-C586-358D-A30EC8F538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962" y="1612510"/>
            <a:ext cx="2687255" cy="4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409431" y="353588"/>
            <a:ext cx="8304663" cy="667101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„Aktywni mimo raka - kontynuacja programu rehabilitacji pacjentów/pacjentek onkologicznych w wieku 18-64 lata,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terenu Wielkopolski, realizowana przez OPEN S.A.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latach 2024-2028”</a:t>
            </a:r>
            <a:endParaRPr lang="x-none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3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1034297" y="1392011"/>
            <a:ext cx="7199914" cy="3029863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Projekt realizowany od 1 września 2024 r. do 31 sierpnia 2028 r.</a:t>
            </a:r>
          </a:p>
          <a:p>
            <a:pPr algn="just">
              <a:lnSpc>
                <a:spcPct val="100000"/>
              </a:lnSpc>
            </a:pP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Priorytet </a:t>
            </a:r>
            <a:r>
              <a:rPr lang="pl-PL" sz="18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6: </a:t>
            </a:r>
            <a:endParaRPr lang="pl-PL" sz="1800" u="sng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europejskie dla Wielkopolski o silniejszym wymiarze </a:t>
            </a: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społecznym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(EFS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+)</a:t>
            </a:r>
          </a:p>
          <a:p>
            <a:pPr algn="just">
              <a:lnSpc>
                <a:spcPct val="100000"/>
              </a:lnSpc>
            </a:pP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Działanie 6.4 </a:t>
            </a:r>
            <a:endParaRPr lang="pl-PL" sz="1800" u="sng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Wsparcie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pracowników i pracodawców</a:t>
            </a: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4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3" name="Title 9">
            <a:extLst>
              <a:ext uri="{FF2B5EF4-FFF2-40B4-BE49-F238E27FC236}">
                <a16:creationId xmlns="" xmlns:a16="http://schemas.microsoft.com/office/drawing/2014/main" id="{550FB395-C9E1-F322-0DD9-C765C78A8763}"/>
              </a:ext>
            </a:extLst>
          </p:cNvPr>
          <p:cNvSpPr txBox="1">
            <a:spLocks/>
          </p:cNvSpPr>
          <p:nvPr/>
        </p:nvSpPr>
        <p:spPr>
          <a:xfrm>
            <a:off x="742176" y="1357711"/>
            <a:ext cx="7917328" cy="2873096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1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Kto może skorzystać z projektu? </a:t>
            </a:r>
            <a:endParaRPr lang="pl-PL" sz="1800" b="1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osoba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 aktualnie trwającą lub przebytą chorobą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nowotworową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wieku 18-64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osoba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mieszkająca, pracująca lub ucząca się na terenie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Wielkopolski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osoba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pracująca lub bezrobotna zarejestrowana w Powiatowym Urzędzie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Pracy</a:t>
            </a: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Wszystkie powyższe kryteria muszą być spełniona łącznie.</a:t>
            </a:r>
          </a:p>
          <a:p>
            <a:pPr algn="l">
              <a:lnSpc>
                <a:spcPct val="100000"/>
              </a:lnSpc>
            </a:pP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409431" y="353588"/>
            <a:ext cx="8304663" cy="667101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„Aktywni mimo raka - kontynuacja programu rehabilitacji pacjentów/pacjentek onkologicznych w wieku 18-64 lata,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terenu Wielkopolski, realizowana przez OPEN S.A.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latach 2024-2028”</a:t>
            </a:r>
            <a:endParaRPr lang="x-none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5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1180530" y="1262358"/>
            <a:ext cx="6782936" cy="2879737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Projekt zakłada bezpłatne indywidualne oraz grupowe wsparcie rehabilitacyjne w zakresie: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	         -fizjoterapii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	         -psychologii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	         -dietetyki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wybranych wizytach u dietetyka,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psychologa,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czy fizjoterapeuty razem z uczestnikiem mogą brać udział także osoby bliskie z otoczenia pacjenta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419667" y="360411"/>
            <a:ext cx="8304663" cy="667101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„Aktywni mimo raka - kontynuacja programu rehabilitacji pacjentów/pacjentek onkologicznych w wieku 18-64 lata,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terenu Wielkopolski, realizowana przez OPEN S.A.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latach 2024-2028”</a:t>
            </a:r>
            <a:endParaRPr lang="x-none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6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805705" y="1377803"/>
            <a:ext cx="7532587" cy="3173725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kwalifikacji do projektu decyduje lekarz onkolog z OPEN na wizycie kwalifikacyjnej. Udział w projekcie nie wymaga skierowania. </a:t>
            </a: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Miejsca realizacji </a:t>
            </a: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projektu</a:t>
            </a:r>
            <a:endParaRPr lang="pl-PL" sz="1800" u="sng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-Poznań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-Leszno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-Konin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-Kalisz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-Piła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419667" y="360411"/>
            <a:ext cx="8304663" cy="667101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„Aktywni mimo raka - kontynuacja programu rehabilitacji pacjentów/pacjentek onkologicznych w wieku 18-64 lata,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terenu Wielkopolski, realizowana przez OPEN S.A.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latach 2024-2028”</a:t>
            </a:r>
            <a:endParaRPr lang="x-none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7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805704" y="1678055"/>
            <a:ext cx="7532587" cy="2334388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Szkolenia zaangażowanych specjalistów</a:t>
            </a:r>
          </a:p>
          <a:p>
            <a:pPr algn="just">
              <a:lnSpc>
                <a:spcPct val="100000"/>
              </a:lnSpc>
            </a:pPr>
            <a:endParaRPr lang="pl-PL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Cel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wypracowanie i utrzymanie wspólnego dla Centrum i filii standardu jakości oraz podniesienie lub utrzymanie wysokiego poziomu wiedzy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Prowadzący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koordynatorzy działów (dietetyki, psychologii i fizjoterapii)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419667" y="360411"/>
            <a:ext cx="8304663" cy="667101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„Aktywni mimo raka - kontynuacja programu rehabilitacji pacjentów/pacjentek onkologicznych w wieku 18-64 lata,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terenu Wielkopolski, realizowana przez OPEN S.A.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latach 2024-2028”</a:t>
            </a:r>
            <a:endParaRPr lang="x-none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pl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8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865007" y="1307292"/>
            <a:ext cx="7091638" cy="2439017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Rozszerzenie projektu o rehabilitację zawodową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 stycznia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2026 r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 projekt został rozszerzony o rehabilitację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zawodową,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ramach której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uczestnicy projektu mają dodatkowo możliwość skorzystać z grupowych warsztatów z zakresu:</a:t>
            </a: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	-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doradztwa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zawodowego,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	-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prawa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pracy,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		-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socjologii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zdrowia.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419667" y="360411"/>
            <a:ext cx="8304663" cy="667101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„Aktywni mimo raka - kontynuacja programu rehabilitacji pacjentów/pacjentek onkologicznych w wieku 18-64 lata,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terenu Wielkopolski, realizowana przez OPEN S.A.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latach 2024-2028”</a:t>
            </a:r>
            <a:endParaRPr lang="x-none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x-none" smtClean="0">
                <a:solidFill>
                  <a:srgbClr val="11306E"/>
                </a:solidFill>
              </a:rPr>
              <a:t>9</a:t>
            </a:fld>
            <a:endParaRPr lang="x-none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=""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937858" y="1296477"/>
            <a:ext cx="7180347" cy="2361123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Zalety </a:t>
            </a:r>
            <a:r>
              <a:rPr lang="pl-PL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projektu</a:t>
            </a:r>
            <a:endParaRPr lang="pl-PL" sz="1800" u="sng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bezpłatny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możliwość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skorzystania w kilku miejscowościach w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Wielkopolsce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szybkie terminy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kompleksowa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opieka nad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pacjentem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możliwość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udziału osób bliskich z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otoczenia  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możliwość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udziału w warsztatach z zakresu rehabilitacji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zawodowej 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udział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kończy się wydaniem indywidualnych </a:t>
            </a:r>
            <a:r>
              <a:rPr lang="pl-PL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zaleceń</a:t>
            </a: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=""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419667" y="360411"/>
            <a:ext cx="8304663" cy="667101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„Aktywni mimo raka - kontynuacja programu rehabilitacji pacjentów/pacjentek onkologicznych w wieku 18-64 lata,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terenu Wielkopolski, realizowana przez OPEN S.A. </a:t>
            </a:r>
            <a:r>
              <a:rPr lang="pl-PL" sz="1600" b="1" dirty="0" smtClean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600" b="1" dirty="0">
                <a:solidFill>
                  <a:srgbClr val="11306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latach 2024-2028”</a:t>
            </a:r>
            <a:endParaRPr lang="x-none" sz="1600" b="1" dirty="0">
              <a:solidFill>
                <a:srgbClr val="11306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1024</Words>
  <Application>Microsoft Office PowerPoint</Application>
  <PresentationFormat>Pokaz na ekranie (16:9)</PresentationFormat>
  <Paragraphs>155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Office Theme</vt:lpstr>
      <vt:lpstr>Programy realizowane przez OPEN S.A. w ramach Funduszy Europejskich dla Wielkopolski na lata 2021-2027</vt:lpstr>
      <vt:lpstr>„Aktywni mimo raka - kontynuacja programu rehabilitacji pacjentów/pacjentek onkologicznych w wieku 18-64 lata,  z terenu Wielkopolski, realizowana przez OPEN S.A.  w latach 2024-2028”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„Profilaktyka nowotworów dolnego odcinka przewodu pokarmowego realizowana przez OPEN S.A. na terenie całej Wielkopolski w latach 2024-2027”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Łyszczak</dc:creator>
  <cp:lastModifiedBy>Paulina Anioł</cp:lastModifiedBy>
  <cp:revision>45</cp:revision>
  <dcterms:created xsi:type="dcterms:W3CDTF">2022-12-01T11:50:55Z</dcterms:created>
  <dcterms:modified xsi:type="dcterms:W3CDTF">2026-01-21T09:21:32Z</dcterms:modified>
</cp:coreProperties>
</file>