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08.06.2025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22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08.06.2025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07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08.06.2025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4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08.06.2025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81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08.06.2025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63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08.06.2025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20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08.06.2025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01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08.06.2025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98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08.06.2025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81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08.06.2025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09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08.06.2025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12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0FF2-5E0F-4EB7-A586-4D928900507B}" type="datetimeFigureOut">
              <a:rPr lang="pl-PL" smtClean="0"/>
              <a:t>08.06.2025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3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4601" y="1605015"/>
            <a:ext cx="7772400" cy="1470025"/>
          </a:xfrm>
        </p:spPr>
        <p:txBody>
          <a:bodyPr/>
          <a:lstStyle/>
          <a:p>
            <a:r>
              <a:rPr dirty="0" err="1"/>
              <a:t>Projekt</a:t>
            </a:r>
            <a:r>
              <a:rPr dirty="0"/>
              <a:t> „W </a:t>
            </a:r>
            <a:r>
              <a:rPr dirty="0" err="1"/>
              <a:t>Punkt</a:t>
            </a:r>
            <a:r>
              <a:rPr dirty="0"/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1015" y="3256934"/>
            <a:ext cx="6975987" cy="1752600"/>
          </a:xfrm>
        </p:spPr>
        <p:txBody>
          <a:bodyPr/>
          <a:lstStyle/>
          <a:p>
            <a:r>
              <a:rPr dirty="0" err="1"/>
              <a:t>Konferencja</a:t>
            </a:r>
            <a:r>
              <a:rPr dirty="0"/>
              <a:t> </a:t>
            </a:r>
            <a:r>
              <a:rPr dirty="0" err="1"/>
              <a:t>prasowa</a:t>
            </a:r>
            <a:endParaRPr lang="pl-PL" dirty="0"/>
          </a:p>
          <a:p>
            <a:r>
              <a:rPr dirty="0"/>
              <a:t> </a:t>
            </a:r>
            <a:r>
              <a:rPr dirty="0" err="1"/>
              <a:t>Fundacja</a:t>
            </a:r>
            <a:r>
              <a:rPr dirty="0"/>
              <a:t> </a:t>
            </a:r>
            <a:r>
              <a:rPr dirty="0" err="1"/>
              <a:t>Laboratorium</a:t>
            </a:r>
            <a:r>
              <a:rPr dirty="0"/>
              <a:t> </a:t>
            </a:r>
            <a:r>
              <a:rPr dirty="0" err="1"/>
              <a:t>Marzeń</a:t>
            </a:r>
            <a:r>
              <a:rPr dirty="0"/>
              <a:t> &amp; GPSK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3516164-3C91-4822-8E9B-E771E81BE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3" t="78276" r="6613"/>
          <a:stretch/>
        </p:blipFill>
        <p:spPr>
          <a:xfrm>
            <a:off x="3608439" y="5525729"/>
            <a:ext cx="5068528" cy="10594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145" y="365125"/>
            <a:ext cx="10515600" cy="1325563"/>
          </a:xfrm>
        </p:spPr>
        <p:txBody>
          <a:bodyPr>
            <a:normAutofit/>
          </a:bodyPr>
          <a:lstStyle/>
          <a:p>
            <a:r>
              <a:rPr dirty="0"/>
              <a:t>DZIAŁANIA BIEŻĄCE</a:t>
            </a:r>
            <a:r>
              <a:rPr lang="pl-PL" dirty="0"/>
              <a:t> zrealizowane</a:t>
            </a:r>
            <a:r>
              <a:rPr dirty="0"/>
              <a:t> </a:t>
            </a:r>
            <a:br>
              <a:rPr lang="pl-PL" dirty="0"/>
            </a:br>
            <a:r>
              <a:rPr dirty="0"/>
              <a:t>(</a:t>
            </a:r>
            <a:r>
              <a:rPr dirty="0" err="1"/>
              <a:t>marzec</a:t>
            </a:r>
            <a:r>
              <a:rPr dirty="0"/>
              <a:t>–</a:t>
            </a:r>
            <a:r>
              <a:rPr dirty="0" err="1"/>
              <a:t>lipiec</a:t>
            </a:r>
            <a:r>
              <a:rPr dirty="0"/>
              <a:t> 2025)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516" y="1825625"/>
            <a:ext cx="9844140" cy="4351338"/>
          </a:xfrm>
        </p:spPr>
        <p:txBody>
          <a:bodyPr>
            <a:normAutofit/>
          </a:bodyPr>
          <a:lstStyle/>
          <a:p>
            <a:r>
              <a:rPr sz="2400" dirty="0" err="1"/>
              <a:t>Dyżury</a:t>
            </a:r>
            <a:r>
              <a:rPr sz="2400" dirty="0"/>
              <a:t> 5 </a:t>
            </a:r>
            <a:r>
              <a:rPr sz="2400" dirty="0" err="1"/>
              <a:t>dni</a:t>
            </a:r>
            <a:r>
              <a:rPr sz="2400" dirty="0"/>
              <a:t> w </a:t>
            </a:r>
            <a:r>
              <a:rPr sz="2400" dirty="0" err="1"/>
              <a:t>tygodniu</a:t>
            </a:r>
            <a:r>
              <a:rPr lang="pl-PL" sz="2400" dirty="0"/>
              <a:t> – dostosowane do indywidualnych potrzeb</a:t>
            </a:r>
            <a:endParaRPr sz="2400" dirty="0"/>
          </a:p>
          <a:p>
            <a:r>
              <a:rPr sz="2400" dirty="0"/>
              <a:t>230 </a:t>
            </a:r>
            <a:r>
              <a:rPr sz="2400" dirty="0" err="1"/>
              <a:t>godzin</a:t>
            </a:r>
            <a:r>
              <a:rPr sz="2400" dirty="0"/>
              <a:t> </a:t>
            </a:r>
            <a:r>
              <a:rPr sz="2400" dirty="0" err="1"/>
              <a:t>dostępności</a:t>
            </a:r>
            <a:endParaRPr sz="2400" dirty="0"/>
          </a:p>
          <a:p>
            <a:r>
              <a:rPr sz="2400" dirty="0" err="1"/>
              <a:t>Pomoc</a:t>
            </a:r>
            <a:r>
              <a:rPr sz="2400" dirty="0"/>
              <a:t> </a:t>
            </a:r>
            <a:r>
              <a:rPr sz="2400" dirty="0" err="1"/>
              <a:t>prawna</a:t>
            </a:r>
            <a:r>
              <a:rPr sz="2400" dirty="0"/>
              <a:t>: 14 </a:t>
            </a:r>
            <a:r>
              <a:rPr sz="2400" dirty="0" err="1"/>
              <a:t>rodzin</a:t>
            </a:r>
            <a:endParaRPr sz="2400" dirty="0"/>
          </a:p>
          <a:p>
            <a:r>
              <a:rPr sz="2400" dirty="0" err="1"/>
              <a:t>Regularna</a:t>
            </a:r>
            <a:r>
              <a:rPr sz="2400" dirty="0"/>
              <a:t> </a:t>
            </a:r>
            <a:r>
              <a:rPr sz="2400" dirty="0" err="1"/>
              <a:t>terapia</a:t>
            </a:r>
            <a:r>
              <a:rPr sz="2400" dirty="0"/>
              <a:t> </a:t>
            </a:r>
            <a:r>
              <a:rPr sz="2400" dirty="0" err="1"/>
              <a:t>psychologiczna</a:t>
            </a:r>
            <a:r>
              <a:rPr sz="2400" dirty="0"/>
              <a:t>: 15 </a:t>
            </a:r>
            <a:r>
              <a:rPr sz="2400" dirty="0" err="1"/>
              <a:t>rodzin</a:t>
            </a:r>
            <a:endParaRPr sz="2400" dirty="0"/>
          </a:p>
          <a:p>
            <a:r>
              <a:rPr sz="2400" dirty="0" err="1"/>
              <a:t>Konsultacje</a:t>
            </a:r>
            <a:r>
              <a:rPr sz="2400" dirty="0"/>
              <a:t> </a:t>
            </a:r>
            <a:r>
              <a:rPr sz="2400" dirty="0" err="1"/>
              <a:t>stacjonarne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zdalne</a:t>
            </a:r>
            <a:endParaRPr sz="2400" dirty="0"/>
          </a:p>
          <a:p>
            <a:r>
              <a:rPr sz="2400" dirty="0" err="1"/>
              <a:t>Materiały</a:t>
            </a:r>
            <a:r>
              <a:rPr sz="2400" dirty="0"/>
              <a:t> </a:t>
            </a:r>
            <a:r>
              <a:rPr sz="2400" dirty="0" err="1"/>
              <a:t>informacyjne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przewodniki</a:t>
            </a:r>
            <a:endParaRPr lang="pl-PL" sz="2400" dirty="0"/>
          </a:p>
          <a:p>
            <a:r>
              <a:rPr lang="pl-PL" sz="2400" dirty="0"/>
              <a:t>Od sierpnia 2025: dalsza realizacja przez GPSK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9FC077F-40F1-4989-9E3E-2EB4EE29C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3" t="78276" r="6613"/>
          <a:stretch/>
        </p:blipFill>
        <p:spPr>
          <a:xfrm>
            <a:off x="3608439" y="5742033"/>
            <a:ext cx="5068528" cy="10594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E570CE-EE99-47D0-AAFC-EBB00C07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91" y="365125"/>
            <a:ext cx="9015805" cy="1325563"/>
          </a:xfrm>
        </p:spPr>
        <p:txBody>
          <a:bodyPr>
            <a:normAutofit/>
          </a:bodyPr>
          <a:lstStyle/>
          <a:p>
            <a:r>
              <a:rPr lang="pl-PL" dirty="0"/>
              <a:t>DZIAŁANIA 2025 plan </a:t>
            </a:r>
            <a:br>
              <a:rPr lang="pl-PL" dirty="0"/>
            </a:br>
            <a:r>
              <a:rPr lang="pl-PL" dirty="0"/>
              <a:t>(marzec–grudzień 2025)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7A4809-FB6B-4704-BE3E-88A0ED0D7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635" y="1825625"/>
            <a:ext cx="9973235" cy="4351338"/>
          </a:xfrm>
        </p:spPr>
        <p:txBody>
          <a:bodyPr/>
          <a:lstStyle/>
          <a:p>
            <a:r>
              <a:rPr lang="pl-PL" dirty="0"/>
              <a:t>Dyżury 5 dni w tygodniu</a:t>
            </a:r>
          </a:p>
          <a:p>
            <a:r>
              <a:rPr lang="pl-PL" dirty="0"/>
              <a:t>800 godzin dostępności</a:t>
            </a:r>
          </a:p>
          <a:p>
            <a:r>
              <a:rPr lang="pl-PL" dirty="0"/>
              <a:t>Pomoc prawna</a:t>
            </a:r>
          </a:p>
          <a:p>
            <a:r>
              <a:rPr lang="pl-PL" dirty="0"/>
              <a:t>Regularna terapia psychologiczna</a:t>
            </a:r>
          </a:p>
          <a:p>
            <a:r>
              <a:rPr lang="pl-PL" dirty="0"/>
              <a:t>Wsparcie informacyjne</a:t>
            </a:r>
          </a:p>
          <a:p>
            <a:r>
              <a:rPr lang="pl-PL" dirty="0"/>
              <a:t>Konsultacje stacjonarne i zdalne</a:t>
            </a:r>
          </a:p>
          <a:p>
            <a:r>
              <a:rPr lang="pl-PL" dirty="0"/>
              <a:t>Kampania w mediach społecznościowych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E56F76-34A3-4E34-8278-2DBCF8DC7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3" t="78276" r="6613"/>
          <a:stretch/>
        </p:blipFill>
        <p:spPr>
          <a:xfrm>
            <a:off x="3608439" y="5761697"/>
            <a:ext cx="5068528" cy="10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6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599" y="365125"/>
            <a:ext cx="9650506" cy="1325563"/>
          </a:xfrm>
        </p:spPr>
        <p:txBody>
          <a:bodyPr/>
          <a:lstStyle/>
          <a:p>
            <a:r>
              <a:rPr dirty="0"/>
              <a:t>WNIOSKI I PLANY NA PRZYSZŁOŚĆ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754" y="1825625"/>
            <a:ext cx="9650506" cy="4351338"/>
          </a:xfrm>
        </p:spPr>
        <p:txBody>
          <a:bodyPr/>
          <a:lstStyle/>
          <a:p>
            <a:r>
              <a:rPr dirty="0" err="1"/>
              <a:t>Punkt</a:t>
            </a:r>
            <a:r>
              <a:rPr dirty="0"/>
              <a:t> </a:t>
            </a:r>
            <a:r>
              <a:rPr dirty="0" err="1"/>
              <a:t>odciąża</a:t>
            </a:r>
            <a:r>
              <a:rPr dirty="0"/>
              <a:t> </a:t>
            </a:r>
            <a:r>
              <a:rPr dirty="0" err="1"/>
              <a:t>personel</a:t>
            </a:r>
            <a:r>
              <a:rPr dirty="0"/>
              <a:t> </a:t>
            </a:r>
            <a:r>
              <a:rPr dirty="0" err="1"/>
              <a:t>medyczny</a:t>
            </a:r>
            <a:endParaRPr dirty="0"/>
          </a:p>
          <a:p>
            <a:r>
              <a:rPr dirty="0" err="1"/>
              <a:t>Rodziny</a:t>
            </a:r>
            <a:r>
              <a:rPr dirty="0"/>
              <a:t> </a:t>
            </a:r>
            <a:r>
              <a:rPr dirty="0" err="1"/>
              <a:t>cenią</a:t>
            </a:r>
            <a:r>
              <a:rPr dirty="0"/>
              <a:t> </a:t>
            </a:r>
            <a:r>
              <a:rPr dirty="0" err="1"/>
              <a:t>dostępność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kompleksowość</a:t>
            </a:r>
            <a:endParaRPr dirty="0"/>
          </a:p>
          <a:p>
            <a:r>
              <a:rPr dirty="0" err="1"/>
              <a:t>Potrzeba</a:t>
            </a:r>
            <a:r>
              <a:rPr dirty="0"/>
              <a:t> </a:t>
            </a:r>
            <a:r>
              <a:rPr dirty="0" err="1"/>
              <a:t>kontynuacji</a:t>
            </a:r>
            <a:r>
              <a:rPr dirty="0"/>
              <a:t> </a:t>
            </a:r>
            <a:r>
              <a:rPr dirty="0" err="1"/>
              <a:t>projektu</a:t>
            </a:r>
            <a:endParaRPr dirty="0"/>
          </a:p>
          <a:p>
            <a:r>
              <a:rPr lang="pl-PL" dirty="0"/>
              <a:t>Planowana p</a:t>
            </a:r>
            <a:r>
              <a:rPr dirty="0" err="1"/>
              <a:t>ublikacja</a:t>
            </a:r>
            <a:r>
              <a:rPr dirty="0"/>
              <a:t> </a:t>
            </a:r>
            <a:r>
              <a:rPr dirty="0" err="1"/>
              <a:t>katalogu</a:t>
            </a:r>
            <a:r>
              <a:rPr dirty="0"/>
              <a:t> </a:t>
            </a:r>
            <a:r>
              <a:rPr dirty="0" err="1"/>
              <a:t>dobrych</a:t>
            </a:r>
            <a:r>
              <a:rPr dirty="0"/>
              <a:t> </a:t>
            </a:r>
            <a:r>
              <a:rPr dirty="0" err="1"/>
              <a:t>praktyk</a:t>
            </a:r>
            <a:endParaRPr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92741C-6CDC-47CF-90D3-69BC73019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3" t="78276" r="6613"/>
          <a:stretch/>
        </p:blipFill>
        <p:spPr>
          <a:xfrm>
            <a:off x="3608439" y="5525729"/>
            <a:ext cx="5068528" cy="10594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301" y="365125"/>
            <a:ext cx="10515600" cy="1325563"/>
          </a:xfrm>
        </p:spPr>
        <p:txBody>
          <a:bodyPr/>
          <a:lstStyle/>
          <a:p>
            <a:r>
              <a:rPr lang="pl-PL" dirty="0"/>
              <a:t>Czym jest „W Punkt”?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599" y="1825625"/>
            <a:ext cx="10515600" cy="4351338"/>
          </a:xfrm>
        </p:spPr>
        <p:txBody>
          <a:bodyPr/>
          <a:lstStyle/>
          <a:p>
            <a:r>
              <a:rPr dirty="0" err="1"/>
              <a:t>Punkt</a:t>
            </a:r>
            <a:r>
              <a:rPr dirty="0"/>
              <a:t> </a:t>
            </a:r>
            <a:r>
              <a:rPr dirty="0" err="1"/>
              <a:t>Konsultacyjny</a:t>
            </a:r>
            <a:r>
              <a:rPr dirty="0"/>
              <a:t> </a:t>
            </a:r>
            <a:r>
              <a:rPr dirty="0" err="1"/>
              <a:t>przy</a:t>
            </a:r>
            <a:r>
              <a:rPr dirty="0"/>
              <a:t> GPSK </a:t>
            </a:r>
            <a:r>
              <a:rPr dirty="0" err="1"/>
              <a:t>dla</a:t>
            </a:r>
            <a:r>
              <a:rPr dirty="0"/>
              <a:t> </a:t>
            </a:r>
            <a:r>
              <a:rPr dirty="0" err="1"/>
              <a:t>rodzin</a:t>
            </a:r>
            <a:r>
              <a:rPr dirty="0"/>
              <a:t> </a:t>
            </a:r>
            <a:r>
              <a:rPr dirty="0" err="1"/>
              <a:t>dzieci</a:t>
            </a:r>
            <a:r>
              <a:rPr dirty="0"/>
              <a:t> z </a:t>
            </a:r>
            <a:r>
              <a:rPr dirty="0" err="1"/>
              <a:t>wyzwaniami</a:t>
            </a:r>
            <a:r>
              <a:rPr dirty="0"/>
              <a:t> </a:t>
            </a:r>
            <a:r>
              <a:rPr dirty="0" err="1"/>
              <a:t>rozwojowymi</a:t>
            </a:r>
            <a:r>
              <a:rPr dirty="0"/>
              <a:t>.</a:t>
            </a:r>
          </a:p>
          <a:p>
            <a:r>
              <a:rPr dirty="0" err="1"/>
              <a:t>Cele</a:t>
            </a:r>
            <a:r>
              <a:rPr dirty="0"/>
              <a:t> </a:t>
            </a:r>
            <a:r>
              <a:rPr dirty="0" err="1"/>
              <a:t>projektu</a:t>
            </a:r>
            <a:r>
              <a:rPr dirty="0"/>
              <a:t>:</a:t>
            </a:r>
          </a:p>
          <a:p>
            <a:pPr lvl="1"/>
            <a:r>
              <a:rPr dirty="0" err="1"/>
              <a:t>Wsparcie</a:t>
            </a:r>
            <a:r>
              <a:rPr dirty="0"/>
              <a:t> </a:t>
            </a:r>
            <a:r>
              <a:rPr dirty="0" err="1"/>
              <a:t>psychologiczne</a:t>
            </a:r>
            <a:r>
              <a:rPr dirty="0"/>
              <a:t>, </a:t>
            </a:r>
            <a:r>
              <a:rPr dirty="0" err="1"/>
              <a:t>prawne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socjalne</a:t>
            </a:r>
            <a:endParaRPr dirty="0"/>
          </a:p>
          <a:p>
            <a:pPr lvl="1"/>
            <a:r>
              <a:rPr dirty="0" err="1"/>
              <a:t>Spotkania</a:t>
            </a:r>
            <a:r>
              <a:rPr dirty="0"/>
              <a:t> </a:t>
            </a:r>
            <a:r>
              <a:rPr dirty="0" err="1"/>
              <a:t>edukacyjne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telefon</a:t>
            </a:r>
            <a:r>
              <a:rPr dirty="0"/>
              <a:t> </a:t>
            </a:r>
            <a:r>
              <a:rPr dirty="0" err="1"/>
              <a:t>wsparcia</a:t>
            </a:r>
            <a:endParaRPr dirty="0"/>
          </a:p>
          <a:p>
            <a:pPr lvl="1"/>
            <a:r>
              <a:rPr dirty="0" err="1"/>
              <a:t>Przewodniki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kampanie</a:t>
            </a:r>
            <a:r>
              <a:rPr dirty="0"/>
              <a:t> </a:t>
            </a:r>
            <a:r>
              <a:rPr dirty="0" err="1"/>
              <a:t>informacyjne</a:t>
            </a:r>
            <a:endParaRPr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5BBD7A-5CA0-423E-96F3-0ECB72010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3" t="78276" r="6613"/>
          <a:stretch/>
        </p:blipFill>
        <p:spPr>
          <a:xfrm>
            <a:off x="3608439" y="5673214"/>
            <a:ext cx="5068528" cy="1059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7158"/>
            <a:ext cx="8229600" cy="1143000"/>
          </a:xfrm>
        </p:spPr>
        <p:txBody>
          <a:bodyPr/>
          <a:lstStyle/>
          <a:p>
            <a:r>
              <a:t>DZIAŁANIA W LICZBACH (2024)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87246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/>
              <a:t>maj – grudzień 2024</a:t>
            </a:r>
          </a:p>
          <a:p>
            <a:r>
              <a:rPr dirty="0"/>
              <a:t>400+ </a:t>
            </a:r>
            <a:r>
              <a:rPr dirty="0" err="1"/>
              <a:t>godzin</a:t>
            </a:r>
            <a:r>
              <a:rPr dirty="0"/>
              <a:t> </a:t>
            </a:r>
            <a:r>
              <a:rPr dirty="0" err="1"/>
              <a:t>konsultacji</a:t>
            </a:r>
            <a:endParaRPr dirty="0"/>
          </a:p>
          <a:p>
            <a:r>
              <a:rPr dirty="0"/>
              <a:t>300+ </a:t>
            </a:r>
            <a:r>
              <a:rPr dirty="0" err="1"/>
              <a:t>rodzin</a:t>
            </a:r>
            <a:r>
              <a:rPr dirty="0"/>
              <a:t> </a:t>
            </a:r>
            <a:r>
              <a:rPr dirty="0" err="1"/>
              <a:t>objętych</a:t>
            </a:r>
            <a:r>
              <a:rPr dirty="0"/>
              <a:t> </a:t>
            </a:r>
            <a:r>
              <a:rPr dirty="0" err="1"/>
              <a:t>pomocą</a:t>
            </a:r>
            <a:endParaRPr dirty="0"/>
          </a:p>
          <a:p>
            <a:r>
              <a:rPr dirty="0"/>
              <a:t>28 </a:t>
            </a:r>
            <a:r>
              <a:rPr dirty="0" err="1"/>
              <a:t>rodzin</a:t>
            </a:r>
            <a:r>
              <a:rPr dirty="0"/>
              <a:t> </a:t>
            </a:r>
            <a:r>
              <a:rPr dirty="0" err="1"/>
              <a:t>objętych</a:t>
            </a:r>
            <a:r>
              <a:rPr dirty="0"/>
              <a:t> </a:t>
            </a:r>
            <a:r>
              <a:rPr dirty="0" err="1"/>
              <a:t>pomocą</a:t>
            </a:r>
            <a:r>
              <a:rPr dirty="0"/>
              <a:t> </a:t>
            </a:r>
            <a:r>
              <a:rPr dirty="0" err="1"/>
              <a:t>prawną</a:t>
            </a:r>
            <a:endParaRPr dirty="0"/>
          </a:p>
          <a:p>
            <a:r>
              <a:rPr dirty="0"/>
              <a:t>8 </a:t>
            </a:r>
            <a:r>
              <a:rPr dirty="0" err="1"/>
              <a:t>spotkań</a:t>
            </a:r>
            <a:r>
              <a:rPr dirty="0"/>
              <a:t> </a:t>
            </a:r>
            <a:r>
              <a:rPr dirty="0" err="1"/>
              <a:t>grupowych</a:t>
            </a:r>
            <a:r>
              <a:rPr dirty="0"/>
              <a:t> (</a:t>
            </a:r>
            <a:r>
              <a:rPr dirty="0" err="1"/>
              <a:t>Szkoła</a:t>
            </a:r>
            <a:r>
              <a:rPr dirty="0"/>
              <a:t> </a:t>
            </a:r>
            <a:r>
              <a:rPr dirty="0" err="1"/>
              <a:t>dla</a:t>
            </a:r>
            <a:r>
              <a:rPr dirty="0"/>
              <a:t> </a:t>
            </a:r>
            <a:r>
              <a:rPr dirty="0" err="1"/>
              <a:t>Rodziców</a:t>
            </a:r>
            <a:r>
              <a:rPr dirty="0"/>
              <a:t>)</a:t>
            </a:r>
          </a:p>
          <a:p>
            <a:r>
              <a:rPr dirty="0"/>
              <a:t>70+ </a:t>
            </a:r>
            <a:r>
              <a:rPr dirty="0" err="1"/>
              <a:t>rozmów</a:t>
            </a:r>
            <a:r>
              <a:rPr dirty="0"/>
              <a:t> </a:t>
            </a:r>
            <a:r>
              <a:rPr dirty="0" err="1"/>
              <a:t>telefonicznych</a:t>
            </a:r>
            <a:endParaRPr dirty="0"/>
          </a:p>
          <a:p>
            <a:r>
              <a:rPr dirty="0" err="1"/>
              <a:t>Kampania</a:t>
            </a:r>
            <a:r>
              <a:rPr dirty="0"/>
              <a:t> w </a:t>
            </a:r>
            <a:r>
              <a:rPr dirty="0" err="1"/>
              <a:t>mediach</a:t>
            </a:r>
            <a:endParaRPr dirty="0"/>
          </a:p>
          <a:p>
            <a:r>
              <a:rPr dirty="0" err="1"/>
              <a:t>Przewodnik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teczki</a:t>
            </a:r>
            <a:r>
              <a:rPr dirty="0"/>
              <a:t> </a:t>
            </a:r>
            <a:r>
              <a:rPr dirty="0" err="1"/>
              <a:t>informacyjne</a:t>
            </a:r>
            <a:r>
              <a:rPr lang="pl-PL" dirty="0"/>
              <a:t>, strona internetowa</a:t>
            </a:r>
            <a:endParaRPr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998188-B611-4A86-A48E-93E0BEDDF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3" t="78276" r="6613"/>
          <a:stretch/>
        </p:blipFill>
        <p:spPr>
          <a:xfrm>
            <a:off x="3608439" y="5722372"/>
            <a:ext cx="5068528" cy="10594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AD72C-450C-4C80-8DB8-14318066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25" y="365125"/>
            <a:ext cx="10515600" cy="1325563"/>
          </a:xfrm>
        </p:spPr>
        <p:txBody>
          <a:bodyPr/>
          <a:lstStyle/>
          <a:p>
            <a:r>
              <a:rPr lang="pl-PL" dirty="0"/>
              <a:t>Osoby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A09D72-940C-47F5-946A-77D5EBC33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811" y="1825625"/>
            <a:ext cx="10515600" cy="4351338"/>
          </a:xfrm>
        </p:spPr>
        <p:txBody>
          <a:bodyPr/>
          <a:lstStyle/>
          <a:p>
            <a:r>
              <a:rPr lang="pl-PL" sz="2400" dirty="0"/>
              <a:t>Prof. Jan </a:t>
            </a:r>
            <a:r>
              <a:rPr lang="pl-PL" sz="2400" dirty="0" err="1"/>
              <a:t>Mazela</a:t>
            </a:r>
            <a:r>
              <a:rPr lang="pl-PL" sz="2400" dirty="0"/>
              <a:t> – inicjator i mentor projektu</a:t>
            </a:r>
          </a:p>
          <a:p>
            <a:r>
              <a:rPr lang="pl-PL" sz="2400" dirty="0"/>
              <a:t>Dr Joanna Żółkiewska – inicjator i koordynator projektu, psycholog, psychoterapeuta, konsultant socjalny i terapii</a:t>
            </a:r>
          </a:p>
          <a:p>
            <a:r>
              <a:rPr lang="pl-PL" sz="2400" dirty="0"/>
              <a:t>Dr Jolanta </a:t>
            </a:r>
            <a:r>
              <a:rPr lang="pl-PL" sz="2400" dirty="0" err="1"/>
              <a:t>Uchman</a:t>
            </a:r>
            <a:r>
              <a:rPr lang="pl-PL" sz="2400" dirty="0"/>
              <a:t> – inicjator </a:t>
            </a:r>
            <a:r>
              <a:rPr lang="pl-PL" sz="2400" dirty="0" err="1"/>
              <a:t>projetu</a:t>
            </a:r>
            <a:r>
              <a:rPr lang="pl-PL" sz="2400" dirty="0"/>
              <a:t>, pediatra, konsultant terapii</a:t>
            </a:r>
          </a:p>
          <a:p>
            <a:r>
              <a:rPr lang="pl-PL" sz="2400" dirty="0"/>
              <a:t>Mgr Grażyna Rutkowska – psycholog, psychoterapeuta, konsultant terapii</a:t>
            </a:r>
          </a:p>
          <a:p>
            <a:r>
              <a:rPr lang="pl-PL" sz="2400" dirty="0"/>
              <a:t>Dr Ilona </a:t>
            </a:r>
            <a:r>
              <a:rPr lang="pl-PL" sz="2400" dirty="0" err="1"/>
              <a:t>Kiel-Puślecka</a:t>
            </a:r>
            <a:r>
              <a:rPr lang="pl-PL" sz="2400" dirty="0"/>
              <a:t> – radca prawny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57BA4F-B94A-49C0-BA15-F261C694F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3" t="78276" r="6613"/>
          <a:stretch/>
        </p:blipFill>
        <p:spPr>
          <a:xfrm>
            <a:off x="3608439" y="5722372"/>
            <a:ext cx="5068528" cy="10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2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371EFB-C6A3-48FD-A6D3-A91E1005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1692C46-4687-406C-BD48-A12DE332D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64" b="4360"/>
          <a:stretch/>
        </p:blipFill>
        <p:spPr>
          <a:xfrm>
            <a:off x="2164644" y="1002891"/>
            <a:ext cx="8046156" cy="414921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31C550E-BE0B-4BCB-BFA6-ADE01BD61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43" t="78276" r="6613"/>
          <a:stretch/>
        </p:blipFill>
        <p:spPr>
          <a:xfrm>
            <a:off x="3608439" y="5722372"/>
            <a:ext cx="5068528" cy="10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0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7B5D1-7D2E-4436-945B-4DE7FF185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A6160AC-D991-4E2C-B89E-53DA77ADA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43" t="78276" r="6613"/>
          <a:stretch/>
        </p:blipFill>
        <p:spPr>
          <a:xfrm>
            <a:off x="3561771" y="5614547"/>
            <a:ext cx="5068458" cy="105943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634935D-C3E4-4D92-A631-DF6A353DF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0" b="14587"/>
          <a:stretch/>
        </p:blipFill>
        <p:spPr>
          <a:xfrm>
            <a:off x="1524000" y="580103"/>
            <a:ext cx="9144000" cy="41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6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72A7EF-2889-4E6E-B545-1B95272D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24A8EDE-E346-4594-BAF2-548E910EA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3" t="78276" r="6613"/>
          <a:stretch/>
        </p:blipFill>
        <p:spPr>
          <a:xfrm>
            <a:off x="3608439" y="5722372"/>
            <a:ext cx="5068528" cy="1059426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311775B-98A0-430D-84DC-4755D8043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182" b="4143"/>
          <a:stretch/>
        </p:blipFill>
        <p:spPr>
          <a:xfrm>
            <a:off x="2119625" y="973394"/>
            <a:ext cx="8046156" cy="41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01CDCA-CA83-40EB-9860-461AF6DC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2DEBF6-EABF-4AF7-949D-15E367D4A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AAEE455-A251-43E9-A653-810EA2B7A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3" t="78276" r="6613"/>
          <a:stretch/>
        </p:blipFill>
        <p:spPr>
          <a:xfrm>
            <a:off x="3561771" y="5614547"/>
            <a:ext cx="5068458" cy="105943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CBC5BD2-8A89-4132-9A34-89F339368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5" t="3794"/>
          <a:stretch/>
        </p:blipFill>
        <p:spPr>
          <a:xfrm>
            <a:off x="2542886" y="483615"/>
            <a:ext cx="7106229" cy="49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6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CD62EA-C399-4E87-BA56-AE396599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A863DD0-E3E2-43E3-9D08-BB11100C5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93" t="3979" b="4648"/>
          <a:stretch/>
        </p:blipFill>
        <p:spPr>
          <a:xfrm>
            <a:off x="2630129" y="846139"/>
            <a:ext cx="6931742" cy="4699819"/>
          </a:xfrm>
          <a:prstGeom prst="rect">
            <a:avLst/>
          </a:prstGeom>
        </p:spPr>
      </p:pic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BBBCCD28-4E8E-4D15-A4A9-4A8DD9D19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243" t="78276" r="6613"/>
          <a:stretch/>
        </p:blipFill>
        <p:spPr>
          <a:xfrm>
            <a:off x="3561771" y="5798564"/>
            <a:ext cx="5068458" cy="10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90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254</Words>
  <Application>Microsoft Office PowerPoint</Application>
  <PresentationFormat>Panoramiczny</PresentationFormat>
  <Paragraphs>45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Projekt „W Punkt”</vt:lpstr>
      <vt:lpstr>Czym jest „W Punkt”?</vt:lpstr>
      <vt:lpstr>DZIAŁANIA W LICZBACH (2024)</vt:lpstr>
      <vt:lpstr>Osoby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DZIAŁANIA BIEŻĄCE zrealizowane  (marzec–lipiec 2025)</vt:lpstr>
      <vt:lpstr>DZIAŁANIA 2025 plan  (marzec–grudzień 2025)</vt:lpstr>
      <vt:lpstr>WNIOSKI I PLANY NA PRZYSZŁOŚĆ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Sklepik Katarzyna</dc:creator>
  <cp:lastModifiedBy>user</cp:lastModifiedBy>
  <cp:revision>8</cp:revision>
  <dcterms:created xsi:type="dcterms:W3CDTF">2022-07-11T18:26:08Z</dcterms:created>
  <dcterms:modified xsi:type="dcterms:W3CDTF">2025-06-08T20:59:51Z</dcterms:modified>
</cp:coreProperties>
</file>