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9" r:id="rId2"/>
    <p:sldId id="257" r:id="rId3"/>
    <p:sldId id="266" r:id="rId4"/>
    <p:sldId id="260" r:id="rId5"/>
    <p:sldId id="265" r:id="rId6"/>
    <p:sldId id="261" r:id="rId7"/>
    <p:sldId id="262" r:id="rId8"/>
    <p:sldId id="263" r:id="rId9"/>
    <p:sldId id="264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3FF"/>
    <a:srgbClr val="11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95"/>
  </p:normalViewPr>
  <p:slideViewPr>
    <p:cSldViewPr snapToGrid="0">
      <p:cViewPr varScale="1">
        <p:scale>
          <a:sx n="103" d="100"/>
          <a:sy n="103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195A-2CD9-174D-AEAD-381FEE756290}" type="datetimeFigureOut">
              <a:rPr lang="en-PL" smtClean="0"/>
              <a:t>04/17/2025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D5A1-7A08-4F43-A24E-AFD3B6116D9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735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10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A27-E5F4-BE42-A2EA-4A668A0EC3BE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017778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B7BA-A300-E34D-BE72-94BC2E910D39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569351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99C1-965E-9B4E-9164-45E0BC012EA6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121037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A5C0-AB71-8D47-9B34-24E8C0F4E915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976482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232-4B3D-9440-9BFB-94401B49BDE4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50090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26C-F776-6C40-8FD1-D2A992B95E09}" type="datetime1">
              <a:rPr lang="pl-PL" smtClean="0"/>
              <a:t>17.04.2025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374682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97F7-7959-AB43-A50F-5738D1E4E6BC}" type="datetime1">
              <a:rPr lang="pl-PL" smtClean="0"/>
              <a:t>17.04.2025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064767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7464-96DC-D14D-A8DE-56875D5AD01E}" type="datetime1">
              <a:rPr lang="pl-PL" smtClean="0"/>
              <a:t>17.04.2025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434116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B123-50AF-DD44-ACCE-9E68533090CA}" type="datetime1">
              <a:rPr lang="pl-PL" smtClean="0"/>
              <a:t>17.04.2025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758259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40-ECA5-6444-A292-9BE533F3602B}" type="datetime1">
              <a:rPr lang="pl-PL" smtClean="0"/>
              <a:t>17.04.2025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380010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AE09-9C3D-4E43-BEA5-DC47EAA8FBE3}" type="datetime1">
              <a:rPr lang="pl-PL" smtClean="0"/>
              <a:t>17.04.2025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6192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DA80-E7CC-5748-AB41-95F230173DB9}" type="datetime1">
              <a:rPr lang="pl-PL" smtClean="0"/>
              <a:t>17.04.2025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541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4070" y="321911"/>
            <a:ext cx="708551" cy="708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683962" y="1612510"/>
            <a:ext cx="7114942" cy="2568551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66D3A058-7400-9DC6-08EA-57CABF2EA958}"/>
              </a:ext>
            </a:extLst>
          </p:cNvPr>
          <p:cNvSpPr txBox="1">
            <a:spLocks/>
          </p:cNvSpPr>
          <p:nvPr/>
        </p:nvSpPr>
        <p:spPr>
          <a:xfrm>
            <a:off x="885693" y="3525548"/>
            <a:ext cx="4532483" cy="434661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77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6.16  Integracja społeczna i aktywizacja społeczna FEW</a:t>
            </a:r>
            <a:r>
              <a:rPr lang="en-GB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endParaRPr lang="en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93" y="2352134"/>
            <a:ext cx="7068242" cy="81111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219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„BEZPIECZNA PRZYSTAŃ – wsparcie osób w kryzysie bezdomności przebywających w Poznaniu”</a:t>
            </a:r>
            <a:endParaRPr lang="en-PL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95615" y="4288016"/>
            <a:ext cx="6091635" cy="622669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01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458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786" y="1346631"/>
            <a:ext cx="7068242" cy="81111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19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Dziękujemy za uwagę</a:t>
            </a:r>
            <a:endParaRPr lang="en-PL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469287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projekcie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2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924495"/>
            <a:ext cx="7455894" cy="3654180"/>
          </a:xfrm>
          <a:prstGeom prst="rect">
            <a:avLst/>
          </a:prstGeom>
        </p:spPr>
        <p:txBody>
          <a:bodyPr vert="horz" lIns="62215" tIns="31107" rIns="62215" bIns="31107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Całkowita wartość projektu – 48 249 762,69 zł</a:t>
            </a: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dofinansowania – 45 837 257,23 zł</a:t>
            </a: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dofinansowanie z Unii Europejskiej – 33 774 833,88 zł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realizacji 01.06.2025-31.12.2028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641 uczestników projektu - osób w kryzysie bezdomności przebywających w Poznaniu, w tym 35 osób pochodzenia romskiego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Partnerski</a:t>
            </a: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Lider Projektu: Miasto Poznań</a:t>
            </a: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Fundacja Pomocy Wzajemnej Barka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Caritas Archidiecezji Poznańskiej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Pogotowie Społeczne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Zgromadzenie Sióstr św. Elżbiety Prowincja Poznańska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462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255853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925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projekcie – diagnoza problemu, potrzeby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3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792715"/>
            <a:ext cx="7455894" cy="3506440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0988" indent="-280988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luty 2024r. - Ogólnopolskie Badanie Liczenia Bezdomnych:</a:t>
            </a:r>
          </a:p>
          <a:p>
            <a:pPr marL="538163" lvl="1" indent="-2730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Poznaniu 1083 osoby bezdomne</a:t>
            </a:r>
          </a:p>
          <a:p>
            <a:pPr marL="538163" lvl="1" indent="-2730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całej Wielkopolsce 2731 osób bezdomnych</a:t>
            </a:r>
          </a:p>
          <a:p>
            <a:pPr marL="538163" lvl="1" indent="-273050" algn="just">
              <a:buFont typeface="Arial" panose="020B0604020202020204" pitchFamily="34" charset="0"/>
              <a:buChar char="•"/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8163" lvl="1" indent="-2730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główne przyczyny bezdomności: konflikt rodzinny; eksmisja, wymeldowanie z mieszkania, rozpad związku, bezrobocie, brak pracy, zadłużenie</a:t>
            </a:r>
          </a:p>
          <a:p>
            <a:pPr marL="538163" lvl="1" indent="-273050" algn="just"/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8163" lvl="1" indent="-2730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potrzeby i oczekiwania – żywnościowe, mieszkaniowe, higieniczne/łaźnia, wsparcie psychologiczne, pomoc prawna, pomoc w znalezieniu pracy</a:t>
            </a:r>
          </a:p>
          <a:p>
            <a:endParaRPr lang="pl-PL" sz="1500" dirty="0"/>
          </a:p>
          <a:p>
            <a:pPr marL="280988" indent="-280988" algn="l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nie odzwierciedla skali problemu, ponieważ nie uwzględnia</a:t>
            </a:r>
          </a:p>
          <a:p>
            <a:pPr marL="538163" indent="-273050" algn="l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Bezdomności utajonej, dotyczącej głównie osób młodych pomieszkujących u znajomych, na działkach</a:t>
            </a:r>
          </a:p>
          <a:p>
            <a:pPr marL="538163" indent="-273050" algn="l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Osób zagrożonych utratą mieszkania z powodu zadłużenia</a:t>
            </a:r>
            <a:endParaRPr lang="pl-PL" sz="1500" dirty="0"/>
          </a:p>
          <a:p>
            <a:endParaRPr lang="pl-PL" sz="3200" dirty="0"/>
          </a:p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240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255492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925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Miasto Poznań – 21 733 184,19 zł </a:t>
            </a:r>
            <a:r>
              <a:rPr lang="pl-PL" sz="2000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w tym dla WZiSS -11 943 168,74zł) </a:t>
            </a:r>
            <a:endParaRPr lang="en-PL" sz="20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1" y="848032"/>
            <a:ext cx="7597661" cy="3731004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Miasto Poznań - Wydział Zdrowia i Spraw Społecznych Urzędu Miasta Poznania  (WZiSS)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300 uczestników projektu - osób w kryzysie bezdomności przebywających w Poznaniu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 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mieszkań wspomaganych wraz z: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usługami bytowymi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pracą socjalną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zapewnieniem ciepłego posiłku i środków higieny osobistej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animacją czasu wolnego/ działaniami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integracyjnymi 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świetlica dla kobiet ze wsparciem psychologicznym, pracą socjalną, asystenturą osoby w kryzysie bezdomności, terapią zajęciową (indywidualną i grupową),  treningami funkcjonowania w życiu codziennym, zajęciami kulinarnymi,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środowiskowe –kursy – „Pierwsza pomoc”, „Komunikacja bez przemocy”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593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1" y="205728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925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Miasto Poznań – 21 733 184,19 zł </a:t>
            </a:r>
            <a:r>
              <a:rPr lang="pl-PL" sz="2000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w tym dla MOPR – 9 100 312,74 zł)  </a:t>
            </a:r>
            <a:endParaRPr lang="en-PL" sz="200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5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1" y="787208"/>
            <a:ext cx="7597661" cy="3782904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Miasto Poznań - Miejski Ośrodek Pomocy Rodzinie w Poznaniu (MOPR)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205 uczestników projektu - osób w kryzysie bezdomności przebywających w Poznaniu, w tym 35 osób pochodzenia romskiego</a:t>
            </a:r>
          </a:p>
          <a:p>
            <a:pPr algn="just">
              <a:lnSpc>
                <a:spcPct val="100000"/>
              </a:lnSpc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 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środowiskowe – m.in. objazdy prewencyjne, pakiety spożywcze, praca socjalna i asystentura osobom w kryzysie bezdomności, poradnictwo psychologiczne, nauka czytania i pisania a także zajęcia integracyjne i edukacyjne dla osób pochodzenia romskiego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profilaktyka bezdomności – doradztwo ds. zadłużenia, w tym prawne; konsultacje specjalistyczne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mieszkań treningowych wraz z usługami mającymi na celu rozwijanie/utrwalanie umiejętności praktycznych, służących prowadzeniu niezależnego życia, w tym m.in.:</a:t>
            </a:r>
          </a:p>
          <a:p>
            <a:pPr marL="45085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praca socjalna</a:t>
            </a:r>
          </a:p>
          <a:p>
            <a:pPr marL="45085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asystentura osoby w kryzysie bezdomności</a:t>
            </a:r>
          </a:p>
          <a:p>
            <a:pPr marL="45085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poradnictwo prawne</a:t>
            </a:r>
          </a:p>
          <a:p>
            <a:pPr marL="45085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poradnictwo psychologiczne</a:t>
            </a:r>
          </a:p>
          <a:p>
            <a:pPr marL="45085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integracyjne (wyjścia do kina, teatru itp.)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849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459275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Fundacja Pomocy Wzajemnej BARKA – 6 152 612,53 zł 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6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1" y="1168029"/>
            <a:ext cx="7090675" cy="3335279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60 uczestników projektu - osób w kryzysie bezdomności przebywających w Poznaniu,</a:t>
            </a:r>
          </a:p>
          <a:p>
            <a:pPr algn="just">
              <a:lnSpc>
                <a:spcPct val="100000"/>
              </a:lnSpc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  i prowadzenie 10 mieszkań treningowych wraz z usługami mającymi na celu rozwijanie/utrwalanie umiejętności praktycznych, służących prowadzeniu niezależnego życia, w tym: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Praca socjalna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Asystentura osoby w kryzysie bezdomności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Doradztwo zawodowe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psychologiczne, mentorskie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prawne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Animacja czasu wolnego (wyjścia do kina, teatru itp.)</a:t>
            </a:r>
          </a:p>
          <a:p>
            <a:pPr lvl="1" algn="just"/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mieszkania treningowe wyłącznie dla kobiet i osób młodych do 25 roku życia</a:t>
            </a:r>
          </a:p>
        </p:txBody>
      </p:sp>
    </p:spTree>
    <p:extLst>
      <p:ext uri="{BB962C8B-B14F-4D97-AF65-F5344CB8AC3E}">
        <p14:creationId xmlns:p14="http://schemas.microsoft.com/office/powerpoint/2010/main" val="17038528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640193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Caritas Archidiecezji Poznańskiej – 273 556,02 zł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7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1154680"/>
            <a:ext cx="7299950" cy="3348628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2 osób w kryzysie bezdomności przebywających w Poznaniu, </a:t>
            </a:r>
          </a:p>
          <a:p>
            <a:pPr algn="just">
              <a:lnSpc>
                <a:spcPct val="100000"/>
              </a:lnSpc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Mieszkanie treningowe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Remont i adaptacja 1 mieszkania treningowego, w tym zakup wyposażenia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 i prowadzenie mieszkania treningowego wraz z usługami mającymi na celu rozwijanie/utrwalanie umiejętności praktycznych, służących prowadzeniu niezależnego życia, w tym: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Praca socjalna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Asystentura osoby w kryzysie bezdomności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prawne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Animacja czasu wolnego (wyjście do kina, teatru itp.)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889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399912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Pogotowie Społeczne – 5 760 732,91 zł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8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934423"/>
            <a:ext cx="7377922" cy="3694377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162 uczestników projektu - osób w kryzysie bezdomności przebywających w Poznaniu, </a:t>
            </a:r>
          </a:p>
          <a:p>
            <a:pPr algn="just">
              <a:lnSpc>
                <a:spcPct val="100000"/>
              </a:lnSpc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środowiskowe – streetworking, praca socjalna, wsparcie rzeczowe – odzież, zestawy spożywcze, zestawy higieniczne – dla min. 525 osób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 i prowadzenie świetlicy wraz z wyżywieniem, punktem wydawania odzieży, łaźnią i pralnią oraz wsparciem pracownika socjalnego, asystenta osoby w kryzysie bezdomności, doradcy zawodowego, psychologa, prawnika –dla min. 152 osób – ul. Borówki 4 w Poznaniu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 i prowadzenie 5 mieszkań treningowych wraz z usługami, mającymi na celu rozwijanie/utrwalanie umiejętności praktycznych, służących prowadzeniu niezależnego życia w tym: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Praca socjalna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Asystentura osoby w kryzysie bezdomności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socjalistów (psycholog, doradca zawodowy, prawnik itp.)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Animacja czasu wolnego (wyjście do kina, teatru itp.)</a:t>
            </a:r>
          </a:p>
          <a:p>
            <a:pPr marL="742950" lvl="1" indent="-285750" algn="just">
              <a:buFont typeface="Symbol" panose="05050102010706020507" pitchFamily="18" charset="2"/>
              <a:buChar char=""/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"/>
            </a:pPr>
            <a:endParaRPr lang="en-GB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38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640193"/>
            <a:ext cx="7823415" cy="38762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85000"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Zgromadzenie Sióstr św. Elżbiety Prowincja Poznańska – 14 329 677,04 zł </a:t>
            </a:r>
            <a:endParaRPr lang="en-PL" sz="20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9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1" y="1364716"/>
            <a:ext cx="7392099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925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projektu - objęcie wsparciem 105 uczestników projektu - osób w kryzysie bezdomności przebywających w Poznaniu,</a:t>
            </a: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Uruchomienie i prowadzenie punktów dostępu do usług – w Poznaniu, przy ul. Łąkowej 4: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Jadłodajnia od IX. 2025 r. (pakiet kanapek, ciepły posiłek) – średnio 280 osób/rok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 wydawania odzieży –od X.2025 r.-  1050 zestawów dostosowanych do pór roku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Łaźnia całoroczna– od. I. 2026 r. wraz z usługami profilaktyczno-opiekuńczymi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Pralnia z suszarnią – od I. 2026 r. (równocześnie skorzystać będą mogły 4 osoby)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środowiskowe - wsparcie psychologa/ psychotraumatologa dla 105 uczestników projektu</a:t>
            </a:r>
          </a:p>
          <a:p>
            <a:pPr marL="171450" indent="-171450" algn="just">
              <a:lnSpc>
                <a:spcPct val="100000"/>
              </a:lnSpc>
              <a:buFontTx/>
              <a:buChar char="-"/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469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940</Words>
  <Application>Microsoft Office PowerPoint</Application>
  <PresentationFormat>Pokaz na ekranie (16:9)</PresentationFormat>
  <Paragraphs>116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Symbol</vt:lpstr>
      <vt:lpstr>Office Theme</vt:lpstr>
      <vt:lpstr>„BEZPIECZNA PRZYSTAŃ – wsparcie osób w kryzysie bezdomności przebywających w Poznaniu”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Łyszczak</dc:creator>
  <cp:lastModifiedBy>Anna Wilkanowska</cp:lastModifiedBy>
  <cp:revision>63</cp:revision>
  <dcterms:created xsi:type="dcterms:W3CDTF">2022-12-01T11:50:55Z</dcterms:created>
  <dcterms:modified xsi:type="dcterms:W3CDTF">2025-04-17T05:39:51Z</dcterms:modified>
</cp:coreProperties>
</file>