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6" r:id="rId7"/>
    <p:sldId id="267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415"/>
    <a:srgbClr val="FFFFFF"/>
    <a:srgbClr val="2CA5B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00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7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75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0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50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96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25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7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55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4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50D1-9018-4B30-8A1B-B73E5AC99F3F}" type="datetimeFigureOut">
              <a:rPr lang="pl-PL" smtClean="0"/>
              <a:t>09.09.2021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" y="0"/>
            <a:ext cx="12174872" cy="68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771464" y="3179656"/>
            <a:ext cx="427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Gminny Ośrodek Kultury </a:t>
            </a:r>
            <a:r>
              <a:rPr lang="pl-PL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Rychtalu (fot. Dominika Maryniak)</a:t>
            </a:r>
            <a:endParaRPr lang="pl-PL" sz="900" dirty="0">
              <a:latin typeface="Bookman Old Style" panose="02050604050505020204" pitchFamily="18" charset="0"/>
            </a:endParaRPr>
          </a:p>
        </p:txBody>
      </p:sp>
      <p:sp>
        <p:nvSpPr>
          <p:cNvPr id="11" name="Symbol zastępczy zawartości 3"/>
          <p:cNvSpPr txBox="1">
            <a:spLocks/>
          </p:cNvSpPr>
          <p:nvPr/>
        </p:nvSpPr>
        <p:spPr>
          <a:xfrm>
            <a:off x="885821" y="3790701"/>
            <a:ext cx="4754880" cy="18620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dotacji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Gminny Ośrodek Kultury </a:t>
            </a:r>
            <a:b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Rychtalu 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przeprowadzi niezbędny remont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infrastruktury w tym modernizację dachu.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1400" dirty="0" smtClean="0">
                <a:latin typeface="Bookman Old Style" panose="02050604050505020204" pitchFamily="18" charset="0"/>
              </a:rPr>
              <a:t/>
            </a:r>
            <a:br>
              <a:rPr lang="pl-PL" sz="1400" dirty="0" smtClean="0">
                <a:latin typeface="Bookman Old Style" panose="02050604050505020204" pitchFamily="18" charset="0"/>
              </a:rPr>
            </a:b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15429" y="3179656"/>
            <a:ext cx="480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Miejsko-Gminny Ośrodek Kultury w Buku (wizualizacja TK Techkar Karol </a:t>
            </a:r>
            <a:r>
              <a:rPr lang="pl-PL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Bebejewski)</a:t>
            </a:r>
            <a:endParaRPr lang="pl-PL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ymbol zastępczy zawartości 3"/>
          <p:cNvSpPr txBox="1">
            <a:spLocks/>
          </p:cNvSpPr>
          <p:nvPr/>
        </p:nvSpPr>
        <p:spPr>
          <a:xfrm>
            <a:off x="6765737" y="3790701"/>
            <a:ext cx="4754880" cy="18620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dotacji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Miejsko-Gminny Ośrodek Kultury </a:t>
            </a:r>
            <a:b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Buku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przebuduje schody wejściowe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ośrodka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kultury.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1" y="966292"/>
            <a:ext cx="4941010" cy="221336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9" y="966726"/>
            <a:ext cx="4748068" cy="22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1044162" y="3287597"/>
            <a:ext cx="5045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Budynek i logo Biblioteki im. Czesława Chrzuszczewskiego w Mieścisku (fot. Milena Friska)</a:t>
            </a:r>
            <a:endParaRPr lang="pl-PL" sz="900" dirty="0">
              <a:latin typeface="Bookman Old Style" panose="02050604050505020204" pitchFamily="18" charset="0"/>
            </a:endParaRPr>
          </a:p>
        </p:txBody>
      </p:sp>
      <p:sp>
        <p:nvSpPr>
          <p:cNvPr id="11" name="Symbol zastępczy zawartości 3"/>
          <p:cNvSpPr txBox="1">
            <a:spLocks/>
          </p:cNvSpPr>
          <p:nvPr/>
        </p:nvSpPr>
        <p:spPr>
          <a:xfrm>
            <a:off x="885821" y="3790701"/>
            <a:ext cx="4754880" cy="18620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dotacji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Biblioteka w Mieścisku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pełniąca funkcję domu kultury,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przeprowadzi remont pomieszczenia,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którym zorganizowane będzie studio nagrań audycji radiowych i podcastów.</a:t>
            </a:r>
            <a:r>
              <a:rPr lang="pl-PL" sz="1400" dirty="0" smtClean="0">
                <a:latin typeface="Bookman Old Style" panose="02050604050505020204" pitchFamily="18" charset="0"/>
              </a:rPr>
              <a:t/>
            </a:r>
            <a:br>
              <a:rPr lang="pl-PL" sz="1400" dirty="0" smtClean="0">
                <a:latin typeface="Bookman Old Style" panose="02050604050505020204" pitchFamily="18" charset="0"/>
              </a:rPr>
            </a:b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83433" y="3308317"/>
            <a:ext cx="5145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Biblioteka Publiczna i Centrum Animacji Kultury w Międzychodzie (</a:t>
            </a:r>
            <a:r>
              <a:rPr lang="pl-PL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wizualizacja Katarzyna Doroba)</a:t>
            </a:r>
            <a:endParaRPr lang="pl-PL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ymbol zastępczy zawartości 3"/>
          <p:cNvSpPr txBox="1">
            <a:spLocks/>
          </p:cNvSpPr>
          <p:nvPr/>
        </p:nvSpPr>
        <p:spPr>
          <a:xfrm>
            <a:off x="6765737" y="3790701"/>
            <a:ext cx="4754880" cy="18620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dotacji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Biblioteka Publiczna i Centrum Animacji Kultury w Międzychodzie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przeprowadzi remont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jedenastu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pomieszczeń,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których mieszczą się sale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prób, garderoby, magazyn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rekwizytów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04" y="697343"/>
            <a:ext cx="4954168" cy="253606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51" y="732229"/>
            <a:ext cx="4764566" cy="25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7" y="2808055"/>
            <a:ext cx="3437314" cy="10723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37" y="2808055"/>
            <a:ext cx="3565336" cy="9870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56" y="2759011"/>
            <a:ext cx="1148282" cy="11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1876" y="577734"/>
            <a:ext cx="10058400" cy="51497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Kulisy Kultury </a:t>
            </a:r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służyć poprawie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warunków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funkcjonowania domów,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ośrodków </a:t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centrów kultury,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znajdujących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 na terenie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Województwa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Wielkopolskiego.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Beneficjentami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są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samorządu terytorialnego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gminy, które prowadzą ośrodki kultury.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000" dirty="0" smtClean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28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grpSp>
        <p:nvGrpSpPr>
          <p:cNvPr id="9" name="Grupa 8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0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4792" y="864524"/>
            <a:ext cx="4754880" cy="41927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Kulisy Kultury </a:t>
            </a: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mają </a:t>
            </a:r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być </a:t>
            </a: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programem wieloletnim! </a:t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temu,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kilka lat,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instytucje kultury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będą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mogły realizować koncerty i spektakle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poziomie,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który dziś</a:t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zawsze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możliwy.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864" y="1072343"/>
            <a:ext cx="4754880" cy="41927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pomoże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zwiększeniu zakresu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jednostek kultury, 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których Samorząd </a:t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Województwa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Wielkopolskiego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organizatorem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 tym teatrów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instytucji muzycznych.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Organizacja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proponowanych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wydarzeń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napotka już przeszkód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natury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technicznej.</a:t>
            </a:r>
          </a:p>
          <a:p>
            <a:pPr marL="0" indent="0">
              <a:buNone/>
            </a:pP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1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  <p:sp>
        <p:nvSpPr>
          <p:cNvPr id="1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4792" y="864524"/>
            <a:ext cx="4754880" cy="45803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</a:t>
            </a: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</a:t>
            </a: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5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Kulisy Kultury</a:t>
            </a:r>
            <a:r>
              <a:rPr lang="pl-PL" sz="5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pl-PL" sz="5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roku 2021 </a:t>
            </a: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</a:t>
            </a: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uzyska:</a:t>
            </a: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pl-PL" sz="5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</a:t>
            </a:r>
            <a:r>
              <a:rPr lang="pl-PL" sz="5100" b="1" dirty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zadań </a:t>
            </a: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inwestycyjnych </a:t>
            </a:r>
            <a:r>
              <a:rPr lang="pl-P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</a:t>
            </a:r>
            <a:r>
              <a:rPr lang="pl-PL" sz="5100" b="1" dirty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zadań </a:t>
            </a: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remontowych </a:t>
            </a:r>
            <a:endParaRPr lang="pl-PL" sz="5100" b="1" dirty="0">
              <a:solidFill>
                <a:srgbClr val="0099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ymbol zastępczy zawartości 3"/>
          <p:cNvSpPr txBox="1">
            <a:spLocks/>
          </p:cNvSpPr>
          <p:nvPr/>
        </p:nvSpPr>
        <p:spPr>
          <a:xfrm>
            <a:off x="6480455" y="864524"/>
            <a:ext cx="4754880" cy="45803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realizację tych zadań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województwo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wielkopolskie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przeznaczy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kwotę: </a:t>
            </a:r>
            <a:r>
              <a:rPr lang="pl-PL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39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3.000.000 zł</a:t>
            </a:r>
          </a:p>
          <a:p>
            <a:pPr marL="0" indent="0" algn="ctr"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Najniższa kwota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dotacji </a:t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wynosi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tysięcy złotych</a:t>
            </a:r>
          </a:p>
          <a:p>
            <a:pPr marL="0" indent="0" algn="ctr">
              <a:buNone/>
            </a:pP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Najwyższa kwota dotacji</a:t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wynosi 100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tysięcy złotych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Wysokość otrzymanej pomocy </a:t>
            </a: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finansowej </a:t>
            </a: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może przekroczyć </a:t>
            </a:r>
            <a:b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połowy </a:t>
            </a: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kosztów całkowitych </a:t>
            </a: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zadania.</a:t>
            </a:r>
          </a:p>
          <a:p>
            <a:pPr marL="0" indent="0" algn="ctr">
              <a:buNone/>
            </a:pP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Pozostałe </a:t>
            </a: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środki </a:t>
            </a: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zabezpiecza </a:t>
            </a:r>
            <a:b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lokalny samorząd</a:t>
            </a: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4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84" y="14042"/>
            <a:ext cx="5323450" cy="6680005"/>
          </a:xfrm>
          <a:prstGeom prst="rect">
            <a:avLst/>
          </a:prstGeom>
        </p:spPr>
      </p:pic>
      <p:pic>
        <p:nvPicPr>
          <p:cNvPr id="134" name="Obraz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595" y="5811580"/>
            <a:ext cx="767371" cy="749385"/>
          </a:xfrm>
          <a:prstGeom prst="rect">
            <a:avLst/>
          </a:prstGeom>
        </p:spPr>
      </p:pic>
      <p:pic>
        <p:nvPicPr>
          <p:cNvPr id="135" name="Obraz 1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0" y="233266"/>
            <a:ext cx="3610335" cy="1126301"/>
          </a:xfrm>
          <a:prstGeom prst="rect">
            <a:avLst/>
          </a:prstGeom>
        </p:spPr>
      </p:pic>
      <p:pic>
        <p:nvPicPr>
          <p:cNvPr id="137" name="Obraz 1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4" y="5811580"/>
            <a:ext cx="2692123" cy="74531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587532" y="374989"/>
            <a:ext cx="4486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Zgodnie z uchwałą Sejmiku Województwa Wielkopolskiego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lipca 2021 roku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programu Kulisy Kultury wykonanych będzie </a:t>
            </a:r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pl-PL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zadań </a:t>
            </a:r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łączną kwotę </a:t>
            </a:r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1.570.000 </a:t>
            </a:r>
            <a:r>
              <a:rPr lang="pl-PL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złotych</a:t>
            </a:r>
          </a:p>
        </p:txBody>
      </p:sp>
      <p:sp>
        <p:nvSpPr>
          <p:cNvPr id="7" name="Owal 6"/>
          <p:cNvSpPr/>
          <p:nvPr/>
        </p:nvSpPr>
        <p:spPr>
          <a:xfrm>
            <a:off x="6003805" y="686061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/>
          <p:cNvSpPr/>
          <p:nvPr/>
        </p:nvSpPr>
        <p:spPr>
          <a:xfrm>
            <a:off x="5670430" y="203277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Owal 53"/>
          <p:cNvSpPr/>
          <p:nvPr/>
        </p:nvSpPr>
        <p:spPr>
          <a:xfrm>
            <a:off x="5032255" y="188728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Owal 54"/>
          <p:cNvSpPr/>
          <p:nvPr/>
        </p:nvSpPr>
        <p:spPr>
          <a:xfrm>
            <a:off x="4765555" y="219418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Owal 55"/>
          <p:cNvSpPr/>
          <p:nvPr/>
        </p:nvSpPr>
        <p:spPr>
          <a:xfrm>
            <a:off x="6216939" y="232994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Owal 56"/>
          <p:cNvSpPr/>
          <p:nvPr/>
        </p:nvSpPr>
        <p:spPr>
          <a:xfrm>
            <a:off x="5456765" y="231809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Owal 57"/>
          <p:cNvSpPr/>
          <p:nvPr/>
        </p:nvSpPr>
        <p:spPr>
          <a:xfrm>
            <a:off x="3974980" y="252946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Owal 58"/>
          <p:cNvSpPr/>
          <p:nvPr/>
        </p:nvSpPr>
        <p:spPr>
          <a:xfrm>
            <a:off x="4654616" y="302419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Owal 59"/>
          <p:cNvSpPr/>
          <p:nvPr/>
        </p:nvSpPr>
        <p:spPr>
          <a:xfrm>
            <a:off x="3974980" y="3605203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60"/>
          <p:cNvSpPr/>
          <p:nvPr/>
        </p:nvSpPr>
        <p:spPr>
          <a:xfrm>
            <a:off x="5670430" y="282221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Owal 61"/>
          <p:cNvSpPr/>
          <p:nvPr/>
        </p:nvSpPr>
        <p:spPr>
          <a:xfrm>
            <a:off x="4758657" y="2619298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Owal 62"/>
          <p:cNvSpPr/>
          <p:nvPr/>
        </p:nvSpPr>
        <p:spPr>
          <a:xfrm>
            <a:off x="4365505" y="3182248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wal 64"/>
          <p:cNvSpPr/>
          <p:nvPr/>
        </p:nvSpPr>
        <p:spPr>
          <a:xfrm>
            <a:off x="6794375" y="299453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Owal 65"/>
          <p:cNvSpPr/>
          <p:nvPr/>
        </p:nvSpPr>
        <p:spPr>
          <a:xfrm>
            <a:off x="6056973" y="3191996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Owal 66"/>
          <p:cNvSpPr/>
          <p:nvPr/>
        </p:nvSpPr>
        <p:spPr>
          <a:xfrm>
            <a:off x="5087724" y="3396618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Owal 67"/>
          <p:cNvSpPr/>
          <p:nvPr/>
        </p:nvSpPr>
        <p:spPr>
          <a:xfrm>
            <a:off x="5614960" y="3578843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wal 68"/>
          <p:cNvSpPr/>
          <p:nvPr/>
        </p:nvSpPr>
        <p:spPr>
          <a:xfrm>
            <a:off x="4485177" y="361472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Owal 69"/>
          <p:cNvSpPr/>
          <p:nvPr/>
        </p:nvSpPr>
        <p:spPr>
          <a:xfrm>
            <a:off x="4085919" y="4039414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9" name="Owal 118"/>
          <p:cNvSpPr/>
          <p:nvPr/>
        </p:nvSpPr>
        <p:spPr>
          <a:xfrm>
            <a:off x="4672093" y="3953834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Owal 119"/>
          <p:cNvSpPr/>
          <p:nvPr/>
        </p:nvSpPr>
        <p:spPr>
          <a:xfrm>
            <a:off x="5032255" y="4820294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Owal 120"/>
          <p:cNvSpPr/>
          <p:nvPr/>
        </p:nvSpPr>
        <p:spPr>
          <a:xfrm>
            <a:off x="4310035" y="4482819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Owal 121"/>
          <p:cNvSpPr/>
          <p:nvPr/>
        </p:nvSpPr>
        <p:spPr>
          <a:xfrm>
            <a:off x="5896106" y="4544371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3" name="Owal 122"/>
          <p:cNvSpPr/>
          <p:nvPr/>
        </p:nvSpPr>
        <p:spPr>
          <a:xfrm>
            <a:off x="6229704" y="511224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5" name="Owal 124"/>
          <p:cNvSpPr/>
          <p:nvPr/>
        </p:nvSpPr>
        <p:spPr>
          <a:xfrm>
            <a:off x="6626751" y="3585159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6" name="Owal 125"/>
          <p:cNvSpPr/>
          <p:nvPr/>
        </p:nvSpPr>
        <p:spPr>
          <a:xfrm>
            <a:off x="6003805" y="375209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7" name="Owal 126"/>
          <p:cNvSpPr/>
          <p:nvPr/>
        </p:nvSpPr>
        <p:spPr>
          <a:xfrm>
            <a:off x="6527383" y="4599106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8" name="Owal 127"/>
          <p:cNvSpPr/>
          <p:nvPr/>
        </p:nvSpPr>
        <p:spPr>
          <a:xfrm>
            <a:off x="8452395" y="3752096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9" name="Owal 128"/>
          <p:cNvSpPr/>
          <p:nvPr/>
        </p:nvSpPr>
        <p:spPr>
          <a:xfrm>
            <a:off x="8162109" y="3958290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0" name="Owal 129"/>
          <p:cNvSpPr/>
          <p:nvPr/>
        </p:nvSpPr>
        <p:spPr>
          <a:xfrm>
            <a:off x="7823117" y="4595113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1" name="Owal 130"/>
          <p:cNvSpPr/>
          <p:nvPr/>
        </p:nvSpPr>
        <p:spPr>
          <a:xfrm>
            <a:off x="7552396" y="5482814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2" name="Owal 131"/>
          <p:cNvSpPr/>
          <p:nvPr/>
        </p:nvSpPr>
        <p:spPr>
          <a:xfrm>
            <a:off x="5398149" y="239054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0" name="Owal 159"/>
          <p:cNvSpPr/>
          <p:nvPr/>
        </p:nvSpPr>
        <p:spPr>
          <a:xfrm>
            <a:off x="5497728" y="1003473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Owal 160"/>
          <p:cNvSpPr/>
          <p:nvPr/>
        </p:nvSpPr>
        <p:spPr>
          <a:xfrm>
            <a:off x="6163235" y="1055554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2" name="Owal 161"/>
          <p:cNvSpPr/>
          <p:nvPr/>
        </p:nvSpPr>
        <p:spPr>
          <a:xfrm>
            <a:off x="4920800" y="3454761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Owal 162"/>
          <p:cNvSpPr/>
          <p:nvPr/>
        </p:nvSpPr>
        <p:spPr>
          <a:xfrm>
            <a:off x="7050804" y="6365550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4" name="Owal 163"/>
          <p:cNvSpPr/>
          <p:nvPr/>
        </p:nvSpPr>
        <p:spPr>
          <a:xfrm>
            <a:off x="5297832" y="3075709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5" name="Owal 164"/>
          <p:cNvSpPr/>
          <p:nvPr/>
        </p:nvSpPr>
        <p:spPr>
          <a:xfrm>
            <a:off x="3916364" y="3925187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6" name="Owal 165"/>
          <p:cNvSpPr/>
          <p:nvPr/>
        </p:nvSpPr>
        <p:spPr>
          <a:xfrm>
            <a:off x="4667977" y="4595113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7" name="Owal 166"/>
          <p:cNvSpPr/>
          <p:nvPr/>
        </p:nvSpPr>
        <p:spPr>
          <a:xfrm>
            <a:off x="5509088" y="5316546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8" name="Owal 167"/>
          <p:cNvSpPr/>
          <p:nvPr/>
        </p:nvSpPr>
        <p:spPr>
          <a:xfrm>
            <a:off x="5540112" y="4902228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9" name="Owal 168"/>
          <p:cNvSpPr/>
          <p:nvPr/>
        </p:nvSpPr>
        <p:spPr>
          <a:xfrm>
            <a:off x="5239216" y="4573261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0" name="Owal 169"/>
          <p:cNvSpPr/>
          <p:nvPr/>
        </p:nvSpPr>
        <p:spPr>
          <a:xfrm>
            <a:off x="6171088" y="3614727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1" name="Owal 170"/>
          <p:cNvSpPr/>
          <p:nvPr/>
        </p:nvSpPr>
        <p:spPr>
          <a:xfrm>
            <a:off x="7029124" y="3868383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2" name="Owal 171"/>
          <p:cNvSpPr/>
          <p:nvPr/>
        </p:nvSpPr>
        <p:spPr>
          <a:xfrm>
            <a:off x="8614313" y="3426159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3" name="Owal 172"/>
          <p:cNvSpPr/>
          <p:nvPr/>
        </p:nvSpPr>
        <p:spPr>
          <a:xfrm>
            <a:off x="8214432" y="4413405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4" name="Owal 173"/>
          <p:cNvSpPr/>
          <p:nvPr/>
        </p:nvSpPr>
        <p:spPr>
          <a:xfrm>
            <a:off x="7429252" y="4368592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5" name="Owal 174"/>
          <p:cNvSpPr/>
          <p:nvPr/>
        </p:nvSpPr>
        <p:spPr>
          <a:xfrm>
            <a:off x="6302500" y="4778476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6" name="Owal 175"/>
          <p:cNvSpPr/>
          <p:nvPr/>
        </p:nvSpPr>
        <p:spPr>
          <a:xfrm>
            <a:off x="6865992" y="4881056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7" name="Owal 176"/>
          <p:cNvSpPr/>
          <p:nvPr/>
        </p:nvSpPr>
        <p:spPr>
          <a:xfrm>
            <a:off x="6820048" y="5478765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8" name="Owal 177"/>
          <p:cNvSpPr/>
          <p:nvPr/>
        </p:nvSpPr>
        <p:spPr>
          <a:xfrm>
            <a:off x="7235549" y="5994748"/>
            <a:ext cx="117232" cy="116287"/>
          </a:xfrm>
          <a:prstGeom prst="ellipse">
            <a:avLst/>
          </a:prstGeom>
          <a:solidFill>
            <a:srgbClr val="FFC00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21578" y="4802568"/>
            <a:ext cx="4314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Zgodnie z uchwałą Sejmiku Województwa Wielkopolskiego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września 2021 roku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programu Kulisy Kultury wykonanych będzie </a:t>
            </a:r>
            <a:r>
              <a:rPr lang="pl-PL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zadań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łączną kwotę </a:t>
            </a:r>
            <a:r>
              <a:rPr lang="pl-PL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1.271.000 złotych</a:t>
            </a:r>
          </a:p>
        </p:txBody>
      </p:sp>
    </p:spTree>
    <p:extLst>
      <p:ext uri="{BB962C8B-B14F-4D97-AF65-F5344CB8AC3E}">
        <p14:creationId xmlns:p14="http://schemas.microsoft.com/office/powerpoint/2010/main" val="3722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278202" y="600127"/>
            <a:ext cx="3146235" cy="409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107681" y="782967"/>
            <a:ext cx="3971108" cy="5019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Murowana Goślina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Podniesienie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jakości oferty kulturalno-edukacyjnej poprzez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pomieszczeń w klubie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Zielone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Wzgórza„ -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12.000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i Gmina </a:t>
            </a: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Kórnik</a:t>
            </a:r>
            <a:b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Wymiana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oświetlenia sali teatralnej Kórnickiego Ośrodka Kultury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potrzeby wystawiennicze - 11.000 </a:t>
            </a:r>
            <a:r>
              <a:rPr lang="pl-PL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Budzyń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Odnowienie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widowiskowej wiejskiego Domu Kultury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Wyszynach – wygłuszenie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sufitu, ścian i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malowanie - 27.000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Wijewo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w Wiejskim Domu Kultury w miejscowości Brenno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i Gmina Szamotuły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Dostosowanie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istniejących przepisów bezpieczeństwa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pożarowego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budynku Kina „Halszka” w Szamotułach - 65.000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Miasta Złotów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warunków funkcjonowania Złotowskiego Centrum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Kultury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- 39.000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Miasta Czarnków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pracowni muzycznej Czarnkowskiej Orkiestry Dętej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wraz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zakupem wyposażenia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- 62.000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Wolsztyn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„Bez atu” w Wolsztyńskim Domu Kultury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Lisków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Wzrost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potencjału kulturalnego gminy Lisków - 47.000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Mosina </a:t>
            </a: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systemu sygnalizacji i wykrywania pożaru, oświetlenie awaryjne i ewakuacyjne dla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MOK w Mosinie -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 </a:t>
            </a:r>
            <a:r>
              <a:rPr lang="pl-PL" sz="4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Pobiedziska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pomieszczeń administracyjnych Pobiedziskiego Ośrodka Kultury wraz z zakupem oświetlenia scenicznego - 60.000 zł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0574" y="782968"/>
            <a:ext cx="3999386" cy="50191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Gmina Dąbie</a:t>
            </a:r>
            <a:r>
              <a:rPr lang="pl-PL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MGoK i Biblioteki Publicznej w Dąbiu - 96.000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</a:t>
            </a: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Międzychód</a:t>
            </a:r>
            <a:r>
              <a:rPr lang="pl-PL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pomieszczeń Biblioteki Publicznej i Centrum Animacji Kultury im. Jana Daniela Janockiego w Międzychodzie dla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rozwoju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amatorskiego ruchu artystycznego - 65.000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Gmina Zbąszyń</a:t>
            </a:r>
            <a:r>
              <a:rPr lang="pl-PL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Przywrócenie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funkcjonalności artystyczno-edukacyjnej budynkowi Zbąszyńskiego Centrum Kultury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Zbąszyniu -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Kołaczkowo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Wymiana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pieca w GOK w Kołaczkowie, w tym opracowanie dokumentacji projektowej - 80.000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Gmina 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Niechanowo </a:t>
            </a: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Montaż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windy wolnobieżnej z napędem elektrycznym w budynku Gminnego Ośrodka Kultury w Niechanowie - 63.000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Gmina Duszniki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Przebudowa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remont wewnętrznej instalacji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gazowej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pomieszczenia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kotłowni - Biblioteka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Publiczna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Centrum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Animacji Kultury w Dusznikach  - 73.000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Zaniemyśl </a:t>
            </a: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Renowacja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parkietu w Sali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GOK w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Zaniemyślu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Rydzyna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infrastruktury Rydzyńskiego Ośrodka Kultury - 50.000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Piaski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sanitariatów w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GOK w Piaskach -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Ryczywół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Prace remontowe w budynku GOK i zakup wyposażenia - 90.000 zł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39961" y="782967"/>
            <a:ext cx="3728680" cy="50191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Mieścisko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Podniesienie jakości usług kulturalnych poprzez adaptację pomieszczenia biurowego na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nagrań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własnych 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audycji radiowych -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50.000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Połajewo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widowiskowej w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GOK w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Połajewie - 15000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Dobrzyca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Gminnego Centrum Kultury narzędziem do wzrostu aktywności mieszkańców gminy Dobrzyca 87.000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Gmina Grabów nad Prosną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NOWA w Grabowie nad Prosną – nowoczesne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funkcjonalne zaplecze kuchenno-sanitarne - 58.000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Gmina Grodzisk Wielkopolski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sceny wraz z zapleczem w budynku CK Rondo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Grodzisku Wielkopolskim - 74.000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Gmina Brudzew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funkcjonowania GOK poprzez działania remontowe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naprawcze - 28.000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Gmina Miejska Sulmierzyce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korytarza Sulmierzyckiego Domu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Kultury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wyposażenie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elementy wystawiennicze  - 14.000 zł</a:t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Gmina Lwówek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Częściowy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elewacji i pokrycia dachu MGOK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Lwówku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31.000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pl-PL" sz="10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Wielichowo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pomieszczeń Centrum Kultury w Wielichowie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przeznaczeniem ich na studio nagrań - 10.000 zł</a:t>
            </a:r>
            <a:endParaRPr lang="pl-PL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23702" y="192657"/>
            <a:ext cx="1122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 w ramach programu Kulisy Kultury (uchwała lipiec 2021)</a:t>
            </a: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278202" y="600127"/>
            <a:ext cx="3146235" cy="409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024157" y="929338"/>
            <a:ext cx="3971108" cy="4465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Gmina Tarnówka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podłogi sali widowiskowej, montaż sceny oraz zakup oświetlenia scenicznego w budynku Gminnej Biblioteki Publicznej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Ośrodka Kultury w Tarnówce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- 45.000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Rychtal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dachu na budynku Gminnego Ośrodka Kultury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Rychtalu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- 100.000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i Miasto Pyzdry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budynku Centrum Kultury, Promocji i Sportu przy ulicy kaliskiej 25 w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Pyzdrach - 88.000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Środa Wielkopolska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widowiskowej Ośrodka Kultury im. Marszałka Józefa Piłsudskiego w Środzie Wielkopolskiej - 25.000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Święciechowa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Renowacja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elewacji i ogrodzenia Samorządowego Ośrodka Kultury w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Święciechowie - 48.000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Siedlec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widowiskowej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GOK w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Siedlcu - 58.000 zł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Miasto i Gmina Krotoszyn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części budynku Krotoszyńskiego Ośrodka Kultury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- 42.000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Gmina </a:t>
            </a:r>
            <a:r>
              <a:rPr lang="pl-PL" sz="4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Tarnowo Podgórne </a:t>
            </a: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Centrum Kultury w Przeźmierowie - 80.000 zł </a:t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0574" y="929339"/>
            <a:ext cx="3882044" cy="446562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</a:t>
            </a: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</a:t>
            </a: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Krajenka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warunków funkcjonowania KOK poprzez wykonanie klimatyzacji Sali widowiskowej i modernizację rozdzielni elektrycznej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- 44.000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sz="1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Rawicz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Renowacja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okien witrażowych w zabytkowym domu kultury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Rawiczu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- 76.000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Perzów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Przebudowa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wejścia oraz schodów do budynku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Gminnego 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Ośrodka Kultury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Perzowie 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- 37.000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i Miasto Raszków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Modernizacja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widowiskowej w Miejsko-Gminnym Ośrodku Kultury w Raszkowie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- 74.000 zł</a:t>
            </a:r>
            <a:endPara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Buk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Przebudowa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schodów wejściowych do siedziby Miejsko-Gminnego Ośrodka Kultury wraz z infrastrukturą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- 94.000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Dobra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Poprawa warunków funkcjonowania Centrum Kultury w Dobrej poprzez remont sali głównej wraz z wymianą instalacji elektrycznej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- 56.000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 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ymbol zastępczy zawartości 2"/>
          <p:cNvSpPr>
            <a:spLocks noGrp="1"/>
          </p:cNvSpPr>
          <p:nvPr>
            <p:ph sz="half" idx="1"/>
          </p:nvPr>
        </p:nvSpPr>
        <p:spPr>
          <a:xfrm>
            <a:off x="4322618" y="952589"/>
            <a:ext cx="3728680" cy="44656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Miasto i Gmina Stawiszyn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Montaż instalacji sygnalizacji pożarowej w budynku Miejsko-Gminnego Ośrodka Kultury w Zbiersku wraz z remontem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widowiskowej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- 50.000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Białośliwie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Gminnego Ośrodka Kultury w Białośliwiu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- 89.000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Krobia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Wymiana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przeszkleń wejścia do Centrum Kultury na witryny aluminiowe z szybami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zespolonymi trójwarstwowymi  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- 60.000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Kłodawa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budynku Gminnego Ośrodka Kultury w Kłodawie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- 75.000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Gmina Krzemieniewo </a:t>
            </a: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Remont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Gminnego Centrum Kultury w Krzemieniewie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- 100.000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000" b="1" dirty="0" smtClean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pl-PL" sz="1000" b="1" dirty="0">
                <a:solidFill>
                  <a:srgbClr val="EBA4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Sieroszewice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Przebudowa i rozbudowa o zaplecze sceniczne budynku Gminnego Ośrodka Kultury w Sieroszewicach. Etap VI 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30.000 zł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48639" y="192657"/>
            <a:ext cx="1142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Działania w ramach programu Kulisy Kultury (</a:t>
            </a:r>
            <a:r>
              <a:rPr lang="pl-PL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uchwała wrzesień 2021)</a:t>
            </a: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429934"/>
            <a:ext cx="9144000" cy="2387600"/>
          </a:xfrm>
        </p:spPr>
        <p:txBody>
          <a:bodyPr/>
          <a:lstStyle/>
          <a:p>
            <a:r>
              <a:rPr lang="pl-PL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Przykładowe realizacje zadań w ramach </a:t>
            </a:r>
            <a:br>
              <a:rPr lang="pl-PL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Kulisy Kultury </a:t>
            </a:r>
            <a:endParaRPr lang="pl-PL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" y="6013594"/>
            <a:ext cx="2195114" cy="6848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69" y="5929583"/>
            <a:ext cx="2777002" cy="7688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95" y="5759057"/>
            <a:ext cx="961882" cy="9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440574" y="5948533"/>
            <a:ext cx="11554691" cy="838822"/>
            <a:chOff x="440574" y="5948533"/>
            <a:chExt cx="11554691" cy="838822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0" y="5948533"/>
              <a:ext cx="781565" cy="763246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74" y="5966465"/>
              <a:ext cx="2468880" cy="77020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11263744" y="6134792"/>
              <a:ext cx="731521" cy="65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202" y="5957499"/>
              <a:ext cx="2692123" cy="745314"/>
            </a:xfrm>
            <a:prstGeom prst="rect">
              <a:avLst/>
            </a:prstGeom>
          </p:spPr>
        </p:pic>
      </p:grp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560713"/>
            <a:ext cx="4275981" cy="2809322"/>
          </a:xfrm>
        </p:spPr>
      </p:pic>
      <p:sp>
        <p:nvSpPr>
          <p:cNvPr id="3" name="pole tekstowe 2"/>
          <p:cNvSpPr txBox="1"/>
          <p:nvPr/>
        </p:nvSpPr>
        <p:spPr>
          <a:xfrm>
            <a:off x="1260295" y="3410488"/>
            <a:ext cx="427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 kinowo-teatralna Złotowskiego Domu Kultury (fot. Emilia Pietrzak</a:t>
            </a:r>
            <a:r>
              <a:rPr lang="pl-PL" sz="900" dirty="0"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11" name="Symbol zastępczy zawartości 3"/>
          <p:cNvSpPr txBox="1">
            <a:spLocks/>
          </p:cNvSpPr>
          <p:nvPr/>
        </p:nvSpPr>
        <p:spPr>
          <a:xfrm>
            <a:off x="885821" y="3790701"/>
            <a:ext cx="4754880" cy="18620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dotacji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Złotowski </a:t>
            </a: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 </a:t>
            </a: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Kultury 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zamontuje klimatyzację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sali kinowo-teatralnej,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przeprowadzi remont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garderoby,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pomieszczeń sanitarnych i korytarza.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także zakupi specjalistyczny sprzęt sceniczny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l-PL" sz="1400" dirty="0" smtClean="0">
                <a:latin typeface="Bookman Old Style" panose="02050604050505020204" pitchFamily="18" charset="0"/>
              </a:rPr>
              <a:t/>
            </a:r>
            <a:br>
              <a:rPr lang="pl-PL" sz="1400" dirty="0" smtClean="0">
                <a:latin typeface="Bookman Old Style" panose="02050604050505020204" pitchFamily="18" charset="0"/>
              </a:rPr>
            </a:b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132495" y="3417116"/>
            <a:ext cx="427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Gminne Centrum Kultury w Dobrzycy (fot. Wojciech Maniak)</a:t>
            </a:r>
          </a:p>
        </p:txBody>
      </p:sp>
      <p:sp>
        <p:nvSpPr>
          <p:cNvPr id="14" name="Symbol zastępczy zawartości 3"/>
          <p:cNvSpPr txBox="1">
            <a:spLocks/>
          </p:cNvSpPr>
          <p:nvPr/>
        </p:nvSpPr>
        <p:spPr>
          <a:xfrm>
            <a:off x="6765737" y="3790701"/>
            <a:ext cx="4754880" cy="186205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Dzięki dotacji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Gminne Centrum Kultury </a:t>
            </a:r>
            <a:b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Dobrzycy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wyremontuje hol i salę, 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której organizowane są różne spotkania.</a:t>
            </a:r>
            <a:b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Mieści się w niej także biblioteka</a:t>
            </a: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10" y="594679"/>
            <a:ext cx="4275981" cy="28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1578</Words>
  <Application>Microsoft Office PowerPoint</Application>
  <PresentationFormat>Panoramiczny</PresentationFormat>
  <Paragraphs>58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Przykładowe realizacje zadań w ramach  programu Kulisy Kultury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Sklepik Katarzyna</cp:lastModifiedBy>
  <cp:revision>25</cp:revision>
  <dcterms:created xsi:type="dcterms:W3CDTF">2021-09-08T09:27:18Z</dcterms:created>
  <dcterms:modified xsi:type="dcterms:W3CDTF">2021-09-09T07:24:34Z</dcterms:modified>
</cp:coreProperties>
</file>