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2" r:id="rId4"/>
    <p:sldId id="268" r:id="rId5"/>
    <p:sldId id="261" r:id="rId6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093A5DB6-7032-4461-BC76-B98C1DE08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657" y="6031683"/>
            <a:ext cx="3540154" cy="427839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Poznań, 25 sierpień 2021r.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DC20DD-0224-434E-91DA-395B807D0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5712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31">
            <a:extLst>
              <a:ext uri="{FF2B5EF4-FFF2-40B4-BE49-F238E27FC236}">
                <a16:creationId xmlns:a16="http://schemas.microsoft.com/office/drawing/2014/main" id="{BB5EE64C-1B5F-4C91-BF40-5CD149BAE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463681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12E122C9-74FD-4763-BC56-6377E3DA7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400000" flipH="1">
            <a:off x="3708596" y="2756642"/>
            <a:ext cx="6858000" cy="134471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5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2F110931-9247-4DA8-91D1-DAEF704063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48" y="220660"/>
            <a:ext cx="7248354" cy="1708808"/>
          </a:xfrm>
          <a:prstGeom prst="rect">
            <a:avLst/>
          </a:prstGeom>
          <a:effectLst/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E5488F9-73E1-4F5B-BB20-CEEA08C178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577" y="5931017"/>
            <a:ext cx="7470586" cy="803088"/>
          </a:xfrm>
          <a:prstGeom prst="rect">
            <a:avLst/>
          </a:prstGeom>
          <a:effectLst/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CAC905DC-915D-4578-AB19-632A085D9634}"/>
              </a:ext>
            </a:extLst>
          </p:cNvPr>
          <p:cNvSpPr txBox="1"/>
          <p:nvPr/>
        </p:nvSpPr>
        <p:spPr>
          <a:xfrm>
            <a:off x="285770" y="2342281"/>
            <a:ext cx="712537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pl-PL" sz="2800" dirty="0">
                <a:solidFill>
                  <a:schemeClr val="tx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2800" dirty="0">
                <a:solidFill>
                  <a:schemeClr val="tx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Teleinformatyczne usługi elektroniczne dla zwiększenia bezpieczeństwa zdrowotnego pacjentów Specjalistycznego Zespołu Opieki Zdrowotnej nad Matką i Dzieckiem w Poznaniu</a:t>
            </a:r>
            <a:br>
              <a:rPr lang="pl-PL" sz="2800" dirty="0">
                <a:solidFill>
                  <a:schemeClr val="tx2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6399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 7">
            <a:extLst>
              <a:ext uri="{FF2B5EF4-FFF2-40B4-BE49-F238E27FC236}">
                <a16:creationId xmlns:a16="http://schemas.microsoft.com/office/drawing/2014/main" id="{27ED9C6F-41DF-4D9F-BA1A-51F35214C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830DF22-27D2-4D40-AA9C-3E20632A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989419" cy="1180711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Budżet projektu / Czas realizacji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0229322-788F-4D9D-B670-83490ECE4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5">
            <a:extLst>
              <a:ext uri="{FF2B5EF4-FFF2-40B4-BE49-F238E27FC236}">
                <a16:creationId xmlns:a16="http://schemas.microsoft.com/office/drawing/2014/main" id="{ADF4A6DD-CB54-40FE-922D-F885BAA4E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1" name="Symbol zastępczy zawartości 2">
            <a:extLst>
              <a:ext uri="{FF2B5EF4-FFF2-40B4-BE49-F238E27FC236}">
                <a16:creationId xmlns:a16="http://schemas.microsoft.com/office/drawing/2014/main" id="{436647F1-BB46-46FF-8436-691F6D237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692724"/>
            <a:ext cx="11357644" cy="2323894"/>
          </a:xfrm>
        </p:spPr>
        <p:txBody>
          <a:bodyPr>
            <a:normAutofit/>
          </a:bodyPr>
          <a:lstStyle/>
          <a:p>
            <a:pPr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pl-PL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Całkowita wartość projektu 								</a:t>
            </a:r>
            <a:r>
              <a:rPr lang="pl-PL" sz="28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2 760 120,00 zł</a:t>
            </a:r>
          </a:p>
          <a:p>
            <a:pPr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pl-PL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Kwota kosztów kwalifikowalnych							</a:t>
            </a:r>
            <a:r>
              <a:rPr lang="pl-PL" sz="28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2 760 120,00 zł</a:t>
            </a:r>
          </a:p>
          <a:p>
            <a:pPr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pl-PL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Kwota dofinansowania 										</a:t>
            </a:r>
            <a:r>
              <a:rPr lang="pl-PL" sz="28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2 346 102,00 zł</a:t>
            </a:r>
          </a:p>
          <a:p>
            <a:pPr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pl-PL" sz="280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zakończenia projektu										</a:t>
            </a:r>
            <a:r>
              <a:rPr lang="pl-PL" sz="28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30.06.2022 r.</a:t>
            </a:r>
          </a:p>
          <a:p>
            <a:endParaRPr lang="pl-PL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 descr="Obraz zawierający tekst&#10;&#10;Opis wygenerowany automatycznie">
            <a:extLst>
              <a:ext uri="{FF2B5EF4-FFF2-40B4-BE49-F238E27FC236}">
                <a16:creationId xmlns:a16="http://schemas.microsoft.com/office/drawing/2014/main" id="{B3BFC3F4-DEC0-4226-9D71-A2030848D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976" y="5775566"/>
            <a:ext cx="3743325" cy="882494"/>
          </a:xfrm>
          <a:prstGeom prst="rect">
            <a:avLst/>
          </a:prstGeom>
          <a:effectLst/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8F518DB8-92AA-4170-A00C-7B263A8F28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421" y="5775566"/>
            <a:ext cx="7624315" cy="81961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6715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 7">
            <a:extLst>
              <a:ext uri="{FF2B5EF4-FFF2-40B4-BE49-F238E27FC236}">
                <a16:creationId xmlns:a16="http://schemas.microsoft.com/office/drawing/2014/main" id="{27ED9C6F-41DF-4D9F-BA1A-51F35214C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830DF22-27D2-4D40-AA9C-3E20632A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21" y="262821"/>
            <a:ext cx="11207533" cy="1180711"/>
          </a:xfrm>
        </p:spPr>
        <p:txBody>
          <a:bodyPr>
            <a:normAutofit/>
          </a:bodyPr>
          <a:lstStyle/>
          <a:p>
            <a:pPr algn="ctr"/>
            <a:r>
              <a:rPr lang="pl-PL" sz="4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Cel / Odbiorcy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0229322-788F-4D9D-B670-83490ECE4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5">
            <a:extLst>
              <a:ext uri="{FF2B5EF4-FFF2-40B4-BE49-F238E27FC236}">
                <a16:creationId xmlns:a16="http://schemas.microsoft.com/office/drawing/2014/main" id="{ADF4A6DD-CB54-40FE-922D-F885BAA4E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1" name="Symbol zastępczy zawartości 2">
            <a:extLst>
              <a:ext uri="{FF2B5EF4-FFF2-40B4-BE49-F238E27FC236}">
                <a16:creationId xmlns:a16="http://schemas.microsoft.com/office/drawing/2014/main" id="{436647F1-BB46-46FF-8436-691F6D237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892" y="2548281"/>
            <a:ext cx="11957108" cy="322728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pl-PL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Najważniejszym celem  projektu jest zwiększenie dostępu pacjentów do świadczeń medycznych </a:t>
            </a:r>
            <a:r>
              <a:rPr lang="pl-PL" sz="280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 podniesienia ich </a:t>
            </a:r>
            <a:r>
              <a:rPr lang="pl-PL" sz="2800" i="0" u="none" strike="noStrik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poziomu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2800" i="0" u="none" strike="noStrik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bezpieczeństwa </a:t>
            </a:r>
            <a:r>
              <a:rPr lang="pl-PL" sz="280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zdrowotnego.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280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Odbiorcami usług elektronicznych będą: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280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pacjenci, personel medyczny oraz inne podmioty lecznicze.</a:t>
            </a:r>
            <a:endParaRPr lang="pl-PL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az 9" descr="Obraz zawierający tekst&#10;&#10;Opis wygenerowany automatycznie">
            <a:extLst>
              <a:ext uri="{FF2B5EF4-FFF2-40B4-BE49-F238E27FC236}">
                <a16:creationId xmlns:a16="http://schemas.microsoft.com/office/drawing/2014/main" id="{B3BFC3F4-DEC0-4226-9D71-A2030848D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976" y="5775566"/>
            <a:ext cx="3743325" cy="882494"/>
          </a:xfrm>
          <a:prstGeom prst="rect">
            <a:avLst/>
          </a:prstGeom>
          <a:effectLst/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8F518DB8-92AA-4170-A00C-7B263A8F28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421" y="5775566"/>
            <a:ext cx="7624315" cy="81961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9252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reeform 7">
            <a:extLst>
              <a:ext uri="{FF2B5EF4-FFF2-40B4-BE49-F238E27FC236}">
                <a16:creationId xmlns:a16="http://schemas.microsoft.com/office/drawing/2014/main" id="{27ED9C6F-41DF-4D9F-BA1A-51F35214C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830DF22-27D2-4D40-AA9C-3E20632A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221" y="262821"/>
            <a:ext cx="11207533" cy="1180711"/>
          </a:xfrm>
        </p:spPr>
        <p:txBody>
          <a:bodyPr>
            <a:normAutofit/>
          </a:bodyPr>
          <a:lstStyle/>
          <a:p>
            <a:pPr algn="ctr"/>
            <a:r>
              <a:rPr lang="pl-PL" sz="4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l-PL" sz="4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-usługi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0229322-788F-4D9D-B670-83490ECE4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5">
            <a:extLst>
              <a:ext uri="{FF2B5EF4-FFF2-40B4-BE49-F238E27FC236}">
                <a16:creationId xmlns:a16="http://schemas.microsoft.com/office/drawing/2014/main" id="{ADF4A6DD-CB54-40FE-922D-F885BAA4EA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1" name="Symbol zastępczy zawartości 2">
            <a:extLst>
              <a:ext uri="{FF2B5EF4-FFF2-40B4-BE49-F238E27FC236}">
                <a16:creationId xmlns:a16="http://schemas.microsoft.com/office/drawing/2014/main" id="{436647F1-BB46-46FF-8436-691F6D237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56" y="2302861"/>
            <a:ext cx="11357644" cy="1358616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Clr>
                <a:schemeClr val="bg2"/>
              </a:buClr>
              <a:buNone/>
            </a:pP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d</a:t>
            </a:r>
            <a:r>
              <a:rPr lang="pl-PL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oposaża środowisko informatyczne w niezbędne składniki infrastruktury sprzętowej i niezbędne składniki infrastruktury programowej dla wdrożenia:</a:t>
            </a:r>
          </a:p>
        </p:txBody>
      </p:sp>
      <p:pic>
        <p:nvPicPr>
          <p:cNvPr id="10" name="Obraz 9" descr="Obraz zawierający tekst&#10;&#10;Opis wygenerowany automatycznie">
            <a:extLst>
              <a:ext uri="{FF2B5EF4-FFF2-40B4-BE49-F238E27FC236}">
                <a16:creationId xmlns:a16="http://schemas.microsoft.com/office/drawing/2014/main" id="{B3BFC3F4-DEC0-4226-9D71-A2030848D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976" y="5775566"/>
            <a:ext cx="3743325" cy="882494"/>
          </a:xfrm>
          <a:prstGeom prst="rect">
            <a:avLst/>
          </a:prstGeom>
          <a:effectLst/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8F518DB8-92AA-4170-A00C-7B263A8F28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421" y="5775566"/>
            <a:ext cx="7624315" cy="819613"/>
          </a:xfrm>
          <a:prstGeom prst="rect">
            <a:avLst/>
          </a:prstGeom>
          <a:effectLst/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4B01C9F3-76D8-4EAA-9B09-919A77EC73FF}"/>
              </a:ext>
            </a:extLst>
          </p:cNvPr>
          <p:cNvSpPr txBox="1"/>
          <p:nvPr/>
        </p:nvSpPr>
        <p:spPr>
          <a:xfrm>
            <a:off x="3733102" y="3757831"/>
            <a:ext cx="3951595" cy="2077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algn="l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pl-PL" sz="24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Telewizyta</a:t>
            </a:r>
            <a:r>
              <a:rPr lang="pl-PL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pacjenta</a:t>
            </a:r>
          </a:p>
          <a:p>
            <a:pPr marL="180000" algn="l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pl-PL" sz="24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Telemonitoring</a:t>
            </a:r>
            <a:r>
              <a:rPr lang="pl-PL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pacjenta</a:t>
            </a:r>
          </a:p>
          <a:p>
            <a:pPr marL="180000" algn="l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pl-PL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Zlecenie zewnętrzne</a:t>
            </a:r>
          </a:p>
          <a:p>
            <a:pPr marL="180000" algn="l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pl-PL" sz="24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Wywiad medyczny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1664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093A5DB6-7032-4461-BC76-B98C1DE08B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657" y="6031683"/>
            <a:ext cx="3540154" cy="427839"/>
          </a:xfrm>
        </p:spPr>
        <p:txBody>
          <a:bodyPr>
            <a:normAutofit/>
          </a:bodyPr>
          <a:lstStyle/>
          <a:p>
            <a:pPr algn="ctr"/>
            <a:r>
              <a:rPr lang="pl-PL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Poznań, 25 sierpień 2021r.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DC20DD-0224-434E-91DA-395B807D0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5712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31">
            <a:extLst>
              <a:ext uri="{FF2B5EF4-FFF2-40B4-BE49-F238E27FC236}">
                <a16:creationId xmlns:a16="http://schemas.microsoft.com/office/drawing/2014/main" id="{BB5EE64C-1B5F-4C91-BF40-5CD149BAE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463681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12E122C9-74FD-4763-BC56-6377E3DA7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5400000" flipH="1">
            <a:off x="3708596" y="2756642"/>
            <a:ext cx="6858000" cy="1344715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5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2F110931-9247-4DA8-91D1-DAEF704063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576" y="99538"/>
            <a:ext cx="6962548" cy="1641429"/>
          </a:xfrm>
          <a:prstGeom prst="rect">
            <a:avLst/>
          </a:prstGeom>
          <a:effectLst/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E5488F9-73E1-4F5B-BB20-CEEA08C178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577" y="5931017"/>
            <a:ext cx="7470586" cy="803088"/>
          </a:xfrm>
          <a:prstGeom prst="rect">
            <a:avLst/>
          </a:prstGeom>
          <a:effectLst/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CAC905DC-915D-4578-AB19-632A085D9634}"/>
              </a:ext>
            </a:extLst>
          </p:cNvPr>
          <p:cNvSpPr txBox="1"/>
          <p:nvPr/>
        </p:nvSpPr>
        <p:spPr>
          <a:xfrm>
            <a:off x="364990" y="3080261"/>
            <a:ext cx="70461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>
                <a:solidFill>
                  <a:schemeClr val="tx2">
                    <a:lumMod val="1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Dziękuję za uwagę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544644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389</TotalTime>
  <Words>161</Words>
  <Application>Microsoft Office PowerPoint</Application>
  <PresentationFormat>Panoramiczny</PresentationFormat>
  <Paragraphs>20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Wingdings 3</vt:lpstr>
      <vt:lpstr>Jon</vt:lpstr>
      <vt:lpstr>Prezentacja programu PowerPoint</vt:lpstr>
      <vt:lpstr>Budżet projektu / Czas realizacji</vt:lpstr>
      <vt:lpstr>Cel / Odbiorcy</vt:lpstr>
      <vt:lpstr>e-usługi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Jan Lis</dc:creator>
  <cp:lastModifiedBy>Jan Lis</cp:lastModifiedBy>
  <cp:revision>75</cp:revision>
  <cp:lastPrinted>2021-08-23T10:25:11Z</cp:lastPrinted>
  <dcterms:created xsi:type="dcterms:W3CDTF">2021-08-19T10:12:53Z</dcterms:created>
  <dcterms:modified xsi:type="dcterms:W3CDTF">2021-08-23T10:43:24Z</dcterms:modified>
</cp:coreProperties>
</file>