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828" r:id="rId1"/>
  </p:sldMasterIdLst>
  <p:notesMasterIdLst>
    <p:notesMasterId r:id="rId13"/>
  </p:notesMasterIdLst>
  <p:sldIdLst>
    <p:sldId id="267" r:id="rId2"/>
    <p:sldId id="257" r:id="rId3"/>
    <p:sldId id="272" r:id="rId4"/>
    <p:sldId id="270" r:id="rId5"/>
    <p:sldId id="281" r:id="rId6"/>
    <p:sldId id="284" r:id="rId7"/>
    <p:sldId id="273" r:id="rId8"/>
    <p:sldId id="265" r:id="rId9"/>
    <p:sldId id="274" r:id="rId10"/>
    <p:sldId id="260" r:id="rId11"/>
    <p:sldId id="283" r:id="rId12"/>
  </p:sldIdLst>
  <p:sldSz cx="12192000" cy="6858000"/>
  <p:notesSz cx="6858000" cy="9144000"/>
  <p:embeddedFontLst>
    <p:embeddedFont>
      <p:font typeface="Trebuchet MS" panose="020B0603020202020204" pitchFamily="34" charset="0"/>
      <p:regular r:id="rId14"/>
      <p:bold r:id="rId15"/>
      <p:italic r:id="rId16"/>
      <p:boldItalic r:id="rId17"/>
    </p:embeddedFont>
    <p:embeddedFont>
      <p:font typeface="Wingdings 3" panose="05040102010807070707" pitchFamily="18" charset="2"/>
      <p:regular r:id="rId1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B8E6ED1-6CBB-49F2-B498-270FB7642746}">
  <a:tblStyle styleId="{9B8E6ED1-6CBB-49F2-B498-270FB764274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066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łgorzata Paciorek" userId="e4710975-30d6-4413-8302-1b9af1e897c9" providerId="ADAL" clId="{90FCEAEC-6B1F-4200-8896-7D8EDA34F968}"/>
    <pc:docChg chg="modSld">
      <pc:chgData name="Małgorzata Paciorek" userId="e4710975-30d6-4413-8302-1b9af1e897c9" providerId="ADAL" clId="{90FCEAEC-6B1F-4200-8896-7D8EDA34F968}" dt="2021-01-15T11:38:48.433" v="17" actId="113"/>
      <pc:docMkLst>
        <pc:docMk/>
      </pc:docMkLst>
      <pc:sldChg chg="modSp mod">
        <pc:chgData name="Małgorzata Paciorek" userId="e4710975-30d6-4413-8302-1b9af1e897c9" providerId="ADAL" clId="{90FCEAEC-6B1F-4200-8896-7D8EDA34F968}" dt="2021-01-15T11:38:48.433" v="17" actId="113"/>
        <pc:sldMkLst>
          <pc:docMk/>
          <pc:sldMk cId="0" sldId="266"/>
        </pc:sldMkLst>
        <pc:spChg chg="mod">
          <ac:chgData name="Małgorzata Paciorek" userId="e4710975-30d6-4413-8302-1b9af1e897c9" providerId="ADAL" clId="{90FCEAEC-6B1F-4200-8896-7D8EDA34F968}" dt="2021-01-15T11:38:48.433" v="17" actId="113"/>
          <ac:spMkLst>
            <pc:docMk/>
            <pc:sldMk cId="0" sldId="266"/>
            <ac:spMk id="229" creationId="{00000000-0000-0000-0000-000000000000}"/>
          </ac:spMkLst>
        </pc:spChg>
      </pc:sldChg>
    </pc:docChg>
  </pc:docChgLst>
  <pc:docChgLst>
    <pc:chgData name="Małgorzata Paciorek" userId="e4710975-30d6-4413-8302-1b9af1e897c9" providerId="ADAL" clId="{10423DB5-7020-479D-AEC8-EEEDCA4E3107}"/>
    <pc:docChg chg="undo custSel addSld delSld modSld sldOrd">
      <pc:chgData name="Małgorzata Paciorek" userId="e4710975-30d6-4413-8302-1b9af1e897c9" providerId="ADAL" clId="{10423DB5-7020-479D-AEC8-EEEDCA4E3107}" dt="2021-01-04T13:32:58.280" v="1511" actId="20577"/>
      <pc:docMkLst>
        <pc:docMk/>
      </pc:docMkLst>
      <pc:sldChg chg="add del mod chgLayout modNotes">
        <pc:chgData name="Małgorzata Paciorek" userId="e4710975-30d6-4413-8302-1b9af1e897c9" providerId="ADAL" clId="{10423DB5-7020-479D-AEC8-EEEDCA4E3107}" dt="2021-01-04T12:32:52.126" v="4" actId="47"/>
        <pc:sldMkLst>
          <pc:docMk/>
          <pc:sldMk cId="0" sldId="256"/>
        </pc:sldMkLst>
      </pc:sldChg>
      <pc:sldChg chg="delSp modSp add del mod setBg chgLayout modNotes">
        <pc:chgData name="Małgorzata Paciorek" userId="e4710975-30d6-4413-8302-1b9af1e897c9" providerId="ADAL" clId="{10423DB5-7020-479D-AEC8-EEEDCA4E3107}" dt="2021-01-04T13:06:24.578" v="404" actId="20577"/>
        <pc:sldMkLst>
          <pc:docMk/>
          <pc:sldMk cId="0" sldId="257"/>
        </pc:sldMkLst>
        <pc:spChg chg="mod">
          <ac:chgData name="Małgorzata Paciorek" userId="e4710975-30d6-4413-8302-1b9af1e897c9" providerId="ADAL" clId="{10423DB5-7020-479D-AEC8-EEEDCA4E3107}" dt="2021-01-04T13:06:24.578" v="404" actId="20577"/>
          <ac:spMkLst>
            <pc:docMk/>
            <pc:sldMk cId="0" sldId="257"/>
            <ac:spMk id="166" creationId="{00000000-0000-0000-0000-000000000000}"/>
          </ac:spMkLst>
        </pc:spChg>
        <pc:spChg chg="del mod">
          <ac:chgData name="Małgorzata Paciorek" userId="e4710975-30d6-4413-8302-1b9af1e897c9" providerId="ADAL" clId="{10423DB5-7020-479D-AEC8-EEEDCA4E3107}" dt="2021-01-04T12:45:22.728" v="158" actId="21"/>
          <ac:spMkLst>
            <pc:docMk/>
            <pc:sldMk cId="0" sldId="257"/>
            <ac:spMk id="167" creationId="{00000000-0000-0000-0000-000000000000}"/>
          </ac:spMkLst>
        </pc:spChg>
      </pc:sldChg>
      <pc:sldChg chg="delSp modSp add del mod setBg chgLayout modNotes">
        <pc:chgData name="Małgorzata Paciorek" userId="e4710975-30d6-4413-8302-1b9af1e897c9" providerId="ADAL" clId="{10423DB5-7020-479D-AEC8-EEEDCA4E3107}" dt="2021-01-04T13:06:45.234" v="412" actId="6549"/>
        <pc:sldMkLst>
          <pc:docMk/>
          <pc:sldMk cId="0" sldId="258"/>
        </pc:sldMkLst>
        <pc:spChg chg="mod">
          <ac:chgData name="Małgorzata Paciorek" userId="e4710975-30d6-4413-8302-1b9af1e897c9" providerId="ADAL" clId="{10423DB5-7020-479D-AEC8-EEEDCA4E3107}" dt="2021-01-04T12:57:50.408" v="236" actId="1076"/>
          <ac:spMkLst>
            <pc:docMk/>
            <pc:sldMk cId="0" sldId="258"/>
            <ac:spMk id="172" creationId="{00000000-0000-0000-0000-000000000000}"/>
          </ac:spMkLst>
        </pc:spChg>
        <pc:spChg chg="mod">
          <ac:chgData name="Małgorzata Paciorek" userId="e4710975-30d6-4413-8302-1b9af1e897c9" providerId="ADAL" clId="{10423DB5-7020-479D-AEC8-EEEDCA4E3107}" dt="2021-01-04T13:06:45.234" v="412" actId="6549"/>
          <ac:spMkLst>
            <pc:docMk/>
            <pc:sldMk cId="0" sldId="258"/>
            <ac:spMk id="173" creationId="{00000000-0000-0000-0000-000000000000}"/>
          </ac:spMkLst>
        </pc:spChg>
        <pc:spChg chg="del">
          <ac:chgData name="Małgorzata Paciorek" userId="e4710975-30d6-4413-8302-1b9af1e897c9" providerId="ADAL" clId="{10423DB5-7020-479D-AEC8-EEEDCA4E3107}" dt="2021-01-04T12:36:42.288" v="24" actId="478"/>
          <ac:spMkLst>
            <pc:docMk/>
            <pc:sldMk cId="0" sldId="258"/>
            <ac:spMk id="174" creationId="{00000000-0000-0000-0000-000000000000}"/>
          </ac:spMkLst>
        </pc:spChg>
      </pc:sldChg>
      <pc:sldChg chg="delSp modSp add del mod setBg chgLayout modNotes">
        <pc:chgData name="Małgorzata Paciorek" userId="e4710975-30d6-4413-8302-1b9af1e897c9" providerId="ADAL" clId="{10423DB5-7020-479D-AEC8-EEEDCA4E3107}" dt="2021-01-04T13:20:25.751" v="883" actId="20577"/>
        <pc:sldMkLst>
          <pc:docMk/>
          <pc:sldMk cId="0" sldId="259"/>
        </pc:sldMkLst>
        <pc:spChg chg="mod">
          <ac:chgData name="Małgorzata Paciorek" userId="e4710975-30d6-4413-8302-1b9af1e897c9" providerId="ADAL" clId="{10423DB5-7020-479D-AEC8-EEEDCA4E3107}" dt="2021-01-04T13:20:13.429" v="877" actId="20577"/>
          <ac:spMkLst>
            <pc:docMk/>
            <pc:sldMk cId="0" sldId="259"/>
            <ac:spMk id="179" creationId="{00000000-0000-0000-0000-000000000000}"/>
          </ac:spMkLst>
        </pc:spChg>
        <pc:spChg chg="mod">
          <ac:chgData name="Małgorzata Paciorek" userId="e4710975-30d6-4413-8302-1b9af1e897c9" providerId="ADAL" clId="{10423DB5-7020-479D-AEC8-EEEDCA4E3107}" dt="2021-01-04T13:20:25.751" v="883" actId="20577"/>
          <ac:spMkLst>
            <pc:docMk/>
            <pc:sldMk cId="0" sldId="259"/>
            <ac:spMk id="180" creationId="{00000000-0000-0000-0000-000000000000}"/>
          </ac:spMkLst>
        </pc:spChg>
        <pc:spChg chg="del">
          <ac:chgData name="Małgorzata Paciorek" userId="e4710975-30d6-4413-8302-1b9af1e897c9" providerId="ADAL" clId="{10423DB5-7020-479D-AEC8-EEEDCA4E3107}" dt="2021-01-04T12:36:46.378" v="25" actId="478"/>
          <ac:spMkLst>
            <pc:docMk/>
            <pc:sldMk cId="0" sldId="259"/>
            <ac:spMk id="181" creationId="{00000000-0000-0000-0000-000000000000}"/>
          </ac:spMkLst>
        </pc:spChg>
      </pc:sldChg>
      <pc:sldChg chg="addSp delSp modSp add del mod ord setBg chgLayout modNotes">
        <pc:chgData name="Małgorzata Paciorek" userId="e4710975-30d6-4413-8302-1b9af1e897c9" providerId="ADAL" clId="{10423DB5-7020-479D-AEC8-EEEDCA4E3107}" dt="2021-01-04T13:28:21.316" v="1263"/>
        <pc:sldMkLst>
          <pc:docMk/>
          <pc:sldMk cId="0" sldId="260"/>
        </pc:sldMkLst>
        <pc:spChg chg="add mod">
          <ac:chgData name="Małgorzata Paciorek" userId="e4710975-30d6-4413-8302-1b9af1e897c9" providerId="ADAL" clId="{10423DB5-7020-479D-AEC8-EEEDCA4E3107}" dt="2021-01-04T13:17:26.242" v="821" actId="1038"/>
          <ac:spMkLst>
            <pc:docMk/>
            <pc:sldMk cId="0" sldId="260"/>
            <ac:spMk id="6" creationId="{92059171-C18E-460B-97FF-CD7EAA10234C}"/>
          </ac:spMkLst>
        </pc:spChg>
        <pc:spChg chg="del">
          <ac:chgData name="Małgorzata Paciorek" userId="e4710975-30d6-4413-8302-1b9af1e897c9" providerId="ADAL" clId="{10423DB5-7020-479D-AEC8-EEEDCA4E3107}" dt="2021-01-04T13:08:57.626" v="422" actId="478"/>
          <ac:spMkLst>
            <pc:docMk/>
            <pc:sldMk cId="0" sldId="260"/>
            <ac:spMk id="186" creationId="{00000000-0000-0000-0000-000000000000}"/>
          </ac:spMkLst>
        </pc:spChg>
        <pc:spChg chg="mod">
          <ac:chgData name="Małgorzata Paciorek" userId="e4710975-30d6-4413-8302-1b9af1e897c9" providerId="ADAL" clId="{10423DB5-7020-479D-AEC8-EEEDCA4E3107}" dt="2021-01-04T13:09:12.718" v="426" actId="1076"/>
          <ac:spMkLst>
            <pc:docMk/>
            <pc:sldMk cId="0" sldId="260"/>
            <ac:spMk id="187" creationId="{00000000-0000-0000-0000-000000000000}"/>
          </ac:spMkLst>
        </pc:spChg>
        <pc:spChg chg="del">
          <ac:chgData name="Małgorzata Paciorek" userId="e4710975-30d6-4413-8302-1b9af1e897c9" providerId="ADAL" clId="{10423DB5-7020-479D-AEC8-EEEDCA4E3107}" dt="2021-01-04T12:36:50.348" v="26" actId="478"/>
          <ac:spMkLst>
            <pc:docMk/>
            <pc:sldMk cId="0" sldId="260"/>
            <ac:spMk id="188" creationId="{00000000-0000-0000-0000-000000000000}"/>
          </ac:spMkLst>
        </pc:spChg>
        <pc:graphicFrameChg chg="add mod modGraphic">
          <ac:chgData name="Małgorzata Paciorek" userId="e4710975-30d6-4413-8302-1b9af1e897c9" providerId="ADAL" clId="{10423DB5-7020-479D-AEC8-EEEDCA4E3107}" dt="2021-01-04T13:17:13.533" v="788" actId="255"/>
          <ac:graphicFrameMkLst>
            <pc:docMk/>
            <pc:sldMk cId="0" sldId="260"/>
            <ac:graphicFrameMk id="2" creationId="{551D88EE-0036-4569-A726-0020936EFD69}"/>
          </ac:graphicFrameMkLst>
        </pc:graphicFrameChg>
      </pc:sldChg>
      <pc:sldChg chg="delSp add del mod setBg chgLayout modNotes">
        <pc:chgData name="Małgorzata Paciorek" userId="e4710975-30d6-4413-8302-1b9af1e897c9" providerId="ADAL" clId="{10423DB5-7020-479D-AEC8-EEEDCA4E3107}" dt="2021-01-04T13:14:01.957" v="511" actId="2696"/>
        <pc:sldMkLst>
          <pc:docMk/>
          <pc:sldMk cId="0" sldId="261"/>
        </pc:sldMkLst>
        <pc:spChg chg="del">
          <ac:chgData name="Małgorzata Paciorek" userId="e4710975-30d6-4413-8302-1b9af1e897c9" providerId="ADAL" clId="{10423DB5-7020-479D-AEC8-EEEDCA4E3107}" dt="2021-01-04T12:36:53.390" v="27" actId="478"/>
          <ac:spMkLst>
            <pc:docMk/>
            <pc:sldMk cId="0" sldId="261"/>
            <ac:spMk id="197" creationId="{00000000-0000-0000-0000-000000000000}"/>
          </ac:spMkLst>
        </pc:spChg>
      </pc:sldChg>
      <pc:sldChg chg="delSp add del mod setBg chgLayout modNotes">
        <pc:chgData name="Małgorzata Paciorek" userId="e4710975-30d6-4413-8302-1b9af1e897c9" providerId="ADAL" clId="{10423DB5-7020-479D-AEC8-EEEDCA4E3107}" dt="2021-01-04T13:14:01.957" v="511" actId="2696"/>
        <pc:sldMkLst>
          <pc:docMk/>
          <pc:sldMk cId="0" sldId="262"/>
        </pc:sldMkLst>
        <pc:spChg chg="del">
          <ac:chgData name="Małgorzata Paciorek" userId="e4710975-30d6-4413-8302-1b9af1e897c9" providerId="ADAL" clId="{10423DB5-7020-479D-AEC8-EEEDCA4E3107}" dt="2021-01-04T12:36:56.075" v="28" actId="478"/>
          <ac:spMkLst>
            <pc:docMk/>
            <pc:sldMk cId="0" sldId="262"/>
            <ac:spMk id="204" creationId="{00000000-0000-0000-0000-000000000000}"/>
          </ac:spMkLst>
        </pc:spChg>
      </pc:sldChg>
      <pc:sldChg chg="add del mod setBg chgLayout modNotes">
        <pc:chgData name="Małgorzata Paciorek" userId="e4710975-30d6-4413-8302-1b9af1e897c9" providerId="ADAL" clId="{10423DB5-7020-479D-AEC8-EEEDCA4E3107}" dt="2021-01-04T13:14:01.957" v="511" actId="2696"/>
        <pc:sldMkLst>
          <pc:docMk/>
          <pc:sldMk cId="0" sldId="263"/>
        </pc:sldMkLst>
      </pc:sldChg>
      <pc:sldChg chg="delSp modSp add del mod ord setBg chgLayout modNotes">
        <pc:chgData name="Małgorzata Paciorek" userId="e4710975-30d6-4413-8302-1b9af1e897c9" providerId="ADAL" clId="{10423DB5-7020-479D-AEC8-EEEDCA4E3107}" dt="2021-01-04T13:28:06.261" v="1259"/>
        <pc:sldMkLst>
          <pc:docMk/>
          <pc:sldMk cId="0" sldId="264"/>
        </pc:sldMkLst>
        <pc:spChg chg="mod">
          <ac:chgData name="Małgorzata Paciorek" userId="e4710975-30d6-4413-8302-1b9af1e897c9" providerId="ADAL" clId="{10423DB5-7020-479D-AEC8-EEEDCA4E3107}" dt="2021-01-04T13:18:44.988" v="856" actId="6549"/>
          <ac:spMkLst>
            <pc:docMk/>
            <pc:sldMk cId="0" sldId="264"/>
            <ac:spMk id="215" creationId="{00000000-0000-0000-0000-000000000000}"/>
          </ac:spMkLst>
        </pc:spChg>
        <pc:spChg chg="mod">
          <ac:chgData name="Małgorzata Paciorek" userId="e4710975-30d6-4413-8302-1b9af1e897c9" providerId="ADAL" clId="{10423DB5-7020-479D-AEC8-EEEDCA4E3107}" dt="2021-01-04T13:17:45.333" v="823" actId="1076"/>
          <ac:spMkLst>
            <pc:docMk/>
            <pc:sldMk cId="0" sldId="264"/>
            <ac:spMk id="216" creationId="{00000000-0000-0000-0000-000000000000}"/>
          </ac:spMkLst>
        </pc:spChg>
        <pc:spChg chg="del">
          <ac:chgData name="Małgorzata Paciorek" userId="e4710975-30d6-4413-8302-1b9af1e897c9" providerId="ADAL" clId="{10423DB5-7020-479D-AEC8-EEEDCA4E3107}" dt="2021-01-04T12:37:01.020" v="29" actId="478"/>
          <ac:spMkLst>
            <pc:docMk/>
            <pc:sldMk cId="0" sldId="264"/>
            <ac:spMk id="217" creationId="{00000000-0000-0000-0000-000000000000}"/>
          </ac:spMkLst>
        </pc:spChg>
      </pc:sldChg>
      <pc:sldChg chg="addSp delSp modSp add del mod setBg chgLayout modNotes">
        <pc:chgData name="Małgorzata Paciorek" userId="e4710975-30d6-4413-8302-1b9af1e897c9" providerId="ADAL" clId="{10423DB5-7020-479D-AEC8-EEEDCA4E3107}" dt="2021-01-04T13:32:01.213" v="1486" actId="115"/>
        <pc:sldMkLst>
          <pc:docMk/>
          <pc:sldMk cId="0" sldId="265"/>
        </pc:sldMkLst>
        <pc:spChg chg="add mod">
          <ac:chgData name="Małgorzata Paciorek" userId="e4710975-30d6-4413-8302-1b9af1e897c9" providerId="ADAL" clId="{10423DB5-7020-479D-AEC8-EEEDCA4E3107}" dt="2021-01-04T13:32:01.213" v="1486" actId="115"/>
          <ac:spMkLst>
            <pc:docMk/>
            <pc:sldMk cId="0" sldId="265"/>
            <ac:spMk id="5" creationId="{B52341B9-58AC-4E8A-8AFC-71670CBFEBEB}"/>
          </ac:spMkLst>
        </pc:spChg>
        <pc:spChg chg="mod">
          <ac:chgData name="Małgorzata Paciorek" userId="e4710975-30d6-4413-8302-1b9af1e897c9" providerId="ADAL" clId="{10423DB5-7020-479D-AEC8-EEEDCA4E3107}" dt="2021-01-04T13:31:49.030" v="1485" actId="20577"/>
          <ac:spMkLst>
            <pc:docMk/>
            <pc:sldMk cId="0" sldId="265"/>
            <ac:spMk id="222" creationId="{00000000-0000-0000-0000-000000000000}"/>
          </ac:spMkLst>
        </pc:spChg>
        <pc:spChg chg="mod">
          <ac:chgData name="Małgorzata Paciorek" userId="e4710975-30d6-4413-8302-1b9af1e897c9" providerId="ADAL" clId="{10423DB5-7020-479D-AEC8-EEEDCA4E3107}" dt="2021-01-04T13:19:34.521" v="864" actId="14100"/>
          <ac:spMkLst>
            <pc:docMk/>
            <pc:sldMk cId="0" sldId="265"/>
            <ac:spMk id="223" creationId="{00000000-0000-0000-0000-000000000000}"/>
          </ac:spMkLst>
        </pc:spChg>
        <pc:spChg chg="del">
          <ac:chgData name="Małgorzata Paciorek" userId="e4710975-30d6-4413-8302-1b9af1e897c9" providerId="ADAL" clId="{10423DB5-7020-479D-AEC8-EEEDCA4E3107}" dt="2021-01-04T12:37:04.313" v="30" actId="478"/>
          <ac:spMkLst>
            <pc:docMk/>
            <pc:sldMk cId="0" sldId="265"/>
            <ac:spMk id="224" creationId="{00000000-0000-0000-0000-000000000000}"/>
          </ac:spMkLst>
        </pc:spChg>
      </pc:sldChg>
      <pc:sldChg chg="delSp modSp add del mod setBg chgLayout modNotes">
        <pc:chgData name="Małgorzata Paciorek" userId="e4710975-30d6-4413-8302-1b9af1e897c9" providerId="ADAL" clId="{10423DB5-7020-479D-AEC8-EEEDCA4E3107}" dt="2021-01-04T13:21:05.490" v="885" actId="1076"/>
        <pc:sldMkLst>
          <pc:docMk/>
          <pc:sldMk cId="0" sldId="266"/>
        </pc:sldMkLst>
        <pc:spChg chg="mod">
          <ac:chgData name="Małgorzata Paciorek" userId="e4710975-30d6-4413-8302-1b9af1e897c9" providerId="ADAL" clId="{10423DB5-7020-479D-AEC8-EEEDCA4E3107}" dt="2021-01-04T13:21:05.490" v="885" actId="1076"/>
          <ac:spMkLst>
            <pc:docMk/>
            <pc:sldMk cId="0" sldId="266"/>
            <ac:spMk id="229" creationId="{00000000-0000-0000-0000-000000000000}"/>
          </ac:spMkLst>
        </pc:spChg>
        <pc:spChg chg="mod">
          <ac:chgData name="Małgorzata Paciorek" userId="e4710975-30d6-4413-8302-1b9af1e897c9" providerId="ADAL" clId="{10423DB5-7020-479D-AEC8-EEEDCA4E3107}" dt="2021-01-04T13:21:05.490" v="885" actId="1076"/>
          <ac:spMkLst>
            <pc:docMk/>
            <pc:sldMk cId="0" sldId="266"/>
            <ac:spMk id="230" creationId="{00000000-0000-0000-0000-000000000000}"/>
          </ac:spMkLst>
        </pc:spChg>
        <pc:spChg chg="mod">
          <ac:chgData name="Małgorzata Paciorek" userId="e4710975-30d6-4413-8302-1b9af1e897c9" providerId="ADAL" clId="{10423DB5-7020-479D-AEC8-EEEDCA4E3107}" dt="2021-01-04T13:21:05.490" v="885" actId="1076"/>
          <ac:spMkLst>
            <pc:docMk/>
            <pc:sldMk cId="0" sldId="266"/>
            <ac:spMk id="231" creationId="{00000000-0000-0000-0000-000000000000}"/>
          </ac:spMkLst>
        </pc:spChg>
        <pc:spChg chg="mod">
          <ac:chgData name="Małgorzata Paciorek" userId="e4710975-30d6-4413-8302-1b9af1e897c9" providerId="ADAL" clId="{10423DB5-7020-479D-AEC8-EEEDCA4E3107}" dt="2021-01-04T13:21:05.490" v="885" actId="1076"/>
          <ac:spMkLst>
            <pc:docMk/>
            <pc:sldMk cId="0" sldId="266"/>
            <ac:spMk id="232" creationId="{00000000-0000-0000-0000-000000000000}"/>
          </ac:spMkLst>
        </pc:spChg>
        <pc:spChg chg="del">
          <ac:chgData name="Małgorzata Paciorek" userId="e4710975-30d6-4413-8302-1b9af1e897c9" providerId="ADAL" clId="{10423DB5-7020-479D-AEC8-EEEDCA4E3107}" dt="2021-01-04T12:37:15.458" v="38" actId="478"/>
          <ac:spMkLst>
            <pc:docMk/>
            <pc:sldMk cId="0" sldId="266"/>
            <ac:spMk id="233" creationId="{00000000-0000-0000-0000-000000000000}"/>
          </ac:spMkLst>
        </pc:spChg>
      </pc:sldChg>
      <pc:sldChg chg="add del mod setBg chgLayout modNotes">
        <pc:chgData name="Małgorzata Paciorek" userId="e4710975-30d6-4413-8302-1b9af1e897c9" providerId="ADAL" clId="{10423DB5-7020-479D-AEC8-EEEDCA4E3107}" dt="2021-01-04T12:39:53.668" v="55" actId="2696"/>
        <pc:sldMkLst>
          <pc:docMk/>
          <pc:sldMk cId="517543109" sldId="267"/>
        </pc:sldMkLst>
        <pc:spChg chg="add del mod">
          <ac:chgData name="Małgorzata Paciorek" userId="e4710975-30d6-4413-8302-1b9af1e897c9" providerId="ADAL" clId="{10423DB5-7020-479D-AEC8-EEEDCA4E3107}" dt="2021-01-04T12:45:39.678" v="163" actId="478"/>
          <ac:spMkLst>
            <pc:docMk/>
            <pc:sldMk cId="517543109" sldId="267"/>
            <ac:spMk id="2" creationId="{D218CA46-786C-475F-A359-E50F415305FB}"/>
          </ac:spMkLst>
        </pc:spChg>
        <pc:spChg chg="add mod">
          <ac:chgData name="Małgorzata Paciorek" userId="e4710975-30d6-4413-8302-1b9af1e897c9" providerId="ADAL" clId="{10423DB5-7020-479D-AEC8-EEEDCA4E3107}" dt="2021-01-04T12:48:32.858" v="171" actId="207"/>
          <ac:spMkLst>
            <pc:docMk/>
            <pc:sldMk cId="517543109" sldId="267"/>
            <ac:spMk id="4" creationId="{1E267676-F5D9-42B6-B643-7C1F6E14437B}"/>
          </ac:spMkLst>
        </pc:spChg>
      </pc:sldChg>
      <pc:sldChg chg="new del">
        <pc:chgData name="Małgorzata Paciorek" userId="e4710975-30d6-4413-8302-1b9af1e897c9" providerId="ADAL" clId="{10423DB5-7020-479D-AEC8-EEEDCA4E3107}" dt="2021-01-04T13:27:36.817" v="1256" actId="680"/>
        <pc:sldMkLst>
          <pc:docMk/>
          <pc:sldMk cId="152498545" sldId="268"/>
        </pc:sldMkLst>
      </pc:sldChg>
      <pc:sldChg chg="delSp modSp add mod ord">
        <pc:chgData name="Małgorzata Paciorek" userId="e4710975-30d6-4413-8302-1b9af1e897c9" providerId="ADAL" clId="{10423DB5-7020-479D-AEC8-EEEDCA4E3107}" dt="2021-01-04T13:32:58.280" v="1511" actId="20577"/>
        <pc:sldMkLst>
          <pc:docMk/>
          <pc:sldMk cId="4164963486" sldId="268"/>
        </pc:sldMkLst>
        <pc:spChg chg="del">
          <ac:chgData name="Małgorzata Paciorek" userId="e4710975-30d6-4413-8302-1b9af1e897c9" providerId="ADAL" clId="{10423DB5-7020-479D-AEC8-EEEDCA4E3107}" dt="2021-01-04T13:30:10.267" v="1467" actId="478"/>
          <ac:spMkLst>
            <pc:docMk/>
            <pc:sldMk cId="4164963486" sldId="268"/>
            <ac:spMk id="179" creationId="{00000000-0000-0000-0000-000000000000}"/>
          </ac:spMkLst>
        </pc:spChg>
        <pc:spChg chg="mod">
          <ac:chgData name="Małgorzata Paciorek" userId="e4710975-30d6-4413-8302-1b9af1e897c9" providerId="ADAL" clId="{10423DB5-7020-479D-AEC8-EEEDCA4E3107}" dt="2021-01-04T13:32:58.280" v="1511" actId="20577"/>
          <ac:spMkLst>
            <pc:docMk/>
            <pc:sldMk cId="4164963486" sldId="268"/>
            <ac:spMk id="180" creationId="{00000000-0000-0000-0000-000000000000}"/>
          </ac:spMkLst>
        </pc:spChg>
      </pc:sldChg>
      <pc:sldMasterChg chg="addSldLayout delSldLayout">
        <pc:chgData name="Małgorzata Paciorek" userId="e4710975-30d6-4413-8302-1b9af1e897c9" providerId="ADAL" clId="{10423DB5-7020-479D-AEC8-EEEDCA4E3107}" dt="2021-01-04T12:32:52.126" v="4" actId="47"/>
        <pc:sldMasterMkLst>
          <pc:docMk/>
          <pc:sldMasterMk cId="0" sldId="2147483672"/>
        </pc:sldMasterMkLst>
        <pc:sldLayoutChg chg="add del">
          <pc:chgData name="Małgorzata Paciorek" userId="e4710975-30d6-4413-8302-1b9af1e897c9" providerId="ADAL" clId="{10423DB5-7020-479D-AEC8-EEEDCA4E3107}" dt="2021-01-04T12:32:52.126" v="4" actId="47"/>
          <pc:sldLayoutMkLst>
            <pc:docMk/>
            <pc:sldMasterMk cId="0" sldId="2147483672"/>
            <pc:sldLayoutMk cId="1201742562" sldId="2147483674"/>
          </pc:sldLayoutMkLst>
        </pc:sldLayoutChg>
        <pc:sldLayoutChg chg="add del">
          <pc:chgData name="Małgorzata Paciorek" userId="e4710975-30d6-4413-8302-1b9af1e897c9" providerId="ADAL" clId="{10423DB5-7020-479D-AEC8-EEEDCA4E3107}" dt="2021-01-04T12:32:48.238" v="3" actId="2696"/>
          <pc:sldLayoutMkLst>
            <pc:docMk/>
            <pc:sldMasterMk cId="0" sldId="2147483672"/>
            <pc:sldLayoutMk cId="2627258985" sldId="214748367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8790b18639_2_112:notes"/>
          <p:cNvSpPr txBox="1">
            <a:spLocks noGrp="1"/>
          </p:cNvSpPr>
          <p:nvPr>
            <p:ph type="body" idx="1"/>
          </p:nvPr>
        </p:nvSpPr>
        <p:spPr>
          <a:xfrm>
            <a:off x="685480" y="4343150"/>
            <a:ext cx="5487041" cy="41150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8790b18639_2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8790b18639_2_112:notes"/>
          <p:cNvSpPr txBox="1">
            <a:spLocks noGrp="1"/>
          </p:cNvSpPr>
          <p:nvPr>
            <p:ph type="body" idx="1"/>
          </p:nvPr>
        </p:nvSpPr>
        <p:spPr>
          <a:xfrm>
            <a:off x="685480" y="4343150"/>
            <a:ext cx="5487041" cy="41150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8790b18639_2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9498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8790b18639_2_112:notes"/>
          <p:cNvSpPr txBox="1">
            <a:spLocks noGrp="1"/>
          </p:cNvSpPr>
          <p:nvPr>
            <p:ph type="body" idx="1"/>
          </p:nvPr>
        </p:nvSpPr>
        <p:spPr>
          <a:xfrm>
            <a:off x="685480" y="4343150"/>
            <a:ext cx="5487041" cy="41150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8790b18639_2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9660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8790b18639_2_139:notes"/>
          <p:cNvSpPr txBox="1">
            <a:spLocks noGrp="1"/>
          </p:cNvSpPr>
          <p:nvPr>
            <p:ph type="body" idx="1"/>
          </p:nvPr>
        </p:nvSpPr>
        <p:spPr>
          <a:xfrm>
            <a:off x="685480" y="4343150"/>
            <a:ext cx="5487041" cy="41150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g8790b18639_2_1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8790b18639_2_132:notes"/>
          <p:cNvSpPr txBox="1">
            <a:spLocks noGrp="1"/>
          </p:cNvSpPr>
          <p:nvPr>
            <p:ph type="body" idx="1"/>
          </p:nvPr>
        </p:nvSpPr>
        <p:spPr>
          <a:xfrm>
            <a:off x="685480" y="4343150"/>
            <a:ext cx="5487041" cy="41150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g8790b18639_2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8790b18639_2_132:notes"/>
          <p:cNvSpPr txBox="1">
            <a:spLocks noGrp="1"/>
          </p:cNvSpPr>
          <p:nvPr>
            <p:ph type="body" idx="1"/>
          </p:nvPr>
        </p:nvSpPr>
        <p:spPr>
          <a:xfrm>
            <a:off x="685480" y="4343150"/>
            <a:ext cx="5487041" cy="41150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g8790b18639_2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9A58-757D-4FCB-BF85-ADFA3AFD5D3A}" type="datetimeFigureOut">
              <a:rPr lang="pl-PL" smtClean="0"/>
              <a:t>2023-12-08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l" smtClean="0"/>
              <a:pPr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209376449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9A58-757D-4FCB-BF85-ADFA3AFD5D3A}" type="datetimeFigureOut">
              <a:rPr lang="pl-PL" smtClean="0"/>
              <a:t>2023-12-08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l" smtClean="0"/>
              <a:pPr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207038399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9A58-757D-4FCB-BF85-ADFA3AFD5D3A}" type="datetimeFigureOut">
              <a:rPr lang="pl-PL" smtClean="0"/>
              <a:t>2023-12-08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l" smtClean="0"/>
              <a:pPr/>
              <a:t>‹#›</a:t>
            </a:fld>
            <a:endParaRPr lang="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62440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9A58-757D-4FCB-BF85-ADFA3AFD5D3A}" type="datetimeFigureOut">
              <a:rPr lang="pl-PL" smtClean="0"/>
              <a:t>2023-12-08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l" smtClean="0"/>
              <a:pPr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261861672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9A58-757D-4FCB-BF85-ADFA3AFD5D3A}" type="datetimeFigureOut">
              <a:rPr lang="pl-PL" smtClean="0"/>
              <a:t>2023-12-08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l" smtClean="0"/>
              <a:pPr/>
              <a:t>‹#›</a:t>
            </a:fld>
            <a:endParaRPr lang="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684743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9A58-757D-4FCB-BF85-ADFA3AFD5D3A}" type="datetimeFigureOut">
              <a:rPr lang="pl-PL" smtClean="0"/>
              <a:t>2023-12-08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l" smtClean="0"/>
              <a:pPr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247294247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9A58-757D-4FCB-BF85-ADFA3AFD5D3A}" type="datetimeFigureOut">
              <a:rPr lang="pl-PL" smtClean="0"/>
              <a:t>2023-12-08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l" smtClean="0"/>
              <a:pPr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163663000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9A58-757D-4FCB-BF85-ADFA3AFD5D3A}" type="datetimeFigureOut">
              <a:rPr lang="pl-PL" smtClean="0"/>
              <a:t>2023-12-08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l" smtClean="0"/>
              <a:pPr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283791577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>
  <p:cSld name="1_Tytuł i zawartość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pl" smtClean="0"/>
              <a:pPr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1354435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9A58-757D-4FCB-BF85-ADFA3AFD5D3A}" type="datetimeFigureOut">
              <a:rPr lang="pl-PL" smtClean="0"/>
              <a:t>2023-12-08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l" smtClean="0"/>
              <a:pPr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281509272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9A58-757D-4FCB-BF85-ADFA3AFD5D3A}" type="datetimeFigureOut">
              <a:rPr lang="pl-PL" smtClean="0"/>
              <a:t>2023-12-08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l" smtClean="0"/>
              <a:pPr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71155028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9A58-757D-4FCB-BF85-ADFA3AFD5D3A}" type="datetimeFigureOut">
              <a:rPr lang="pl-PL" smtClean="0"/>
              <a:t>2023-12-08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l" smtClean="0"/>
              <a:pPr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9457249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9A58-757D-4FCB-BF85-ADFA3AFD5D3A}" type="datetimeFigureOut">
              <a:rPr lang="pl-PL" smtClean="0"/>
              <a:t>2023-12-08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l" smtClean="0"/>
              <a:pPr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317025292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9A58-757D-4FCB-BF85-ADFA3AFD5D3A}" type="datetimeFigureOut">
              <a:rPr lang="pl-PL" smtClean="0"/>
              <a:t>2023-12-08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l" smtClean="0"/>
              <a:pPr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358329793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9A58-757D-4FCB-BF85-ADFA3AFD5D3A}" type="datetimeFigureOut">
              <a:rPr lang="pl-PL" smtClean="0"/>
              <a:t>2023-12-08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l" smtClean="0"/>
              <a:pPr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39570794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9A58-757D-4FCB-BF85-ADFA3AFD5D3A}" type="datetimeFigureOut">
              <a:rPr lang="pl-PL" smtClean="0"/>
              <a:t>2023-12-08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l" smtClean="0"/>
              <a:pPr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132586214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29A58-757D-4FCB-BF85-ADFA3AFD5D3A}" type="datetimeFigureOut">
              <a:rPr lang="pl-PL" smtClean="0"/>
              <a:t>2023-12-08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l" smtClean="0"/>
              <a:pPr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150919641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29A58-757D-4FCB-BF85-ADFA3AFD5D3A}" type="datetimeFigureOut">
              <a:rPr lang="pl-PL" smtClean="0"/>
              <a:t>2023-12-08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000000-1234-1234-1234-123412341234}" type="slidenum">
              <a:rPr lang="pl" smtClean="0"/>
              <a:pPr/>
              <a:t>‹#›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1673604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CD4791AF-6269-0F04-261D-91374DAA2B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70" y="621838"/>
            <a:ext cx="1185545" cy="13716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3" name="Tytuł 2">
            <a:extLst>
              <a:ext uri="{FF2B5EF4-FFF2-40B4-BE49-F238E27FC236}">
                <a16:creationId xmlns:a16="http://schemas.microsoft.com/office/drawing/2014/main" id="{0872DA83-5D21-6A32-32B0-535975837E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3"/>
            <a:ext cx="7766936" cy="2200123"/>
          </a:xfrm>
        </p:spPr>
        <p:txBody>
          <a:bodyPr/>
          <a:lstStyle/>
          <a:p>
            <a:r>
              <a:rPr lang="pl-PL" sz="2800" dirty="0"/>
              <a:t>Platforma sprawozdawcza służąca do raportowania realizacji działań naprawczych określonych w Programach ochrony powietrza dla stref województwa wielkopolskiego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6422DF28-4E10-7575-3485-B450D2831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6181" y="4682210"/>
            <a:ext cx="7766936" cy="1096899"/>
          </a:xfrm>
        </p:spPr>
        <p:txBody>
          <a:bodyPr/>
          <a:lstStyle/>
          <a:p>
            <a:r>
              <a:rPr lang="pl-PL" dirty="0"/>
              <a:t>Małgorzata Paciorek</a:t>
            </a:r>
          </a:p>
          <a:p>
            <a:r>
              <a:rPr lang="pl-PL" dirty="0"/>
              <a:t>&gt;&gt;</a:t>
            </a:r>
            <a:r>
              <a:rPr lang="pl-PL" dirty="0" err="1"/>
              <a:t>B.S.iP.P</a:t>
            </a:r>
            <a:r>
              <a:rPr lang="pl-PL" dirty="0"/>
              <a:t>. Ekometria Sp. z o.o.&lt;&lt;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92BE96BC-6DC7-E651-91FE-DED776B658FD}"/>
              </a:ext>
            </a:extLst>
          </p:cNvPr>
          <p:cNvSpPr txBox="1"/>
          <p:nvPr/>
        </p:nvSpPr>
        <p:spPr>
          <a:xfrm>
            <a:off x="4746172" y="6335486"/>
            <a:ext cx="223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11 grudnia 2023 r.</a:t>
            </a:r>
          </a:p>
        </p:txBody>
      </p:sp>
    </p:spTree>
    <p:extLst>
      <p:ext uri="{BB962C8B-B14F-4D97-AF65-F5344CB8AC3E}">
        <p14:creationId xmlns:p14="http://schemas.microsoft.com/office/powerpoint/2010/main" val="517543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6">
            <a:extLst>
              <a:ext uri="{FF2B5EF4-FFF2-40B4-BE49-F238E27FC236}">
                <a16:creationId xmlns:a16="http://schemas.microsoft.com/office/drawing/2014/main" id="{38DD72E3-CDEE-780F-C9CC-DBE365EFF24B}"/>
              </a:ext>
            </a:extLst>
          </p:cNvPr>
          <p:cNvSpPr txBox="1">
            <a:spLocks/>
          </p:cNvSpPr>
          <p:nvPr/>
        </p:nvSpPr>
        <p:spPr>
          <a:xfrm>
            <a:off x="752638" y="374230"/>
            <a:ext cx="8596668" cy="73574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sz="2400" dirty="0"/>
              <a:t>Lista działań w POP przewidzianych do sprawozdawania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551D88EE-0036-4569-A726-0020936EF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392359"/>
              </p:ext>
            </p:extLst>
          </p:nvPr>
        </p:nvGraphicFramePr>
        <p:xfrm>
          <a:off x="816429" y="1164772"/>
          <a:ext cx="8719457" cy="4217699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675364">
                  <a:extLst>
                    <a:ext uri="{9D8B030D-6E8A-4147-A177-3AD203B41FA5}">
                      <a16:colId xmlns:a16="http://schemas.microsoft.com/office/drawing/2014/main" val="2070447238"/>
                    </a:ext>
                  </a:extLst>
                </a:gridCol>
                <a:gridCol w="7044093">
                  <a:extLst>
                    <a:ext uri="{9D8B030D-6E8A-4147-A177-3AD203B41FA5}">
                      <a16:colId xmlns:a16="http://schemas.microsoft.com/office/drawing/2014/main" val="1496078699"/>
                    </a:ext>
                  </a:extLst>
                </a:gridCol>
              </a:tblGrid>
              <a:tr h="2576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x-none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Kod działania</a:t>
                      </a:r>
                      <a:endParaRPr lang="pl-P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x-none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Nazwa działania</a:t>
                      </a:r>
                      <a:endParaRPr lang="pl-P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168971"/>
                  </a:ext>
                </a:extLst>
              </a:tr>
              <a:tr h="5343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x-non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ZOA 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x-non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Ograniczenie emisji z ogrzewania indywidualnego w </a:t>
                      </a:r>
                      <a:r>
                        <a:rPr lang="pl-P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komunalnym </a:t>
                      </a:r>
                      <a:r>
                        <a:rPr lang="x-non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zasobie mieszkaniowym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9709265"/>
                  </a:ext>
                </a:extLst>
              </a:tr>
              <a:tr h="5343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Zachęty finansowe </a:t>
                      </a:r>
                      <a:r>
                        <a:rPr lang="x-non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modernizację budynków mieszkalnych </a:t>
                      </a:r>
                      <a:r>
                        <a:rPr lang="pl-P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oraz</a:t>
                      </a:r>
                      <a:r>
                        <a:rPr lang="x-non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 wymianę kotłów, pieców i palenisk 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8239374"/>
                  </a:ext>
                </a:extLst>
              </a:tr>
              <a:tr h="257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x-non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</a:t>
                      </a:r>
                      <a:r>
                        <a:rPr lang="pl-P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Inwentaryzacja źródeł ogrzewania indywidualnego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6132616"/>
                  </a:ext>
                </a:extLst>
              </a:tr>
              <a:tr h="257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x-non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KUA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x-none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Kontrola realizacji uchwały ograniczającej stosowanie paliw stałych</a:t>
                      </a:r>
                      <a:endParaRPr lang="pl-P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6904840"/>
                  </a:ext>
                </a:extLst>
              </a:tr>
              <a:tr h="257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x-non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pl-P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MB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x-none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ermomodernizacja budynków mieszkalnych</a:t>
                      </a:r>
                      <a:r>
                        <a:rPr lang="pl-PL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 użyteczności publicznej</a:t>
                      </a:r>
                      <a:endParaRPr lang="pl-P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4935893"/>
                  </a:ext>
                </a:extLst>
              </a:tr>
              <a:tr h="8109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x-non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MMU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x-non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Obniżenie emisji komunikacyjnej poprzez regularne utrzymywanie czystości ulic </a:t>
                      </a:r>
                      <a:r>
                        <a:rPr lang="pl-P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oraz </a:t>
                      </a:r>
                      <a:r>
                        <a:rPr lang="x-non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zakaz używania spalinowych i elektrycznych dmuchaw do liści</a:t>
                      </a:r>
                      <a:r>
                        <a:rPr lang="pl-P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 miastach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6055431"/>
                  </a:ext>
                </a:extLst>
              </a:tr>
              <a:tr h="257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x-non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ZUZ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Ochrona i z</a:t>
                      </a:r>
                      <a:r>
                        <a:rPr lang="x-non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większ</a:t>
                      </a:r>
                      <a:r>
                        <a:rPr lang="pl-P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x-non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 udziału zieleni w miasta</a:t>
                      </a:r>
                      <a:r>
                        <a:rPr lang="pl-PL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1087538"/>
                  </a:ext>
                </a:extLst>
              </a:tr>
              <a:tr h="257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x-non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EEK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x-non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Edukacja ekologiczna 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1414028"/>
                  </a:ext>
                </a:extLst>
              </a:tr>
              <a:tr h="257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PZP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x-non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Zapisy w planach zagospodarowania przestrzennego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6601762"/>
                  </a:ext>
                </a:extLst>
              </a:tr>
              <a:tr h="5343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x-non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x-non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bniżenie emisji komunikacyjnej – </a:t>
                      </a:r>
                      <a:r>
                        <a:rPr lang="pl-P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utworzenie </a:t>
                      </a:r>
                      <a:r>
                        <a:rPr lang="x-non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strefy ograniczonego ruchu </a:t>
                      </a:r>
                      <a:r>
                        <a:rPr lang="pl-P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(tylko aglomeracja poznańska)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1087275"/>
                  </a:ext>
                </a:extLst>
              </a:tr>
            </a:tbl>
          </a:graphicData>
        </a:graphic>
      </p:graphicFrame>
      <p:sp>
        <p:nvSpPr>
          <p:cNvPr id="6" name="Google Shape;180;p30">
            <a:extLst>
              <a:ext uri="{FF2B5EF4-FFF2-40B4-BE49-F238E27FC236}">
                <a16:creationId xmlns:a16="http://schemas.microsoft.com/office/drawing/2014/main" id="{92059171-C18E-460B-97FF-CD7EAA10234C}"/>
              </a:ext>
            </a:extLst>
          </p:cNvPr>
          <p:cNvSpPr txBox="1"/>
          <p:nvPr/>
        </p:nvSpPr>
        <p:spPr>
          <a:xfrm>
            <a:off x="566058" y="5611995"/>
            <a:ext cx="8969828" cy="1081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ts val="1800"/>
            </a:pPr>
            <a:r>
              <a:rPr lang="pl-PL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Dla poszczególnych działań w harmonogramie rzeczowo-finansowym określono wskaźniki realizacji, które są sprawozdawane przez gminę w interaktywnym formularzu.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>
            <a:extLst>
              <a:ext uri="{FF2B5EF4-FFF2-40B4-BE49-F238E27FC236}">
                <a16:creationId xmlns:a16="http://schemas.microsoft.com/office/drawing/2014/main" id="{4EB8C93E-91F3-0C2C-AC1C-C34276A89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746" y="609600"/>
            <a:ext cx="8597256" cy="13208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l-PL" sz="2800" dirty="0"/>
              <a:t>Sprawozdanie z działań określonych w ramach PDK</a:t>
            </a:r>
          </a:p>
        </p:txBody>
      </p:sp>
      <p:sp>
        <p:nvSpPr>
          <p:cNvPr id="16" name="Symbol zastępczy tekstu 15">
            <a:extLst>
              <a:ext uri="{FF2B5EF4-FFF2-40B4-BE49-F238E27FC236}">
                <a16:creationId xmlns:a16="http://schemas.microsoft.com/office/drawing/2014/main" id="{32BAE2FE-9155-DF12-0660-7194FCC6F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7332" y="2160589"/>
            <a:ext cx="6118404" cy="4245898"/>
          </a:xfrm>
        </p:spPr>
        <p:txBody>
          <a:bodyPr>
            <a:norm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pl-PL" altLang="pl-PL" dirty="0">
                <a:latin typeface="Arial" panose="020B0604020202020204" pitchFamily="34" charset="0"/>
                <a:cs typeface="Arial" panose="020B0604020202020204" pitchFamily="34" charset="0"/>
              </a:rPr>
              <a:t>W PDK przewidziane zostały zestawy działań zależne od ogłoszonego poziomu alertu. Zakres przekazywanych danych o realizacji działań w ramach PDK dotyczy liczby podjętych działań w zależności od poziomu alertu.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pl-PL" altLang="pl-PL" dirty="0">
                <a:latin typeface="Arial" panose="020B0604020202020204" pitchFamily="34" charset="0"/>
                <a:cs typeface="Arial" panose="020B0604020202020204" pitchFamily="34" charset="0"/>
              </a:rPr>
              <a:t>Wyróżnia się 3 poziomy alertu:</a:t>
            </a: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pl-PL" altLang="pl-PL" dirty="0">
                <a:latin typeface="Arial" panose="020B0604020202020204" pitchFamily="34" charset="0"/>
                <a:cs typeface="Arial" panose="020B0604020202020204" pitchFamily="34" charset="0"/>
              </a:rPr>
              <a:t>•	POZIOM 1 (kolor żółty) – ogłaszany w momencie ryzyka przekroczenia poziomu dopuszczalnego;</a:t>
            </a: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pl-PL" altLang="pl-PL" dirty="0">
                <a:latin typeface="Arial" panose="020B0604020202020204" pitchFamily="34" charset="0"/>
                <a:cs typeface="Arial" panose="020B0604020202020204" pitchFamily="34" charset="0"/>
              </a:rPr>
              <a:t>•	POZIOM 2 (kolor pomarańczowy) – ogłaszany w momencie ryzyka przekroczenia poziomu informowania;</a:t>
            </a: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pl-PL" altLang="pl-PL" dirty="0">
                <a:latin typeface="Arial" panose="020B0604020202020204" pitchFamily="34" charset="0"/>
                <a:cs typeface="Arial" panose="020B0604020202020204" pitchFamily="34" charset="0"/>
              </a:rPr>
              <a:t>•	POZIOM 3 (kolor czerwony) – ogłaszany w momencie ryzyka przekroczenia poziomu alarmowego).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endParaRPr lang="pl-PL" alt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F5AD99C0-8A84-948E-E6CD-9E850C0A19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1543" y="2261938"/>
            <a:ext cx="5120211" cy="2982523"/>
          </a:xfrm>
          <a:prstGeom prst="rect">
            <a:avLst/>
          </a:prstGeom>
        </p:spPr>
      </p:pic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4E705E9-45E0-FD05-895B-5D9A12766D9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</p:spPr>
        <p:txBody>
          <a:bodyPr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pl-PL" smtClean="0"/>
              <a:pPr marL="0" lvl="0" indent="0" rtl="0">
                <a:spcBef>
                  <a:spcPts val="0"/>
                </a:spcBef>
                <a:spcAft>
                  <a:spcPts val="600"/>
                </a:spcAft>
                <a:buNone/>
              </a:pPr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705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8"/>
          <p:cNvSpPr txBox="1"/>
          <p:nvPr/>
        </p:nvSpPr>
        <p:spPr>
          <a:xfrm>
            <a:off x="413656" y="1621972"/>
            <a:ext cx="9644743" cy="4955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buClr>
                <a:schemeClr val="dk1"/>
              </a:buClr>
              <a:buSzPts val="1800"/>
              <a:buFont typeface="+mj-lt"/>
              <a:buAutoNum type="arabicPeriod"/>
            </a:pPr>
            <a:r>
              <a:rPr lang="pl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Program ochrony powietrza dla </a:t>
            </a:r>
            <a:r>
              <a:rPr lang="pl" b="1" u="sng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strefy aglomeracja </a:t>
            </a:r>
            <a:r>
              <a:rPr lang="pl-PL" b="1" u="sng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poznańska</a:t>
            </a:r>
          </a:p>
          <a:p>
            <a:pPr>
              <a:spcAft>
                <a:spcPts val="1200"/>
              </a:spcAft>
              <a:buClr>
                <a:schemeClr val="dk1"/>
              </a:buClr>
              <a:buSzPts val="1800"/>
            </a:pPr>
            <a:r>
              <a:rPr lang="pl-PL" sz="1200" i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UCHWAŁA NR XXI/393/20 SEJMIKU WOJEWÓDZTWA WIELKOPOLSKIEGO z dnia 13 lipca 2020 r.</a:t>
            </a:r>
          </a:p>
          <a:p>
            <a:pPr marL="342900" indent="-342900">
              <a:buClr>
                <a:schemeClr val="dk1"/>
              </a:buClr>
              <a:buSzPts val="1800"/>
              <a:buFont typeface="+mj-lt"/>
              <a:buAutoNum type="arabicPeriod" startAt="2"/>
            </a:pPr>
            <a:r>
              <a:rPr lang="pl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Programy ochrony powietrza dla </a:t>
            </a:r>
            <a:r>
              <a:rPr lang="pl" b="1" u="sng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strefy miasto </a:t>
            </a:r>
            <a:r>
              <a:rPr lang="pl-PL" b="1" u="sng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Kalisz</a:t>
            </a:r>
          </a:p>
          <a:p>
            <a:pPr>
              <a:buClr>
                <a:schemeClr val="dk1"/>
              </a:buClr>
              <a:buSzPts val="1800"/>
            </a:pPr>
            <a:r>
              <a:rPr lang="pl-PL" sz="1200" i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UCHWAŁA NR XXI/392/20 SEJMIKU WOJEWÓDZTWA WIELKOPOLSKIEGO z dnia 13 lipca 2020 r.</a:t>
            </a:r>
          </a:p>
          <a:p>
            <a:pPr>
              <a:spcAft>
                <a:spcPts val="1200"/>
              </a:spcAft>
              <a:buClr>
                <a:schemeClr val="dk1"/>
              </a:buClr>
              <a:buSzPts val="1800"/>
            </a:pPr>
            <a:r>
              <a:rPr lang="pl-PL" sz="1200" i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UCHWAŁA NR XLIX/975/23  SEJMIKU WOJEWÓDZTWA WIELKOPOLSKIEGO z dnia 30 stycznia 2023 r.</a:t>
            </a:r>
            <a:endParaRPr lang="pl-PL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dk1"/>
              </a:buClr>
              <a:buSzPts val="1800"/>
              <a:buFont typeface="+mj-lt"/>
              <a:buAutoNum type="arabicPeriod" startAt="3"/>
            </a:pPr>
            <a:r>
              <a:rPr lang="pl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Program ochrony dla </a:t>
            </a:r>
            <a:r>
              <a:rPr lang="pl" b="1" u="sng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strefy wielkopolskiej </a:t>
            </a:r>
          </a:p>
          <a:p>
            <a:pPr>
              <a:spcAft>
                <a:spcPts val="1200"/>
              </a:spcAft>
              <a:buClr>
                <a:schemeClr val="dk1"/>
              </a:buClr>
              <a:buSzPts val="1800"/>
            </a:pPr>
            <a:r>
              <a:rPr lang="pl-PL" sz="1200" i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UCHWAŁA NR XXI/391/20 SEJMIKU WOJEWÓDZTWA WIELKOPOLSKIEGO z dnia 13 lipca 2020 r.</a:t>
            </a:r>
            <a:endParaRPr lang="pl-PL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dk1"/>
              </a:buClr>
              <a:buSzPts val="1800"/>
              <a:buFont typeface="+mj-lt"/>
              <a:buAutoNum type="arabicPeriod" startAt="4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Program ochrony powietrza w zakresie ozonu dla strefy wielkopolskiej</a:t>
            </a:r>
          </a:p>
          <a:p>
            <a:pPr>
              <a:spcAft>
                <a:spcPts val="1200"/>
              </a:spcAft>
              <a:buClr>
                <a:schemeClr val="dk1"/>
              </a:buClr>
              <a:buSzPts val="1800"/>
            </a:pPr>
            <a:r>
              <a:rPr lang="pl-PL" sz="1200" i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UCHWAŁA NR IX/168/19 SEJMIKU WOJEWÓDZTWA WIELKOPOLSKIEGO z dnia 24 czerwca 2019 r.</a:t>
            </a:r>
          </a:p>
          <a:p>
            <a:pPr marL="342900" indent="-342900">
              <a:buClr>
                <a:schemeClr val="dk1"/>
              </a:buClr>
              <a:buSzPts val="1800"/>
              <a:buFont typeface="+mj-lt"/>
              <a:buAutoNum type="arabicPeriod" startAt="5"/>
            </a:pPr>
            <a:r>
              <a:rPr lang="pl-PL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Plan działań krótkoterminowych w zakresie pyłu PM2,5 dla strefy aglomeracja poznańska</a:t>
            </a:r>
          </a:p>
          <a:p>
            <a:pPr>
              <a:spcAft>
                <a:spcPts val="1200"/>
              </a:spcAft>
              <a:buClr>
                <a:schemeClr val="dk1"/>
              </a:buClr>
              <a:buSzPts val="1800"/>
            </a:pPr>
            <a:r>
              <a:rPr lang="pl-PL" sz="1200" i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UCHWAŁA NR  XXII/581/16 SEJMIKU WOJEWÓDZTWA WIELKOPOLSKIEGO z dnia 26 września 2016 r.</a:t>
            </a:r>
            <a:endParaRPr lang="pl-PL" sz="1200" b="0" i="1" dirty="0">
              <a:solidFill>
                <a:schemeClr val="dk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342900" indent="-342900">
              <a:buClr>
                <a:schemeClr val="dk1"/>
              </a:buClr>
              <a:buSzPts val="1800"/>
              <a:buFont typeface="+mj-lt"/>
              <a:buAutoNum type="arabicPeriod" startAt="6"/>
            </a:pPr>
            <a:r>
              <a:rPr lang="pl-PL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Plan Działań Krótkoterminowych w zakresie ozonu dla strefy wielkopolskiej </a:t>
            </a:r>
          </a:p>
          <a:p>
            <a:pPr>
              <a:spcAft>
                <a:spcPts val="1200"/>
              </a:spcAft>
              <a:buClr>
                <a:schemeClr val="dk1"/>
              </a:buClr>
              <a:buSzPts val="1800"/>
            </a:pPr>
            <a:r>
              <a:rPr lang="pl-PL" sz="1200" i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UCHWAŁA XLV/1033/18 SEJMIKU WOJEWÓDZTWA WIELKOPOLSKIEGO z dnia 23 kwietnia 2018 r.</a:t>
            </a:r>
          </a:p>
          <a:p>
            <a:pPr>
              <a:buClr>
                <a:schemeClr val="dk1"/>
              </a:buClr>
              <a:buSzPts val="1800"/>
            </a:pPr>
            <a:endParaRPr lang="pl-PL" sz="1200" i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>
              <a:buClr>
                <a:schemeClr val="dk1"/>
              </a:buClr>
              <a:buSzPts val="1800"/>
            </a:pPr>
            <a:endParaRPr lang="pl" b="1" u="sng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2" name="Tytuł 6">
            <a:extLst>
              <a:ext uri="{FF2B5EF4-FFF2-40B4-BE49-F238E27FC236}">
                <a16:creationId xmlns:a16="http://schemas.microsoft.com/office/drawing/2014/main" id="{F2E2BD4D-67DB-BBB0-83B5-F1459F09295D}"/>
              </a:ext>
            </a:extLst>
          </p:cNvPr>
          <p:cNvSpPr txBox="1">
            <a:spLocks/>
          </p:cNvSpPr>
          <p:nvPr/>
        </p:nvSpPr>
        <p:spPr>
          <a:xfrm>
            <a:off x="677334" y="609600"/>
            <a:ext cx="8596668" cy="73574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sz="2400" dirty="0"/>
              <a:t>Obowiązujące programy ochrony powietrza plany działań krótkoterminowych dla stref województwa wielkopolskiego: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27BCCDDD-0FBD-415E-A96F-C4DA29650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5743"/>
          </a:xfrm>
        </p:spPr>
        <p:txBody>
          <a:bodyPr/>
          <a:lstStyle/>
          <a:p>
            <a:r>
              <a:rPr lang="pl-PL" dirty="0"/>
              <a:t>Obowiązek realizacji działań</a:t>
            </a: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08D1E36D-483E-493C-B4D5-8BD5321DB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16828"/>
            <a:ext cx="9032723" cy="4731571"/>
          </a:xfrm>
        </p:spPr>
        <p:txBody>
          <a:bodyPr>
            <a:noAutofit/>
          </a:bodyPr>
          <a:lstStyle/>
          <a:p>
            <a:r>
              <a:rPr lang="pl-P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realizacji działań zapisanych w POP zobowiązane są:</a:t>
            </a:r>
          </a:p>
          <a:p>
            <a:pPr lvl="1"/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jednostki samorządu terytorialnego (gminy, powiaty, Marszałek);</a:t>
            </a:r>
          </a:p>
          <a:p>
            <a:pPr lvl="1"/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osoby fizyczne;</a:t>
            </a:r>
          </a:p>
          <a:p>
            <a:pPr lvl="1"/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przedsiębiorcy i osoby prawne.</a:t>
            </a:r>
          </a:p>
          <a:p>
            <a:r>
              <a:rPr lang="pl-P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realizacji działań zapisanych w PDK zobowiązane są:</a:t>
            </a:r>
          </a:p>
          <a:p>
            <a:pPr lvl="1"/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jednostki samorządu terytorialnego (gminy i powiaty) oraz ich jednostki podległe (np. Zarząd Dróg, Centra Zarządzania Kryzysowego, Straż Miejska/Gminna);</a:t>
            </a:r>
          </a:p>
          <a:p>
            <a:pPr lvl="1"/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osoby fizyczne; </a:t>
            </a:r>
          </a:p>
          <a:p>
            <a:pPr lvl="1"/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przedsiębiorcy i osoby prawne;</a:t>
            </a:r>
          </a:p>
          <a:p>
            <a:pPr lvl="1"/>
            <a: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policja.</a:t>
            </a:r>
          </a:p>
        </p:txBody>
      </p:sp>
    </p:spTree>
    <p:extLst>
      <p:ext uri="{BB962C8B-B14F-4D97-AF65-F5344CB8AC3E}">
        <p14:creationId xmlns:p14="http://schemas.microsoft.com/office/powerpoint/2010/main" val="4089354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27BCCDDD-0FBD-415E-A96F-C4DA29650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00739"/>
            <a:ext cx="8596668" cy="735743"/>
          </a:xfrm>
        </p:spPr>
        <p:txBody>
          <a:bodyPr/>
          <a:lstStyle/>
          <a:p>
            <a:r>
              <a:rPr lang="pl-PL" dirty="0"/>
              <a:t>Obowiązek sprawozdawczy</a:t>
            </a: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08D1E36D-483E-493C-B4D5-8BD5321DB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116" y="1465083"/>
            <a:ext cx="9307284" cy="4892174"/>
          </a:xfrm>
        </p:spPr>
        <p:txBody>
          <a:bodyPr>
            <a:noAutofit/>
          </a:bodyPr>
          <a:lstStyle/>
          <a:p>
            <a:pPr marL="0" indent="0">
              <a:buClr>
                <a:schemeClr val="dk1"/>
              </a:buClr>
              <a:buSzPts val="1800"/>
              <a:buNone/>
            </a:pPr>
            <a:r>
              <a:rPr lang="pl-PL" b="1" u="sng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SAMORZĄDY GMINNE ZOBOWIĄZANE SĄ DO:</a:t>
            </a:r>
          </a:p>
          <a:p>
            <a:pPr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Corocznego składania sprawozdań z realizacji działań wartych w Programach Ochrony Powietrza;</a:t>
            </a:r>
          </a:p>
          <a:p>
            <a:pPr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Corocznego składania sprawozdań z realizacji działań zawartych w Planach Działań Krótkoterminowych</a:t>
            </a:r>
          </a:p>
          <a:p>
            <a:pPr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Złożenia sprawozdania końcowego po zakończeniu POP .</a:t>
            </a:r>
          </a:p>
          <a:p>
            <a:pPr marL="0" indent="0">
              <a:buClr>
                <a:schemeClr val="dk1"/>
              </a:buClr>
              <a:buSzPts val="1800"/>
              <a:buNone/>
            </a:pPr>
            <a:endParaRPr lang="pl-PL" b="1" u="sng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marL="0" indent="0">
              <a:buClr>
                <a:schemeClr val="dk1"/>
              </a:buClr>
              <a:buSzPts val="1800"/>
              <a:buNone/>
            </a:pPr>
            <a:r>
              <a:rPr lang="pl-PL" b="1" u="sng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SAMORZĄDY POWIATOWE ZOBOWIĄZANE SĄ DO:</a:t>
            </a:r>
          </a:p>
          <a:p>
            <a:pPr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Corocznego składania sprawozdań z realizacji działań wartych w Programach Ochrony Powietrza – działanie dotyczące edukacji ekologicznej;</a:t>
            </a:r>
          </a:p>
          <a:p>
            <a:pPr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Corocznego składania sprawozdań z realizacji działań zawartych w Planach Działań Krótkoterminowych.</a:t>
            </a:r>
          </a:p>
          <a:p>
            <a:pPr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Złożenia sprawozdania końcowego po zakończeniu POP .</a:t>
            </a:r>
            <a:endParaRPr lang="pl-PL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500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9FA3D6-08D2-4517-80A5-7F47C3DB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57943"/>
          </a:xfrm>
        </p:spPr>
        <p:txBody>
          <a:bodyPr/>
          <a:lstStyle/>
          <a:p>
            <a:r>
              <a:rPr lang="pl-PL" dirty="0"/>
              <a:t>Co musi zawierać sprawozdanie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FEB870A-ACEC-4A2E-B9B8-4E9247976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1785257"/>
            <a:ext cx="8596668" cy="4256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Zakres sprawozdania określa Rozporządzenie Ministra Środowiska z dnia 15 lutego 2023 r. w sprawie zakresu i sposobu przekazywania informacji dotyczących zanieczyszczenia powietrza (Dz.U. z 2023r. poz. 350).</a:t>
            </a:r>
          </a:p>
          <a:p>
            <a:pPr marL="0" indent="0"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pl-PL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Zakres sprawozdawanych danych wg. ww. </a:t>
            </a:r>
            <a:r>
              <a:rPr lang="pl-PL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rozporzadzenia</a:t>
            </a:r>
            <a:r>
              <a:rPr lang="pl-PL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dotyczy wszystkich jednostek terytorialnych zobowiązanych do składania sprawozdań</a:t>
            </a:r>
          </a:p>
          <a:p>
            <a:pPr marL="114300" indent="0">
              <a:buNone/>
            </a:pPr>
            <a:endParaRPr lang="pl-PL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Sprawozdania przekazuje się do właściwego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zarządu województwa i właściwego wojewódzkiego inspektora ochrony środowiska</a:t>
            </a:r>
            <a:endParaRPr lang="pl-PL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F4CCD6A-B3D0-4C60-8EF9-C95072D0F6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5146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80C4A1CF-5AD2-4142-804F-71B2C1C19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3657" y="794657"/>
            <a:ext cx="8860345" cy="524670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W celu usprawnienia sprawozdawania opracowano narzędzie sprawozdawcze odpowiadające wymogom rozporządzenia.</a:t>
            </a:r>
          </a:p>
          <a:p>
            <a:pPr marL="114300" indent="0" algn="ctr">
              <a:buNone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ctr">
              <a:buNone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Założenie –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maksymalne uproszczenie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i usprawnienie sposobu przekazywania informacji o realizowanych w ramach POP i PDK działań</a:t>
            </a:r>
          </a:p>
          <a:p>
            <a:pPr marL="114300" indent="0" algn="ctr">
              <a:buNone/>
            </a:pP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ctr">
              <a:buNone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Narzędzie udostępnione zostało jednostkom samorządu terytorialnego w 2020 roku  - działania zrealizowane w 2020 były sprawozdawane już w formie elektronicznej)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C7B19D2-28F9-4FEF-B909-65B0B27270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914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>
            <a:extLst>
              <a:ext uri="{FF2B5EF4-FFF2-40B4-BE49-F238E27FC236}">
                <a16:creationId xmlns:a16="http://schemas.microsoft.com/office/drawing/2014/main" id="{12A2049F-57FB-4A3E-B1A2-C7B671E14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3771"/>
          </a:xfrm>
        </p:spPr>
        <p:txBody>
          <a:bodyPr/>
          <a:lstStyle/>
          <a:p>
            <a:r>
              <a:rPr lang="pl-PL" dirty="0"/>
              <a:t>Funkcje systemu</a:t>
            </a:r>
          </a:p>
        </p:txBody>
      </p:sp>
      <p:sp>
        <p:nvSpPr>
          <p:cNvPr id="16" name="Symbol zastępczy tekstu 15">
            <a:extLst>
              <a:ext uri="{FF2B5EF4-FFF2-40B4-BE49-F238E27FC236}">
                <a16:creationId xmlns:a16="http://schemas.microsoft.com/office/drawing/2014/main" id="{009DF5AC-26D2-416A-AAC6-6E045620C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217" y="1393371"/>
            <a:ext cx="9598901" cy="5043448"/>
          </a:xfrm>
        </p:spPr>
        <p:txBody>
          <a:bodyPr>
            <a:normAutofit fontScale="77500" lnSpcReduction="20000"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Logowanie odbywa się na podstawie indywidualnej nazwy użytkownika (login) i hasła (możliwa dowolna liczba użytkowników również w ramach danej jednostki sprawozdającej). 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Zakres funkcji dostępnych dla użytkownika zależny jest od tego do jakiej grupy użytkowników przynależy (administrator, użytkownik sprawozdający lub przeglądający).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Sprawozdanie odbywa się poprzez wypełnienie ankiety dla poszczególnych działań.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Jeżeli informacje podane w sprawozdaniu są błędne sygnalizowane jest to w postaci komentarza.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Edycja sprawozdania jest możliwa do momentu przesłania sprawozdania do zatwierdzenia przez Urząd Marszałkowski.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Urząd Marszałkowski może cofnąć do edycji błędnie wypełnione sprawozdanie.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Możliwość wydruku formularza sprawozdania.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Wybrane wskaźniki wizualizowane są na mapie.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007DF34-9A84-4EF0-941B-FD4D6280B0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3900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6"/>
          <p:cNvSpPr txBox="1"/>
          <p:nvPr/>
        </p:nvSpPr>
        <p:spPr>
          <a:xfrm>
            <a:off x="2328684" y="1834290"/>
            <a:ext cx="5627915" cy="128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pl-PL" sz="4800" b="1" dirty="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15 lutego</a:t>
            </a:r>
          </a:p>
          <a:p>
            <a:pPr algn="ctr"/>
            <a:r>
              <a:rPr lang="pl-PL" sz="2000" b="1" dirty="0">
                <a:solidFill>
                  <a:srgbClr val="CC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termin określony Ustawie </a:t>
            </a:r>
            <a:r>
              <a:rPr lang="pl-PL" sz="2000" b="1" dirty="0" err="1">
                <a:solidFill>
                  <a:srgbClr val="CC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Poś</a:t>
            </a:r>
            <a:endParaRPr lang="pl-PL" sz="2000" b="1" dirty="0">
              <a:solidFill>
                <a:srgbClr val="CC0000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pPr algn="ctr"/>
            <a:endParaRPr sz="1000" dirty="0">
              <a:solidFill>
                <a:srgbClr val="CC0000"/>
              </a:solidFill>
            </a:endParaRPr>
          </a:p>
        </p:txBody>
      </p:sp>
      <p:sp>
        <p:nvSpPr>
          <p:cNvPr id="223" name="Google Shape;223;p36"/>
          <p:cNvSpPr txBox="1"/>
          <p:nvPr/>
        </p:nvSpPr>
        <p:spPr>
          <a:xfrm>
            <a:off x="1704000" y="794620"/>
            <a:ext cx="7387200" cy="930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pl" sz="2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 składania sprawozdania </a:t>
            </a:r>
          </a:p>
          <a:p>
            <a:pPr algn="ctr"/>
            <a:r>
              <a:rPr lang="pl" sz="2400" b="1" u="sng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rok poprzedni</a:t>
            </a:r>
            <a:r>
              <a:rPr lang="pl" sz="2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24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2" name="Google Shape;180;p30">
            <a:extLst>
              <a:ext uri="{FF2B5EF4-FFF2-40B4-BE49-F238E27FC236}">
                <a16:creationId xmlns:a16="http://schemas.microsoft.com/office/drawing/2014/main" id="{51B5ADDC-487B-6E59-DFFA-7DDA2603BC3D}"/>
              </a:ext>
            </a:extLst>
          </p:cNvPr>
          <p:cNvSpPr txBox="1"/>
          <p:nvPr/>
        </p:nvSpPr>
        <p:spPr>
          <a:xfrm>
            <a:off x="239486" y="3118804"/>
            <a:ext cx="9906000" cy="1148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1800"/>
            </a:pPr>
            <a:r>
              <a:rPr lang="pl-PL" sz="2800" b="1" dirty="0">
                <a:latin typeface="Arial" panose="020B0604020202020204" pitchFamily="34" charset="0"/>
                <a:cs typeface="Arial" panose="020B0604020202020204" pitchFamily="34" charset="0"/>
              </a:rPr>
              <a:t>Użytkownik składa sprawozdanie w wersji elektronicznej poprzez stronę:	</a:t>
            </a:r>
            <a:r>
              <a:rPr lang="pl-PL" sz="2800" b="1" u="sng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https://wielkopolskie.raport-pop.pl/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4">
            <a:extLst>
              <a:ext uri="{FF2B5EF4-FFF2-40B4-BE49-F238E27FC236}">
                <a16:creationId xmlns:a16="http://schemas.microsoft.com/office/drawing/2014/main" id="{73C37D72-0BEA-FC08-6D9F-4B184D770601}"/>
              </a:ext>
            </a:extLst>
          </p:cNvPr>
          <p:cNvSpPr txBox="1">
            <a:spLocks/>
          </p:cNvSpPr>
          <p:nvPr/>
        </p:nvSpPr>
        <p:spPr>
          <a:xfrm>
            <a:off x="677334" y="359226"/>
            <a:ext cx="8596668" cy="783771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dirty="0"/>
              <a:t>Proces sprawozdawczy</a:t>
            </a:r>
          </a:p>
        </p:txBody>
      </p:sp>
      <p:sp>
        <p:nvSpPr>
          <p:cNvPr id="6" name="Google Shape;180;p30">
            <a:extLst>
              <a:ext uri="{FF2B5EF4-FFF2-40B4-BE49-F238E27FC236}">
                <a16:creationId xmlns:a16="http://schemas.microsoft.com/office/drawing/2014/main" id="{92059171-C18E-460B-97FF-CD7EAA10234C}"/>
              </a:ext>
            </a:extLst>
          </p:cNvPr>
          <p:cNvSpPr txBox="1"/>
          <p:nvPr/>
        </p:nvSpPr>
        <p:spPr>
          <a:xfrm>
            <a:off x="529114" y="1153886"/>
            <a:ext cx="9013372" cy="5704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spcAft>
                <a:spcPts val="120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Wypełnianie arkuszy/ankiet z działań POP wg. wskaźników zapisanych w programach.</a:t>
            </a:r>
          </a:p>
          <a:p>
            <a:pPr marL="285750" indent="-285750">
              <a:spcAft>
                <a:spcPts val="120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-PL" u="sng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Sprawozdawane są również działania przewidziane w PDK.</a:t>
            </a:r>
          </a:p>
          <a:p>
            <a:pPr marL="285750" indent="-285750">
              <a:spcAft>
                <a:spcPts val="120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Zakres sprawozdania zależy od rodzaju jednostki terytorialnej (wg kompetencji).</a:t>
            </a:r>
          </a:p>
          <a:p>
            <a:pPr marL="285750" indent="-285750">
              <a:spcAft>
                <a:spcPts val="120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Narzędzie podsumowuje wprowadzone informacje i automatycznie wylicza efekt ekologiczny (dla działań, dla których ten efekt jest określony) oraz podaje stopień realizacji. </a:t>
            </a:r>
          </a:p>
          <a:p>
            <a:pPr marL="285750" indent="-285750">
              <a:spcAft>
                <a:spcPts val="120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Narzędzie tworzy raport podsumowujący – stanowiący podstawię wypełnienia obowiązku sprawozdawczego.</a:t>
            </a:r>
          </a:p>
          <a:p>
            <a:pPr marL="285750" indent="-285750">
              <a:spcAft>
                <a:spcPts val="120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Przesłanie wypełnionego arkusza sprawozdawczego do weryfikacji przez Urząd Marszałkowski przez narzędzie.</a:t>
            </a:r>
          </a:p>
          <a:p>
            <a:pPr marL="285750" indent="-285750">
              <a:spcAft>
                <a:spcPts val="120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pl-PL" u="sng" dirty="0">
                <a:latin typeface="Arial" panose="020B0604020202020204" pitchFamily="34" charset="0"/>
                <a:cs typeface="Arial" panose="020B0604020202020204" pitchFamily="34" charset="0"/>
              </a:rPr>
              <a:t>Wydruk potwierdzenia złożenia sprawozdania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które użytkownik przesyła do Urzędu Marszałkowskiego Województwa Wielkopolskiego w wersji papierowej. Druk potwierdzenia generowany jest przez narzędzie sprawozdawcze.</a:t>
            </a:r>
          </a:p>
          <a:p>
            <a:pPr>
              <a:spcAft>
                <a:spcPts val="1200"/>
              </a:spcAft>
              <a:buClr>
                <a:schemeClr val="dk1"/>
              </a:buClr>
              <a:buSzPts val="1800"/>
            </a:pPr>
            <a:r>
              <a:rPr lang="pl-PL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Uwaga: Proszę pamiętać, że Urząd Marszałkowski może cofnąć do edycji błędnie wypełnione sprawozdanie.</a:t>
            </a:r>
          </a:p>
          <a:p>
            <a:pPr marL="285750" indent="-285750">
              <a:spcAft>
                <a:spcPts val="120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endParaRPr lang="pl-PL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3923</TotalTime>
  <Words>975</Words>
  <Application>Microsoft Office PowerPoint</Application>
  <PresentationFormat>Panoramiczny</PresentationFormat>
  <Paragraphs>106</Paragraphs>
  <Slides>11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Wingdings 3</vt:lpstr>
      <vt:lpstr>Trebuchet MS</vt:lpstr>
      <vt:lpstr>Arial</vt:lpstr>
      <vt:lpstr>Faseta</vt:lpstr>
      <vt:lpstr>Platforma sprawozdawcza służąca do raportowania realizacji działań naprawczych określonych w Programach ochrony powietrza dla stref województwa wielkopolskiego</vt:lpstr>
      <vt:lpstr>Prezentacja programu PowerPoint</vt:lpstr>
      <vt:lpstr>Obowiązek realizacji działań</vt:lpstr>
      <vt:lpstr>Obowiązek sprawozdawczy</vt:lpstr>
      <vt:lpstr>Co musi zawierać sprawozdanie</vt:lpstr>
      <vt:lpstr>Prezentacja programu PowerPoint</vt:lpstr>
      <vt:lpstr>Funkcje systemu</vt:lpstr>
      <vt:lpstr>Prezentacja programu PowerPoint</vt:lpstr>
      <vt:lpstr>Prezentacja programu PowerPoint</vt:lpstr>
      <vt:lpstr>Prezentacja programu PowerPoint</vt:lpstr>
      <vt:lpstr>Sprawozdanie z działań określonych w ramach PDK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cp:lastModifiedBy>Małgorzata Paciorek</cp:lastModifiedBy>
  <cp:revision>10</cp:revision>
  <dcterms:modified xsi:type="dcterms:W3CDTF">2023-12-11T08:04:32Z</dcterms:modified>
</cp:coreProperties>
</file>