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9"/>
  </p:notesMasterIdLst>
  <p:sldIdLst>
    <p:sldId id="256" r:id="rId5"/>
    <p:sldId id="257" r:id="rId6"/>
    <p:sldId id="258" r:id="rId7"/>
    <p:sldId id="259" r:id="rId8"/>
    <p:sldId id="468" r:id="rId9"/>
    <p:sldId id="575" r:id="rId10"/>
    <p:sldId id="459" r:id="rId11"/>
    <p:sldId id="576" r:id="rId12"/>
    <p:sldId id="652" r:id="rId13"/>
    <p:sldId id="653" r:id="rId14"/>
    <p:sldId id="466" r:id="rId15"/>
    <p:sldId id="654" r:id="rId16"/>
    <p:sldId id="571" r:id="rId17"/>
    <p:sldId id="467" r:id="rId18"/>
    <p:sldId id="470" r:id="rId19"/>
    <p:sldId id="471" r:id="rId20"/>
    <p:sldId id="472" r:id="rId21"/>
    <p:sldId id="474" r:id="rId22"/>
    <p:sldId id="567" r:id="rId23"/>
    <p:sldId id="568" r:id="rId24"/>
    <p:sldId id="569" r:id="rId25"/>
    <p:sldId id="570" r:id="rId26"/>
    <p:sldId id="574" r:id="rId27"/>
    <p:sldId id="655" r:id="rId28"/>
    <p:sldId id="656" r:id="rId29"/>
    <p:sldId id="657" r:id="rId30"/>
    <p:sldId id="475" r:id="rId31"/>
    <p:sldId id="476" r:id="rId32"/>
    <p:sldId id="477" r:id="rId33"/>
    <p:sldId id="478" r:id="rId34"/>
    <p:sldId id="480" r:id="rId35"/>
    <p:sldId id="557" r:id="rId36"/>
    <p:sldId id="708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489" r:id="rId47"/>
    <p:sldId id="490" r:id="rId48"/>
    <p:sldId id="488" r:id="rId49"/>
    <p:sldId id="498" r:id="rId50"/>
    <p:sldId id="492" r:id="rId51"/>
    <p:sldId id="639" r:id="rId52"/>
    <p:sldId id="495" r:id="rId53"/>
    <p:sldId id="496" r:id="rId54"/>
    <p:sldId id="641" r:id="rId55"/>
    <p:sldId id="391" r:id="rId56"/>
    <p:sldId id="682" r:id="rId57"/>
    <p:sldId id="694" r:id="rId58"/>
    <p:sldId id="532" r:id="rId59"/>
    <p:sldId id="605" r:id="rId60"/>
    <p:sldId id="606" r:id="rId61"/>
    <p:sldId id="494" r:id="rId62"/>
    <p:sldId id="607" r:id="rId63"/>
    <p:sldId id="709" r:id="rId64"/>
    <p:sldId id="683" r:id="rId65"/>
    <p:sldId id="684" r:id="rId66"/>
    <p:sldId id="695" r:id="rId67"/>
    <p:sldId id="696" r:id="rId68"/>
    <p:sldId id="535" r:id="rId69"/>
    <p:sldId id="502" r:id="rId70"/>
    <p:sldId id="504" r:id="rId71"/>
    <p:sldId id="505" r:id="rId72"/>
    <p:sldId id="481" r:id="rId73"/>
    <p:sldId id="483" r:id="rId74"/>
    <p:sldId id="484" r:id="rId75"/>
    <p:sldId id="521" r:id="rId76"/>
    <p:sldId id="522" r:id="rId77"/>
    <p:sldId id="537" r:id="rId78"/>
    <p:sldId id="614" r:id="rId79"/>
    <p:sldId id="650" r:id="rId80"/>
    <p:sldId id="646" r:id="rId81"/>
    <p:sldId id="613" r:id="rId82"/>
    <p:sldId id="647" r:id="rId83"/>
    <p:sldId id="648" r:id="rId84"/>
    <p:sldId id="649" r:id="rId85"/>
    <p:sldId id="536" r:id="rId86"/>
    <p:sldId id="602" r:id="rId87"/>
    <p:sldId id="591" r:id="rId88"/>
    <p:sldId id="697" r:id="rId89"/>
    <p:sldId id="615" r:id="rId90"/>
    <p:sldId id="543" r:id="rId91"/>
    <p:sldId id="617" r:id="rId92"/>
    <p:sldId id="618" r:id="rId93"/>
    <p:sldId id="551" r:id="rId94"/>
    <p:sldId id="619" r:id="rId95"/>
    <p:sldId id="701" r:id="rId96"/>
    <p:sldId id="620" r:id="rId97"/>
    <p:sldId id="621" r:id="rId98"/>
    <p:sldId id="698" r:id="rId99"/>
    <p:sldId id="699" r:id="rId100"/>
    <p:sldId id="700" r:id="rId101"/>
    <p:sldId id="702" r:id="rId102"/>
    <p:sldId id="703" r:id="rId103"/>
    <p:sldId id="704" r:id="rId104"/>
    <p:sldId id="705" r:id="rId105"/>
    <p:sldId id="706" r:id="rId106"/>
    <p:sldId id="707" r:id="rId107"/>
    <p:sldId id="556" r:id="rId10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ona tytułowa" id="{107DA8A2-5ADB-4A1B-A1DD-09CB50F6915B}">
          <p14:sldIdLst>
            <p14:sldId id="256"/>
          </p14:sldIdLst>
        </p14:section>
        <p14:section name="Plan prezentacji" id="{4922B586-2E25-4287-B205-750C0673BB5C}">
          <p14:sldIdLst>
            <p14:sldId id="257"/>
          </p14:sldIdLst>
        </p14:section>
        <p14:section name="1. Uwagi wprowadzające" id="{86BE8C47-7269-4CD5-8576-C4E5E0CB81A7}">
          <p14:sldIdLst>
            <p14:sldId id="258"/>
            <p14:sldId id="259"/>
            <p14:sldId id="468"/>
            <p14:sldId id="575"/>
            <p14:sldId id="459"/>
            <p14:sldId id="576"/>
            <p14:sldId id="652"/>
            <p14:sldId id="653"/>
            <p14:sldId id="466"/>
            <p14:sldId id="654"/>
            <p14:sldId id="571"/>
            <p14:sldId id="467"/>
          </p14:sldIdLst>
        </p14:section>
        <p14:section name="POP i uchwała antysmogowa" id="{A31FAB8B-9961-4867-B74A-F94610432C0C}">
          <p14:sldIdLst>
            <p14:sldId id="470"/>
            <p14:sldId id="471"/>
            <p14:sldId id="472"/>
            <p14:sldId id="474"/>
            <p14:sldId id="567"/>
            <p14:sldId id="568"/>
            <p14:sldId id="569"/>
            <p14:sldId id="570"/>
            <p14:sldId id="574"/>
            <p14:sldId id="655"/>
            <p14:sldId id="656"/>
            <p14:sldId id="657"/>
            <p14:sldId id="475"/>
            <p14:sldId id="476"/>
            <p14:sldId id="477"/>
            <p14:sldId id="478"/>
            <p14:sldId id="480"/>
            <p14:sldId id="557"/>
            <p14:sldId id="708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</p14:sldIdLst>
        </p14:section>
        <p14:section name="Kontrola" id="{9C996A15-0636-4883-A5A9-5BA06C59EA4D}">
          <p14:sldIdLst>
            <p14:sldId id="489"/>
            <p14:sldId id="490"/>
            <p14:sldId id="488"/>
            <p14:sldId id="498"/>
            <p14:sldId id="492"/>
            <p14:sldId id="639"/>
            <p14:sldId id="495"/>
            <p14:sldId id="496"/>
            <p14:sldId id="641"/>
            <p14:sldId id="391"/>
            <p14:sldId id="682"/>
            <p14:sldId id="694"/>
            <p14:sldId id="532"/>
            <p14:sldId id="605"/>
            <p14:sldId id="606"/>
            <p14:sldId id="494"/>
            <p14:sldId id="607"/>
            <p14:sldId id="709"/>
            <p14:sldId id="683"/>
            <p14:sldId id="684"/>
            <p14:sldId id="695"/>
            <p14:sldId id="696"/>
          </p14:sldIdLst>
        </p14:section>
        <p14:section name="Odpady" id="{1797C9EA-070A-4378-A03D-47A16F03FDF6}">
          <p14:sldIdLst>
            <p14:sldId id="535"/>
            <p14:sldId id="502"/>
            <p14:sldId id="504"/>
            <p14:sldId id="505"/>
          </p14:sldIdLst>
        </p14:section>
        <p14:section name="Wprowadzanie do obrotu paliw stałych" id="{29162DAB-8647-40F3-88B5-2DD36B6A3C5E}">
          <p14:sldIdLst>
            <p14:sldId id="481"/>
            <p14:sldId id="483"/>
            <p14:sldId id="484"/>
            <p14:sldId id="521"/>
            <p14:sldId id="522"/>
          </p14:sldIdLst>
        </p14:section>
        <p14:section name="Wymiar kary" id="{B130ED6F-731F-4945-BC1A-4A491AB9CD98}">
          <p14:sldIdLst>
            <p14:sldId id="537"/>
            <p14:sldId id="614"/>
            <p14:sldId id="650"/>
            <p14:sldId id="646"/>
            <p14:sldId id="613"/>
            <p14:sldId id="647"/>
            <p14:sldId id="648"/>
            <p14:sldId id="649"/>
            <p14:sldId id="536"/>
            <p14:sldId id="602"/>
            <p14:sldId id="591"/>
            <p14:sldId id="697"/>
            <p14:sldId id="615"/>
          </p14:sldIdLst>
        </p14:section>
        <p14:section name="Dodatkowe instrumenty" id="{F296007A-7131-44B4-BAF6-B87A3D1D5022}">
          <p14:sldIdLst>
            <p14:sldId id="543"/>
            <p14:sldId id="617"/>
            <p14:sldId id="618"/>
            <p14:sldId id="551"/>
            <p14:sldId id="619"/>
            <p14:sldId id="701"/>
            <p14:sldId id="620"/>
            <p14:sldId id="621"/>
            <p14:sldId id="698"/>
            <p14:sldId id="699"/>
            <p14:sldId id="700"/>
          </p14:sldIdLst>
        </p14:section>
        <p14:section name="Zanieczyszczanie powietrza przez przedsiębiorców" id="{5E563356-4778-4A73-B799-78530BBD5FD1}">
          <p14:sldIdLst>
            <p14:sldId id="702"/>
            <p14:sldId id="703"/>
            <p14:sldId id="704"/>
            <p14:sldId id="705"/>
            <p14:sldId id="706"/>
            <p14:sldId id="707"/>
          </p14:sldIdLst>
        </p14:section>
        <p14:section name="Slajd końcowy" id="{4B0F4C09-A814-437C-B2C3-EE562C0909C2}">
          <p14:sldIdLst>
            <p14:sldId id="5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C8C8D-EA02-4B89-AB39-7231608FE40A}" v="50" dt="2023-11-19T22:51:44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038" autoAdjust="0"/>
  </p:normalViewPr>
  <p:slideViewPr>
    <p:cSldViewPr snapToGrid="0">
      <p:cViewPr varScale="1">
        <p:scale>
          <a:sx n="53" d="100"/>
          <a:sy n="53" d="100"/>
        </p:scale>
        <p:origin x="8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3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osz Kwiatkowski" userId="b2b81d94-31c3-4349-8ca3-b9d82d67f692" providerId="ADAL" clId="{9C4D9FB7-B28F-4846-B330-E8B53DEC4C71}"/>
    <pc:docChg chg="undo custSel modSld">
      <pc:chgData name="Bartosz Kwiatkowski" userId="b2b81d94-31c3-4349-8ca3-b9d82d67f692" providerId="ADAL" clId="{9C4D9FB7-B28F-4846-B330-E8B53DEC4C71}" dt="2022-12-09T12:55:41.182" v="334" actId="20577"/>
      <pc:docMkLst>
        <pc:docMk/>
      </pc:docMkLst>
      <pc:sldChg chg="modSp mod modNotesTx">
        <pc:chgData name="Bartosz Kwiatkowski" userId="b2b81d94-31c3-4349-8ca3-b9d82d67f692" providerId="ADAL" clId="{9C4D9FB7-B28F-4846-B330-E8B53DEC4C71}" dt="2022-12-09T12:55:41.182" v="334" actId="20577"/>
        <pc:sldMkLst>
          <pc:docMk/>
          <pc:sldMk cId="1361558294" sldId="494"/>
        </pc:sldMkLst>
        <pc:spChg chg="mod">
          <ac:chgData name="Bartosz Kwiatkowski" userId="b2b81d94-31c3-4349-8ca3-b9d82d67f692" providerId="ADAL" clId="{9C4D9FB7-B28F-4846-B330-E8B53DEC4C71}" dt="2022-12-09T12:55:41.182" v="334" actId="20577"/>
          <ac:spMkLst>
            <pc:docMk/>
            <pc:sldMk cId="1361558294" sldId="494"/>
            <ac:spMk id="3" creationId="{9D850BA9-29EC-5601-B384-8FFC025B2F47}"/>
          </ac:spMkLst>
        </pc:spChg>
      </pc:sldChg>
    </pc:docChg>
  </pc:docChgLst>
  <pc:docChgLst>
    <pc:chgData name="Miłosz Jakubowski" userId="3b486f07-e7b0-4257-8361-c78a8d33a414" providerId="ADAL" clId="{E8D4BE52-0173-46D2-AB9B-FEBB060CD288}"/>
    <pc:docChg chg="undo redo custSel addSld delSld modSld addSection modSection">
      <pc:chgData name="Miłosz Jakubowski" userId="3b486f07-e7b0-4257-8361-c78a8d33a414" providerId="ADAL" clId="{E8D4BE52-0173-46D2-AB9B-FEBB060CD288}" dt="2022-12-13T12:51:59.700" v="10839" actId="962"/>
      <pc:docMkLst>
        <pc:docMk/>
      </pc:docMkLst>
      <pc:sldChg chg="modSp del mod">
        <pc:chgData name="Miłosz Jakubowski" userId="3b486f07-e7b0-4257-8361-c78a8d33a414" providerId="ADAL" clId="{E8D4BE52-0173-46D2-AB9B-FEBB060CD288}" dt="2022-12-09T07:41:53.921" v="657" actId="47"/>
        <pc:sldMkLst>
          <pc:docMk/>
          <pc:sldMk cId="3809607967" sldId="352"/>
        </pc:sldMkLst>
        <pc:spChg chg="mod">
          <ac:chgData name="Miłosz Jakubowski" userId="3b486f07-e7b0-4257-8361-c78a8d33a414" providerId="ADAL" clId="{E8D4BE52-0173-46D2-AB9B-FEBB060CD288}" dt="2022-12-09T07:41:36.435" v="656"/>
          <ac:spMkLst>
            <pc:docMk/>
            <pc:sldMk cId="3809607967" sldId="352"/>
            <ac:spMk id="3" creationId="{00000000-0000-0000-0000-000000000000}"/>
          </ac:spMkLst>
        </pc:spChg>
      </pc:sldChg>
      <pc:sldChg chg="modSp mod">
        <pc:chgData name="Miłosz Jakubowski" userId="3b486f07-e7b0-4257-8361-c78a8d33a414" providerId="ADAL" clId="{E8D4BE52-0173-46D2-AB9B-FEBB060CD288}" dt="2022-12-09T08:20:02.341" v="1609" actId="962"/>
        <pc:sldMkLst>
          <pc:docMk/>
          <pc:sldMk cId="1619841947" sldId="460"/>
        </pc:sldMkLst>
        <pc:picChg chg="mod">
          <ac:chgData name="Miłosz Jakubowski" userId="3b486f07-e7b0-4257-8361-c78a8d33a414" providerId="ADAL" clId="{E8D4BE52-0173-46D2-AB9B-FEBB060CD288}" dt="2022-12-09T08:20:02.341" v="1609" actId="962"/>
          <ac:picMkLst>
            <pc:docMk/>
            <pc:sldMk cId="1619841947" sldId="460"/>
            <ac:picMk id="4" creationId="{213D9241-E1A0-F6E9-D354-5D04B65FA7F9}"/>
          </ac:picMkLst>
        </pc:picChg>
      </pc:sldChg>
      <pc:sldChg chg="modSp mod">
        <pc:chgData name="Miłosz Jakubowski" userId="3b486f07-e7b0-4257-8361-c78a8d33a414" providerId="ADAL" clId="{E8D4BE52-0173-46D2-AB9B-FEBB060CD288}" dt="2022-12-09T08:21:01.754" v="2139" actId="962"/>
        <pc:sldMkLst>
          <pc:docMk/>
          <pc:sldMk cId="1181154115" sldId="461"/>
        </pc:sldMkLst>
        <pc:picChg chg="mod">
          <ac:chgData name="Miłosz Jakubowski" userId="3b486f07-e7b0-4257-8361-c78a8d33a414" providerId="ADAL" clId="{E8D4BE52-0173-46D2-AB9B-FEBB060CD288}" dt="2022-12-09T08:21:01.754" v="2139" actId="962"/>
          <ac:picMkLst>
            <pc:docMk/>
            <pc:sldMk cId="1181154115" sldId="461"/>
            <ac:picMk id="4" creationId="{511F6031-5EF2-84D9-9CFC-FE0A7667E045}"/>
          </ac:picMkLst>
        </pc:picChg>
      </pc:sldChg>
      <pc:sldChg chg="modSp mod">
        <pc:chgData name="Miłosz Jakubowski" userId="3b486f07-e7b0-4257-8361-c78a8d33a414" providerId="ADAL" clId="{E8D4BE52-0173-46D2-AB9B-FEBB060CD288}" dt="2022-12-09T10:54:40.309" v="8478" actId="20577"/>
        <pc:sldMkLst>
          <pc:docMk/>
          <pc:sldMk cId="1023487603" sldId="462"/>
        </pc:sldMkLst>
        <pc:spChg chg="mod">
          <ac:chgData name="Miłosz Jakubowski" userId="3b486f07-e7b0-4257-8361-c78a8d33a414" providerId="ADAL" clId="{E8D4BE52-0173-46D2-AB9B-FEBB060CD288}" dt="2022-12-09T10:54:40.309" v="8478" actId="20577"/>
          <ac:spMkLst>
            <pc:docMk/>
            <pc:sldMk cId="1023487603" sldId="462"/>
            <ac:spMk id="3" creationId="{EA9887F4-175F-33FE-BAF6-532338F2980D}"/>
          </ac:spMkLst>
        </pc:spChg>
      </pc:sldChg>
      <pc:sldChg chg="addSp delSp modSp mod">
        <pc:chgData name="Miłosz Jakubowski" userId="3b486f07-e7b0-4257-8361-c78a8d33a414" providerId="ADAL" clId="{E8D4BE52-0173-46D2-AB9B-FEBB060CD288}" dt="2022-12-09T10:56:27.718" v="8483" actId="478"/>
        <pc:sldMkLst>
          <pc:docMk/>
          <pc:sldMk cId="3615024773" sldId="463"/>
        </pc:sldMkLst>
        <pc:spChg chg="del">
          <ac:chgData name="Miłosz Jakubowski" userId="3b486f07-e7b0-4257-8361-c78a8d33a414" providerId="ADAL" clId="{E8D4BE52-0173-46D2-AB9B-FEBB060CD288}" dt="2022-12-09T10:56:27.718" v="8483" actId="478"/>
          <ac:spMkLst>
            <pc:docMk/>
            <pc:sldMk cId="3615024773" sldId="463"/>
            <ac:spMk id="3" creationId="{8D0D7C5F-CFD3-B4F1-81EE-BE234C17D147}"/>
          </ac:spMkLst>
        </pc:spChg>
        <pc:picChg chg="add mod">
          <ac:chgData name="Miłosz Jakubowski" userId="3b486f07-e7b0-4257-8361-c78a8d33a414" providerId="ADAL" clId="{E8D4BE52-0173-46D2-AB9B-FEBB060CD288}" dt="2022-12-09T10:56:11.328" v="8482" actId="1076"/>
          <ac:picMkLst>
            <pc:docMk/>
            <pc:sldMk cId="3615024773" sldId="463"/>
            <ac:picMk id="5" creationId="{3208E038-8F5D-181A-88F8-80D08FE586AA}"/>
          </ac:picMkLst>
        </pc:picChg>
      </pc:sldChg>
      <pc:sldChg chg="addSp delSp modSp mod">
        <pc:chgData name="Miłosz Jakubowski" userId="3b486f07-e7b0-4257-8361-c78a8d33a414" providerId="ADAL" clId="{E8D4BE52-0173-46D2-AB9B-FEBB060CD288}" dt="2022-12-13T12:50:09.409" v="10625" actId="478"/>
        <pc:sldMkLst>
          <pc:docMk/>
          <pc:sldMk cId="2369458618" sldId="464"/>
        </pc:sldMkLst>
        <pc:spChg chg="del">
          <ac:chgData name="Miłosz Jakubowski" userId="3b486f07-e7b0-4257-8361-c78a8d33a414" providerId="ADAL" clId="{E8D4BE52-0173-46D2-AB9B-FEBB060CD288}" dt="2022-12-13T12:50:09.409" v="10625" actId="478"/>
          <ac:spMkLst>
            <pc:docMk/>
            <pc:sldMk cId="2369458618" sldId="464"/>
            <ac:spMk id="3" creationId="{212E3698-D2CD-3E5B-ECF6-EC352E7866D0}"/>
          </ac:spMkLst>
        </pc:spChg>
        <pc:picChg chg="add mod">
          <ac:chgData name="Miłosz Jakubowski" userId="3b486f07-e7b0-4257-8361-c78a8d33a414" providerId="ADAL" clId="{E8D4BE52-0173-46D2-AB9B-FEBB060CD288}" dt="2022-12-09T10:57:37.053" v="8486" actId="1076"/>
          <ac:picMkLst>
            <pc:docMk/>
            <pc:sldMk cId="2369458618" sldId="464"/>
            <ac:picMk id="5" creationId="{F628FB7C-02B1-3486-24E6-804A636FFD83}"/>
          </ac:picMkLst>
        </pc:picChg>
      </pc:sldChg>
      <pc:sldChg chg="addSp delSp modSp mod">
        <pc:chgData name="Miłosz Jakubowski" userId="3b486f07-e7b0-4257-8361-c78a8d33a414" providerId="ADAL" clId="{E8D4BE52-0173-46D2-AB9B-FEBB060CD288}" dt="2022-12-13T12:50:05.614" v="10624" actId="478"/>
        <pc:sldMkLst>
          <pc:docMk/>
          <pc:sldMk cId="3765632969" sldId="465"/>
        </pc:sldMkLst>
        <pc:spChg chg="del">
          <ac:chgData name="Miłosz Jakubowski" userId="3b486f07-e7b0-4257-8361-c78a8d33a414" providerId="ADAL" clId="{E8D4BE52-0173-46D2-AB9B-FEBB060CD288}" dt="2022-12-13T12:50:05.614" v="10624" actId="478"/>
          <ac:spMkLst>
            <pc:docMk/>
            <pc:sldMk cId="3765632969" sldId="465"/>
            <ac:spMk id="3" creationId="{5CE35E58-798E-6643-39D5-63E8B8BCD6AF}"/>
          </ac:spMkLst>
        </pc:spChg>
        <pc:picChg chg="add mod">
          <ac:chgData name="Miłosz Jakubowski" userId="3b486f07-e7b0-4257-8361-c78a8d33a414" providerId="ADAL" clId="{E8D4BE52-0173-46D2-AB9B-FEBB060CD288}" dt="2022-12-09T10:58:14.076" v="8489" actId="1076"/>
          <ac:picMkLst>
            <pc:docMk/>
            <pc:sldMk cId="3765632969" sldId="465"/>
            <ac:picMk id="5" creationId="{7A46A1EE-73FC-CD1B-F908-861DD0205D24}"/>
          </ac:picMkLst>
        </pc:picChg>
      </pc:sldChg>
      <pc:sldChg chg="addSp modSp mod">
        <pc:chgData name="Miłosz Jakubowski" userId="3b486f07-e7b0-4257-8361-c78a8d33a414" providerId="ADAL" clId="{E8D4BE52-0173-46D2-AB9B-FEBB060CD288}" dt="2022-12-13T12:51:59.700" v="10839" actId="962"/>
        <pc:sldMkLst>
          <pc:docMk/>
          <pc:sldMk cId="3452962239" sldId="466"/>
        </pc:sldMkLst>
        <pc:spChg chg="mod">
          <ac:chgData name="Miłosz Jakubowski" userId="3b486f07-e7b0-4257-8361-c78a8d33a414" providerId="ADAL" clId="{E8D4BE52-0173-46D2-AB9B-FEBB060CD288}" dt="2022-12-09T10:59:32.414" v="8523" actId="20577"/>
          <ac:spMkLst>
            <pc:docMk/>
            <pc:sldMk cId="3452962239" sldId="466"/>
            <ac:spMk id="2" creationId="{CC82CCE2-73C2-BB7D-74D7-3E8782B64052}"/>
          </ac:spMkLst>
        </pc:spChg>
        <pc:picChg chg="add mod">
          <ac:chgData name="Miłosz Jakubowski" userId="3b486f07-e7b0-4257-8361-c78a8d33a414" providerId="ADAL" clId="{E8D4BE52-0173-46D2-AB9B-FEBB060CD288}" dt="2022-12-13T12:51:59.700" v="10839" actId="962"/>
          <ac:picMkLst>
            <pc:docMk/>
            <pc:sldMk cId="3452962239" sldId="466"/>
            <ac:picMk id="5" creationId="{59D16F46-87C4-89CF-47E9-419CD2F9F76C}"/>
          </ac:picMkLst>
        </pc:picChg>
      </pc:sldChg>
      <pc:sldChg chg="modSp">
        <pc:chgData name="Miłosz Jakubowski" userId="3b486f07-e7b0-4257-8361-c78a8d33a414" providerId="ADAL" clId="{E8D4BE52-0173-46D2-AB9B-FEBB060CD288}" dt="2022-12-09T08:17:43.127" v="911" actId="962"/>
        <pc:sldMkLst>
          <pc:docMk/>
          <pc:sldMk cId="1224120019" sldId="467"/>
        </pc:sldMkLst>
        <pc:picChg chg="mod">
          <ac:chgData name="Miłosz Jakubowski" userId="3b486f07-e7b0-4257-8361-c78a8d33a414" providerId="ADAL" clId="{E8D4BE52-0173-46D2-AB9B-FEBB060CD288}" dt="2022-12-09T08:17:43.127" v="911" actId="962"/>
          <ac:picMkLst>
            <pc:docMk/>
            <pc:sldMk cId="1224120019" sldId="467"/>
            <ac:picMk id="4" creationId="{84B7DD79-F353-EA38-18FB-D7CDB243FE62}"/>
          </ac:picMkLst>
        </pc:picChg>
      </pc:sldChg>
      <pc:sldChg chg="addSp delSp modSp mod">
        <pc:chgData name="Miłosz Jakubowski" userId="3b486f07-e7b0-4257-8361-c78a8d33a414" providerId="ADAL" clId="{E8D4BE52-0173-46D2-AB9B-FEBB060CD288}" dt="2022-12-09T09:13:14.648" v="2769" actId="14100"/>
        <pc:sldMkLst>
          <pc:docMk/>
          <pc:sldMk cId="2464517202" sldId="468"/>
        </pc:sldMkLst>
        <pc:spChg chg="mod">
          <ac:chgData name="Miłosz Jakubowski" userId="3b486f07-e7b0-4257-8361-c78a8d33a414" providerId="ADAL" clId="{E8D4BE52-0173-46D2-AB9B-FEBB060CD288}" dt="2022-12-09T09:13:14.648" v="2769" actId="14100"/>
          <ac:spMkLst>
            <pc:docMk/>
            <pc:sldMk cId="2464517202" sldId="468"/>
            <ac:spMk id="4" creationId="{41C01D3B-9C85-F1B4-C6C8-1B7FDFDF5836}"/>
          </ac:spMkLst>
        </pc:spChg>
        <pc:spChg chg="del topLvl">
          <ac:chgData name="Miłosz Jakubowski" userId="3b486f07-e7b0-4257-8361-c78a8d33a414" providerId="ADAL" clId="{E8D4BE52-0173-46D2-AB9B-FEBB060CD288}" dt="2022-12-09T09:07:59.354" v="2657" actId="478"/>
          <ac:spMkLst>
            <pc:docMk/>
            <pc:sldMk cId="2464517202" sldId="468"/>
            <ac:spMk id="42" creationId="{73ADEB48-6D47-308E-8C7A-C4A549EADB1A}"/>
          </ac:spMkLst>
        </pc:spChg>
        <pc:spChg chg="del mod topLvl">
          <ac:chgData name="Miłosz Jakubowski" userId="3b486f07-e7b0-4257-8361-c78a8d33a414" providerId="ADAL" clId="{E8D4BE52-0173-46D2-AB9B-FEBB060CD288}" dt="2022-12-09T09:08:02.041" v="2658" actId="478"/>
          <ac:spMkLst>
            <pc:docMk/>
            <pc:sldMk cId="2464517202" sldId="468"/>
            <ac:spMk id="43" creationId="{1D9A4552-5CB0-A5B2-13DD-4BEB1AD6965D}"/>
          </ac:spMkLst>
        </pc:spChg>
        <pc:spChg chg="add del mod topLvl">
          <ac:chgData name="Miłosz Jakubowski" userId="3b486f07-e7b0-4257-8361-c78a8d33a414" providerId="ADAL" clId="{E8D4BE52-0173-46D2-AB9B-FEBB060CD288}" dt="2022-12-09T09:10:05.996" v="2727" actId="478"/>
          <ac:spMkLst>
            <pc:docMk/>
            <pc:sldMk cId="2464517202" sldId="468"/>
            <ac:spMk id="150" creationId="{5249094D-15D8-B502-8A36-6AC19B3A4A03}"/>
          </ac:spMkLst>
        </pc:spChg>
        <pc:spChg chg="add del mod topLvl">
          <ac:chgData name="Miłosz Jakubowski" userId="3b486f07-e7b0-4257-8361-c78a8d33a414" providerId="ADAL" clId="{E8D4BE52-0173-46D2-AB9B-FEBB060CD288}" dt="2022-12-09T09:10:05.996" v="2728" actId="6549"/>
          <ac:spMkLst>
            <pc:docMk/>
            <pc:sldMk cId="2464517202" sldId="468"/>
            <ac:spMk id="151" creationId="{AB463569-0B0D-08D4-2024-C9C4C23E6C28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68" creationId="{E5148DB2-FBFA-BC24-7616-4EC7C60A9C27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69" creationId="{2E32BBA8-DFB2-E0B8-3B8E-F3A78D7BE952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1" creationId="{F27AED71-A031-CB69-586B-403A4C266F11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2" creationId="{F7C01C18-6016-7EA4-1F99-A9A2C6F28FD0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4" creationId="{7BF7A19F-3B83-58F9-8FAC-8C89D1268072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5" creationId="{B9355EFC-EA0D-269F-CDE8-382C17C953E0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7" creationId="{477580B4-B725-C282-59C9-942D00991D46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8" creationId="{BEC9B1CE-2442-2F44-4943-27F7EEF6866B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0" creationId="{3FF54212-A9CB-DD3B-8976-A0F6DE0AFB3D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1" creationId="{77DED6EF-9D03-FF8B-9DFE-F6488A5C560E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3" creationId="{78A8C67D-494B-971C-C2E9-379AEC369C97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4" creationId="{348C183D-4E50-5A57-5E1D-4FDA419E5520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6" creationId="{E571AEF4-0010-CB06-9B5C-6B3EE3889AB9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7" creationId="{49E4C565-25DD-50C1-AE73-345A6C6C6106}"/>
          </ac:spMkLst>
        </pc:spChg>
        <pc:spChg chg="mod">
          <ac:chgData name="Miłosz Jakubowski" userId="3b486f07-e7b0-4257-8361-c78a8d33a414" providerId="ADAL" clId="{E8D4BE52-0173-46D2-AB9B-FEBB060CD288}" dt="2022-12-09T09:10:05.996" v="2729" actId="1076"/>
          <ac:spMkLst>
            <pc:docMk/>
            <pc:sldMk cId="2464517202" sldId="468"/>
            <ac:spMk id="189" creationId="{096C598B-3F5A-28C3-2D60-117FE0D91A49}"/>
          </ac:spMkLst>
        </pc:spChg>
        <pc:spChg chg="mod">
          <ac:chgData name="Miłosz Jakubowski" userId="3b486f07-e7b0-4257-8361-c78a8d33a414" providerId="ADAL" clId="{E8D4BE52-0173-46D2-AB9B-FEBB060CD288}" dt="2022-12-09T09:10:05.996" v="2730" actId="1076"/>
          <ac:spMkLst>
            <pc:docMk/>
            <pc:sldMk cId="2464517202" sldId="468"/>
            <ac:spMk id="190" creationId="{1EE528A3-8DFA-3C15-455B-2ED1F968284D}"/>
          </ac:spMkLst>
        </pc:spChg>
        <pc:spChg chg="add del mod topLvl">
          <ac:chgData name="Miłosz Jakubowski" userId="3b486f07-e7b0-4257-8361-c78a8d33a414" providerId="ADAL" clId="{E8D4BE52-0173-46D2-AB9B-FEBB060CD288}" dt="2022-12-09T09:08:31.690" v="2677" actId="478"/>
          <ac:spMkLst>
            <pc:docMk/>
            <pc:sldMk cId="2464517202" sldId="468"/>
            <ac:spMk id="192" creationId="{5FC22CE5-C0C6-DFDE-7097-5A59819EB2EB}"/>
          </ac:spMkLst>
        </pc:spChg>
        <pc:spChg chg="mod topLvl">
          <ac:chgData name="Miłosz Jakubowski" userId="3b486f07-e7b0-4257-8361-c78a8d33a414" providerId="ADAL" clId="{E8D4BE52-0173-46D2-AB9B-FEBB060CD288}" dt="2022-12-09T09:08:32.445" v="2678" actId="1076"/>
          <ac:spMkLst>
            <pc:docMk/>
            <pc:sldMk cId="2464517202" sldId="468"/>
            <ac:spMk id="193" creationId="{896205C3-8E4B-C665-E4C8-F732A65324B5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5" creationId="{BEC7D3F5-B296-0224-4AEB-4DD467DE5BE2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6" creationId="{98E74117-E200-147F-C447-A9AFF8D8FF4E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8" creationId="{8BAF6077-CBB4-F620-159A-43B01750668C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9" creationId="{7496563D-DB86-F80F-5CEB-B6B8A350866F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201" creationId="{47B6915A-9537-055B-3D8E-686293345B6F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202" creationId="{B874D871-C26A-A8E7-2552-C949B023246B}"/>
          </ac:spMkLst>
        </pc:spChg>
        <pc:spChg chg="mod">
          <ac:chgData name="Miłosz Jakubowski" userId="3b486f07-e7b0-4257-8361-c78a8d33a414" providerId="ADAL" clId="{E8D4BE52-0173-46D2-AB9B-FEBB060CD288}" dt="2022-12-09T09:06:23.014" v="2641" actId="113"/>
          <ac:spMkLst>
            <pc:docMk/>
            <pc:sldMk cId="2464517202" sldId="468"/>
            <ac:spMk id="205" creationId="{C16CA020-6D0F-315C-9203-D56749B93C7E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07" creationId="{F8303084-FAC9-0DAE-2B0E-D86C0D20B6F8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08" creationId="{D80777DF-2277-F947-0A9F-414F4B23910D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0" creationId="{760422AE-AE06-B835-6605-8C920D4196AE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1" creationId="{E880B837-FF9C-A949-DCC5-FA8698BACD4F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3" creationId="{06C2B30E-15FF-207E-A2DC-28D59EF32834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4" creationId="{281F240F-C618-1F9D-4669-8065A3167E18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6" creationId="{F3AD6E5E-FE2C-1475-C61B-5556C3AC39E2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7" creationId="{12F95CAA-1194-02A1-16C6-4E215C8651A6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19" creationId="{DD1366F2-A495-0373-7701-278A21716816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0" creationId="{CE3E5F9A-63F1-BF4E-9ACD-86FC053145F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2" creationId="{E0BA0BA4-83DF-D985-B9FC-9C35E10F1BB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3" creationId="{382D7839-3EEB-21BF-47E6-F87A7418644D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5" creationId="{76588C97-55C7-98C1-FC8D-B44152012808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6" creationId="{FB41D91B-489E-617C-C60C-C1E09A77A07C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8" creationId="{A5AD5354-7F2A-B175-91ED-CF1FD68017F4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9" creationId="{4B4D086D-7773-1110-ECA2-ACB5EB2E8414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1" creationId="{345D7A70-03DC-D390-3B3B-1EFD2A93654C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2" creationId="{FBDA1FD1-6104-3615-526F-7B87D86AC922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4" creationId="{466147B8-FD73-33FE-E8D3-9968EDB7010D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5" creationId="{13EE7A96-5728-813A-65F9-7D893791F457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7" creationId="{0FF979BA-2A17-7D71-15CF-FA73F80F03D1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8" creationId="{FB8EAC92-68D4-6E31-45F3-611C99C72CAB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0" creationId="{24DD7059-E6C7-A06A-2FBE-7B92FE31A01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1" creationId="{7F7C43D6-3D94-944C-D5E3-35F58D25586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3" creationId="{6E9E8C9F-4897-B308-E252-4C61A64BDAF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4" creationId="{6C3A5E7A-614B-618B-A510-2D92C6F3F544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6" creationId="{1760CC15-9581-4528-F4E4-DECAE85678A7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7" creationId="{DBAB3976-FC45-BF00-9EF4-7A664BE094E2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9" creationId="{A3AB0ABE-9057-513D-7726-258C9084CBE2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0" creationId="{22353CE1-9667-679C-D72A-004D74635B9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2" creationId="{DD77E145-4958-89FB-5C5C-CA117E2166B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3" creationId="{7EEED544-6A27-1409-5324-ACDBE33A9F3E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5" creationId="{CCE172A1-7C1F-2788-162A-5EB895481A8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6" creationId="{7EDFF304-AEDF-1F85-AD0A-F11F6155D1A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75" creationId="{006CEFB3-DFFB-7B2F-49E7-CFC39169C5C0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76" creationId="{88311C30-0583-F18E-2DB2-447F38621007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77" creationId="{9482541E-8171-C018-802B-844518D5D111}"/>
          </ac:spMkLst>
        </pc:spChg>
        <pc:spChg chg="mod">
          <ac:chgData name="Miłosz Jakubowski" userId="3b486f07-e7b0-4257-8361-c78a8d33a414" providerId="ADAL" clId="{E8D4BE52-0173-46D2-AB9B-FEBB060CD288}" dt="2022-12-09T09:12:45.513" v="2765" actId="20577"/>
          <ac:spMkLst>
            <pc:docMk/>
            <pc:sldMk cId="2464517202" sldId="468"/>
            <ac:spMk id="278" creationId="{AD07C95B-B83B-2B52-8695-4F15BE03738B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79" creationId="{D00AF7D7-40A9-36DE-941B-189618B0E793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0" creationId="{E42EF837-06CA-C568-0FEF-2C0A31B9954E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1" creationId="{41DA684B-A769-7FCF-BB00-9E4E0A775CBA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2" creationId="{C9020D0E-7762-1201-E178-AE886C9856C9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3" creationId="{7AAF1BA1-69FE-A3FA-F47D-46ACF100EAE0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4" creationId="{DE4F8585-685D-BF89-E672-AD5C508B7CE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5" creationId="{DDB97CCB-5928-8B6C-E240-7C290D78D2A6}"/>
          </ac:spMkLst>
        </pc:spChg>
        <pc:spChg chg="mod">
          <ac:chgData name="Miłosz Jakubowski" userId="3b486f07-e7b0-4257-8361-c78a8d33a414" providerId="ADAL" clId="{E8D4BE52-0173-46D2-AB9B-FEBB060CD288}" dt="2022-12-09T09:12:41.118" v="2763" actId="6549"/>
          <ac:spMkLst>
            <pc:docMk/>
            <pc:sldMk cId="2464517202" sldId="468"/>
            <ac:spMk id="286" creationId="{D81742CE-4EE3-F0C0-4C4C-A6E849044E4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7" creationId="{5B2FCEB2-765C-3510-702E-DEADE2C1F159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8" creationId="{72900805-D47B-BAFD-C08C-E0356E3E4135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9" creationId="{EE94E5F3-BB44-1D03-44F4-8DE6A41B7032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0" creationId="{04264940-158C-6786-828C-9DA15F92E4D5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1" creationId="{04E335EA-1095-5AFE-028A-BE03E2D87E30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2" creationId="{A965515C-DE3A-7467-DF63-DDE51B9AF7F7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3" creationId="{3115A04D-37A5-4B6A-80BD-A6634BE71D02}"/>
          </ac:spMkLst>
        </pc:spChg>
        <pc:spChg chg="mod">
          <ac:chgData name="Miłosz Jakubowski" userId="3b486f07-e7b0-4257-8361-c78a8d33a414" providerId="ADAL" clId="{E8D4BE52-0173-46D2-AB9B-FEBB060CD288}" dt="2022-12-09T09:12:34.533" v="2761" actId="6549"/>
          <ac:spMkLst>
            <pc:docMk/>
            <pc:sldMk cId="2464517202" sldId="468"/>
            <ac:spMk id="294" creationId="{2C2D4903-E8BF-1964-661D-A7F00C5631DC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5" creationId="{9C22689A-1D78-0EF3-4F3F-E4F1DC184B84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6" creationId="{E2A6383A-0441-DF47-5D70-53FDF63D6621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7" creationId="{D674EEE9-0481-374B-F0F7-135A52DB94C6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8" creationId="{C707BE92-C6E6-7761-65F8-A87FA65AEFEF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9" creationId="{C1163107-14DB-9062-2B21-2A5D5FCDDFB8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300" creationId="{4DE30D29-EA0E-5DCC-37F8-27FBD7EFE4D2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1" creationId="{FDE36AED-88E2-50F0-92B3-7B53A73912FE}"/>
          </ac:spMkLst>
        </pc:spChg>
        <pc:spChg chg="mod">
          <ac:chgData name="Miłosz Jakubowski" userId="3b486f07-e7b0-4257-8361-c78a8d33a414" providerId="ADAL" clId="{E8D4BE52-0173-46D2-AB9B-FEBB060CD288}" dt="2022-12-09T09:12:30.509" v="2759" actId="6549"/>
          <ac:spMkLst>
            <pc:docMk/>
            <pc:sldMk cId="2464517202" sldId="468"/>
            <ac:spMk id="302" creationId="{FD1866DA-D4FD-1882-8333-0743A35B8EF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3" creationId="{2CAEB009-E1D5-CAA6-EA30-72B1B4D0CFBD}"/>
          </ac:spMkLst>
        </pc:spChg>
        <pc:spChg chg="mod">
          <ac:chgData name="Miłosz Jakubowski" userId="3b486f07-e7b0-4257-8361-c78a8d33a414" providerId="ADAL" clId="{E8D4BE52-0173-46D2-AB9B-FEBB060CD288}" dt="2022-12-09T09:12:24.226" v="2757" actId="20577"/>
          <ac:spMkLst>
            <pc:docMk/>
            <pc:sldMk cId="2464517202" sldId="468"/>
            <ac:spMk id="304" creationId="{E396555C-4A49-6953-D226-26135ECFC085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5" creationId="{62110816-CDA2-2676-0A94-5357DDA06191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306" creationId="{CC8BADB4-CB95-3276-6327-2E8DCFC0774F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7" creationId="{6F59AFCF-58A0-D026-5013-8639136587E9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308" creationId="{54C8159F-126B-684F-CAD0-3CAA7C26C7E9}"/>
          </ac:spMkLst>
        </pc:s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5" creationId="{215C8669-9B09-795C-6DBF-DB4F1BF9FFA4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8" creationId="{A7712B87-C355-A2C9-3DD5-7A2E8AFA4E5C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1" creationId="{41741E2E-1F9C-2E68-067F-91AE3A51BB23}"/>
          </ac:grpSpMkLst>
        </pc:grpChg>
        <pc:grpChg chg="add del">
          <ac:chgData name="Miłosz Jakubowski" userId="3b486f07-e7b0-4257-8361-c78a8d33a414" providerId="ADAL" clId="{E8D4BE52-0173-46D2-AB9B-FEBB060CD288}" dt="2022-12-09T09:08:51.258" v="2689" actId="478"/>
          <ac:grpSpMkLst>
            <pc:docMk/>
            <pc:sldMk cId="2464517202" sldId="468"/>
            <ac:grpSpMk id="14" creationId="{1172785D-E592-AC5D-4684-0798722FEE30}"/>
          </ac:grpSpMkLst>
        </pc:grpChg>
        <pc:grpChg chg="del">
          <ac:chgData name="Miłosz Jakubowski" userId="3b486f07-e7b0-4257-8361-c78a8d33a414" providerId="ADAL" clId="{E8D4BE52-0173-46D2-AB9B-FEBB060CD288}" dt="2022-12-09T09:10:30.368" v="2743" actId="478"/>
          <ac:grpSpMkLst>
            <pc:docMk/>
            <pc:sldMk cId="2464517202" sldId="468"/>
            <ac:grpSpMk id="17" creationId="{31A8A36E-2711-9C6D-C05A-0CBF3D90DBFE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20" creationId="{1593BDEB-E834-349A-73F1-2B5224C1260C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23" creationId="{6E76E7B1-1C88-F7B7-849A-4D882978EF36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26" creationId="{5DFC63A7-F758-5D2F-FFAC-E65273D3220F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29" creationId="{958AFA04-9DAE-09B5-B42A-658C040660E4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32" creationId="{699E620A-9D6D-AD8E-AAB4-73A8EB53423C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35" creationId="{247AD99D-D946-4EFE-8165-687AAA463771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38" creationId="{5615A6F6-514B-9751-BDCC-3CE42C15C9EB}"/>
          </ac:grpSpMkLst>
        </pc:grpChg>
        <pc:grpChg chg="del">
          <ac:chgData name="Miłosz Jakubowski" userId="3b486f07-e7b0-4257-8361-c78a8d33a414" providerId="ADAL" clId="{E8D4BE52-0173-46D2-AB9B-FEBB060CD288}" dt="2022-12-09T09:07:59.354" v="2657" actId="478"/>
          <ac:grpSpMkLst>
            <pc:docMk/>
            <pc:sldMk cId="2464517202" sldId="468"/>
            <ac:grpSpMk id="41" creationId="{4BC3B0E2-43AF-9E53-EDAB-AF1AF06C2175}"/>
          </ac:grpSpMkLst>
        </pc:grpChg>
        <pc:grpChg chg="del">
          <ac:chgData name="Miłosz Jakubowski" userId="3b486f07-e7b0-4257-8361-c78a8d33a414" providerId="ADAL" clId="{E8D4BE52-0173-46D2-AB9B-FEBB060CD288}" dt="2022-12-09T09:10:29.597" v="2742" actId="478"/>
          <ac:grpSpMkLst>
            <pc:docMk/>
            <pc:sldMk cId="2464517202" sldId="468"/>
            <ac:grpSpMk id="44" creationId="{A3CF28D7-BC33-BA2B-9CA6-831C39E68B53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47" creationId="{2A285C60-642E-07F1-94C1-8D6452BBFC11}"/>
          </ac:grpSpMkLst>
        </pc:grpChg>
        <pc:grpChg chg="del">
          <ac:chgData name="Miłosz Jakubowski" userId="3b486f07-e7b0-4257-8361-c78a8d33a414" providerId="ADAL" clId="{E8D4BE52-0173-46D2-AB9B-FEBB060CD288}" dt="2022-12-09T09:10:28.686" v="2741" actId="478"/>
          <ac:grpSpMkLst>
            <pc:docMk/>
            <pc:sldMk cId="2464517202" sldId="468"/>
            <ac:grpSpMk id="50" creationId="{EAB0D6DE-D154-FB12-8689-AA91C08D46A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53" creationId="{8DABC687-F729-7ABD-9464-6132D70353AB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56" creationId="{060D4B1F-5BBE-50C3-F5DD-E941A602694A}"/>
          </ac:grpSpMkLst>
        </pc:grpChg>
        <pc:grpChg chg="del">
          <ac:chgData name="Miłosz Jakubowski" userId="3b486f07-e7b0-4257-8361-c78a8d33a414" providerId="ADAL" clId="{E8D4BE52-0173-46D2-AB9B-FEBB060CD288}" dt="2022-12-09T09:10:28.036" v="2740" actId="478"/>
          <ac:grpSpMkLst>
            <pc:docMk/>
            <pc:sldMk cId="2464517202" sldId="468"/>
            <ac:grpSpMk id="59" creationId="{230F7963-2937-BF0A-71C2-0D4831B4809E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62" creationId="{13D186B9-86A4-F331-8A9B-1EB3B76FA4F4}"/>
          </ac:grpSpMkLst>
        </pc:grpChg>
        <pc:grpChg chg="add del">
          <ac:chgData name="Miłosz Jakubowski" userId="3b486f07-e7b0-4257-8361-c78a8d33a414" providerId="ADAL" clId="{E8D4BE52-0173-46D2-AB9B-FEBB060CD288}" dt="2022-12-09T09:08:50.673" v="2688" actId="478"/>
          <ac:grpSpMkLst>
            <pc:docMk/>
            <pc:sldMk cId="2464517202" sldId="468"/>
            <ac:grpSpMk id="65" creationId="{4A3A8C47-ABBB-AE9A-B477-02C79819C815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68" creationId="{C77A1FB9-EB8B-12B1-AF59-E4FA6A344381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71" creationId="{4B69293F-6381-7EA9-535F-5DF580570C8F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74" creationId="{E518A0E9-5213-7ADF-A247-21D25FAC3590}"/>
          </ac:grpSpMkLst>
        </pc:grpChg>
        <pc:grpChg chg="del">
          <ac:chgData name="Miłosz Jakubowski" userId="3b486f07-e7b0-4257-8361-c78a8d33a414" providerId="ADAL" clId="{E8D4BE52-0173-46D2-AB9B-FEBB060CD288}" dt="2022-12-09T09:10:27.411" v="2739" actId="478"/>
          <ac:grpSpMkLst>
            <pc:docMk/>
            <pc:sldMk cId="2464517202" sldId="468"/>
            <ac:grpSpMk id="77" creationId="{3B7D4A61-DF60-8AEA-8BF5-0CE950548A84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80" creationId="{D4AF432B-F67C-E90E-4162-FF451173598E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83" creationId="{946F3D8C-430B-E6B2-9B53-E26A36B50019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86" creationId="{6345C635-DF26-F7A4-2C61-8289E1D06934}"/>
          </ac:grpSpMkLst>
        </pc:grpChg>
        <pc:grpChg chg="add del">
          <ac:chgData name="Miłosz Jakubowski" userId="3b486f07-e7b0-4257-8361-c78a8d33a414" providerId="ADAL" clId="{E8D4BE52-0173-46D2-AB9B-FEBB060CD288}" dt="2022-12-09T09:08:50.012" v="2687" actId="478"/>
          <ac:grpSpMkLst>
            <pc:docMk/>
            <pc:sldMk cId="2464517202" sldId="468"/>
            <ac:grpSpMk id="89" creationId="{5AF53936-1081-2F6E-7676-8CDD2159440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92" creationId="{E7AF649B-B2A9-CCE1-AE16-C0843A54D70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95" creationId="{62C8D32C-CE15-A229-B250-BD37BEC1B49C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98" creationId="{7435F088-A490-603B-DCF3-CFE8F376653F}"/>
          </ac:grpSpMkLst>
        </pc:grpChg>
        <pc:grpChg chg="del">
          <ac:chgData name="Miłosz Jakubowski" userId="3b486f07-e7b0-4257-8361-c78a8d33a414" providerId="ADAL" clId="{E8D4BE52-0173-46D2-AB9B-FEBB060CD288}" dt="2022-12-09T09:10:26.756" v="2738" actId="478"/>
          <ac:grpSpMkLst>
            <pc:docMk/>
            <pc:sldMk cId="2464517202" sldId="468"/>
            <ac:grpSpMk id="101" creationId="{C354590B-DD13-C6CA-E54B-64DF8824C41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04" creationId="{099168C4-6778-7D1A-C138-C0D20FC1C76F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07" creationId="{D0C701A9-E297-7E4E-6A70-FFEDE3E9DA2C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10" creationId="{DA6AF8DD-F1F7-3E3F-E488-4742007614DE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13" creationId="{1BD0927A-DC40-1DB7-34D9-92C3FFB42459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16" creationId="{76F5BB1B-18B8-9247-C285-6E46C4ECD488}"/>
          </ac:grpSpMkLst>
        </pc:grpChg>
        <pc:grpChg chg="add del">
          <ac:chgData name="Miłosz Jakubowski" userId="3b486f07-e7b0-4257-8361-c78a8d33a414" providerId="ADAL" clId="{E8D4BE52-0173-46D2-AB9B-FEBB060CD288}" dt="2022-12-09T09:08:49.417" v="2686" actId="478"/>
          <ac:grpSpMkLst>
            <pc:docMk/>
            <pc:sldMk cId="2464517202" sldId="468"/>
            <ac:grpSpMk id="119" creationId="{DA31E519-78DD-DC91-2A1D-37CFFCCA72D5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22" creationId="{6941C80C-7444-8909-3847-33376F33B62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25" creationId="{17917087-1CBA-5B5C-C08F-DBD3641EA2F5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28" creationId="{D142077D-289D-9DD9-C9AA-422C9002EC2E}"/>
          </ac:grpSpMkLst>
        </pc:grpChg>
        <pc:grpChg chg="del">
          <ac:chgData name="Miłosz Jakubowski" userId="3b486f07-e7b0-4257-8361-c78a8d33a414" providerId="ADAL" clId="{E8D4BE52-0173-46D2-AB9B-FEBB060CD288}" dt="2022-12-09T09:10:25.712" v="2737" actId="478"/>
          <ac:grpSpMkLst>
            <pc:docMk/>
            <pc:sldMk cId="2464517202" sldId="468"/>
            <ac:grpSpMk id="131" creationId="{E14CB085-049B-F8B5-B8E5-B0D2F2CB25AB}"/>
          </ac:grpSpMkLst>
        </pc:grpChg>
        <pc:grpChg chg="del">
          <ac:chgData name="Miłosz Jakubowski" userId="3b486f07-e7b0-4257-8361-c78a8d33a414" providerId="ADAL" clId="{E8D4BE52-0173-46D2-AB9B-FEBB060CD288}" dt="2022-12-09T09:07:56.248" v="2655" actId="478"/>
          <ac:grpSpMkLst>
            <pc:docMk/>
            <pc:sldMk cId="2464517202" sldId="468"/>
            <ac:grpSpMk id="134" creationId="{EC591C7C-AD56-345F-CF6A-1CFD7BC43F5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37" creationId="{729F1658-FC3A-F43D-C7F1-5B776BA6265D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40" creationId="{826DA107-E21D-EF23-C63D-A2681FB87BA1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43" creationId="{67E39AAE-E260-8E1F-8AA7-D2706FFEAC1A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46" creationId="{9F0D961D-15CE-700B-032A-E4C8DB6CEC02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49" creationId="{23637BC5-7F38-5DF9-14CC-7999D554E597}"/>
          </ac:grpSpMkLst>
        </pc:grpChg>
        <pc:grpChg chg="add del">
          <ac:chgData name="Miłosz Jakubowski" userId="3b486f07-e7b0-4257-8361-c78a8d33a414" providerId="ADAL" clId="{E8D4BE52-0173-46D2-AB9B-FEBB060CD288}" dt="2022-12-09T09:08:48.753" v="2685" actId="478"/>
          <ac:grpSpMkLst>
            <pc:docMk/>
            <pc:sldMk cId="2464517202" sldId="468"/>
            <ac:grpSpMk id="152" creationId="{9896F3E4-8201-CB45-9C15-4F8869AAF025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55" creationId="{D4ACB17E-09AD-F297-BB15-04AC11087E4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58" creationId="{63F6B8F6-A7A8-45B7-8E32-291D61C9DA11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61" creationId="{C78E6919-7834-4394-6CD8-2204732880E9}"/>
          </ac:grpSpMkLst>
        </pc:grpChg>
        <pc:grpChg chg="del">
          <ac:chgData name="Miłosz Jakubowski" userId="3b486f07-e7b0-4257-8361-c78a8d33a414" providerId="ADAL" clId="{E8D4BE52-0173-46D2-AB9B-FEBB060CD288}" dt="2022-12-09T09:10:24.787" v="2736" actId="478"/>
          <ac:grpSpMkLst>
            <pc:docMk/>
            <pc:sldMk cId="2464517202" sldId="468"/>
            <ac:grpSpMk id="164" creationId="{DFD9E341-5A2F-538A-2125-A6A85090E450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67" creationId="{A95D6727-7C8C-F2EF-EB66-66C1E96965A4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0" creationId="{3B6DDFA4-347D-6C2A-F628-581CAC4423B5}"/>
          </ac:grpSpMkLst>
        </pc:grpChg>
        <pc:grpChg chg="del mod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3" creationId="{9E49A99E-C773-92F2-5089-33DD2BFA8E2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6" creationId="{F2A07DB3-029D-B2C7-5514-EF4BB3F30C57}"/>
          </ac:grpSpMkLst>
        </pc:grpChg>
        <pc:grpChg chg="del mod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9" creationId="{FB9C2739-F6D3-A4D9-4483-EF33999801FB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82" creationId="{D78FC972-2569-364B-2755-32CFFE344FB0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85" creationId="{D215EE88-C3AA-68A2-15B2-EDDA6BD8088B}"/>
          </ac:grpSpMkLst>
        </pc:grpChg>
        <pc:grpChg chg="del mod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88" creationId="{E9726146-B3A0-9080-4B39-45651CFC623E}"/>
          </ac:grpSpMkLst>
        </pc:grpChg>
        <pc:grpChg chg="add del mod">
          <ac:chgData name="Miłosz Jakubowski" userId="3b486f07-e7b0-4257-8361-c78a8d33a414" providerId="ADAL" clId="{E8D4BE52-0173-46D2-AB9B-FEBB060CD288}" dt="2022-12-09T09:10:32.958" v="2745" actId="478"/>
          <ac:grpSpMkLst>
            <pc:docMk/>
            <pc:sldMk cId="2464517202" sldId="468"/>
            <ac:grpSpMk id="191" creationId="{13C961EF-D30E-96D1-DB8B-85D59B53CE18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94" creationId="{147C7BA8-282E-479C-8421-4C4DA43EEE2C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97" creationId="{2AE3B6AA-06DC-A246-5C29-7FFCB7ECDFB8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200" creationId="{36714FA4-A23A-1939-B5D7-61601F1FA7D7}"/>
          </ac:grpSpMkLst>
        </pc:grpChg>
        <pc:grpChg chg="del">
          <ac:chgData name="Miłosz Jakubowski" userId="3b486f07-e7b0-4257-8361-c78a8d33a414" providerId="ADAL" clId="{E8D4BE52-0173-46D2-AB9B-FEBB060CD288}" dt="2022-12-09T09:10:22.783" v="2734" actId="478"/>
          <ac:grpSpMkLst>
            <pc:docMk/>
            <pc:sldMk cId="2464517202" sldId="468"/>
            <ac:grpSpMk id="203" creationId="{870C63E4-47B6-5111-360F-7E0094D7E4E8}"/>
          </ac:grpSpMkLst>
        </pc:grpChg>
        <pc:grpChg chg="del">
          <ac:chgData name="Miłosz Jakubowski" userId="3b486f07-e7b0-4257-8361-c78a8d33a414" providerId="ADAL" clId="{E8D4BE52-0173-46D2-AB9B-FEBB060CD288}" dt="2022-12-09T09:10:21.919" v="2733" actId="478"/>
          <ac:grpSpMkLst>
            <pc:docMk/>
            <pc:sldMk cId="2464517202" sldId="468"/>
            <ac:grpSpMk id="206" creationId="{A4F19DA8-D2AD-D2B3-77F8-5F5BA9100004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209" creationId="{43E1009F-1742-0D90-3F8D-E007E0FA8312}"/>
          </ac:grpSpMkLst>
        </pc:grpChg>
        <pc:grpChg chg="del">
          <ac:chgData name="Miłosz Jakubowski" userId="3b486f07-e7b0-4257-8361-c78a8d33a414" providerId="ADAL" clId="{E8D4BE52-0173-46D2-AB9B-FEBB060CD288}" dt="2022-12-09T09:10:31.533" v="2744" actId="478"/>
          <ac:grpSpMkLst>
            <pc:docMk/>
            <pc:sldMk cId="2464517202" sldId="468"/>
            <ac:grpSpMk id="212" creationId="{82D9827B-98CE-EB6A-66D4-E133A5775053}"/>
          </ac:grpSpMkLst>
        </pc:grpChg>
        <pc:grpChg chg="del">
          <ac:chgData name="Miłosz Jakubowski" userId="3b486f07-e7b0-4257-8361-c78a8d33a414" providerId="ADAL" clId="{E8D4BE52-0173-46D2-AB9B-FEBB060CD288}" dt="2022-12-09T09:10:23.654" v="2735" actId="478"/>
          <ac:grpSpMkLst>
            <pc:docMk/>
            <pc:sldMk cId="2464517202" sldId="468"/>
            <ac:grpSpMk id="215" creationId="{9B53B976-F7F3-9125-A013-9659E2970793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18" creationId="{19B442B7-C469-5048-1730-B5FD38C345D6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21" creationId="{ADE92C5D-5049-5E59-A926-EE844EB699A7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24" creationId="{7E817F3C-3CA8-996B-0793-A9C4DBF60A09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27" creationId="{FB924B65-1DC5-04CF-790D-412AD8C8015D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0" creationId="{0F9101E5-F303-CB6A-38D6-D071629ADECA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3" creationId="{563EF944-6F39-C88C-CCA0-BE682C26D9E7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6" creationId="{B05D28C6-A989-7C7A-0F2B-23314A846EAE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9" creationId="{E1DD23A4-D2AC-F04D-01A3-6BE39E73BE2F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42" creationId="{E132B7D8-A38C-7A87-E302-8E47DA80E510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45" creationId="{CBB7BD50-B9D8-1AE7-1C2E-6381978D19D3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48" creationId="{3EB0EAA8-E67A-B4D6-9EBB-C86E0CAD05E7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51" creationId="{FC46F3D6-455C-DDB5-90A1-B6AF4892DB75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54" creationId="{EEF09E97-EA03-89FE-77AD-6C841D7954D7}"/>
          </ac:grpSpMkLst>
        </pc:grpChg>
        <pc:grpChg chg="add mod">
          <ac:chgData name="Miłosz Jakubowski" userId="3b486f07-e7b0-4257-8361-c78a8d33a414" providerId="ADAL" clId="{E8D4BE52-0173-46D2-AB9B-FEBB060CD288}" dt="2022-12-09T09:13:07.965" v="2767" actId="14100"/>
          <ac:grpSpMkLst>
            <pc:docMk/>
            <pc:sldMk cId="2464517202" sldId="468"/>
            <ac:grpSpMk id="257" creationId="{49ED5100-220D-0317-4004-C052651E76D8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58" creationId="{B9C62F73-5113-8252-4C2A-56F65765D1EF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59" creationId="{2C79FE6C-13B6-71FB-4ADB-1528D7359711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0" creationId="{37311273-5C0E-BFF1-3CFE-CCBC080E7DE4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1" creationId="{1DF7F361-FF92-8F65-CC70-3E7D68704783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2" creationId="{BBCA488D-0E63-91E7-3326-DAE8CB7EA6AA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3" creationId="{A6640140-1D90-6EF1-9BA4-151BB2FBC813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4" creationId="{488A6510-7F07-0FF9-0A60-3FC85CD02449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5" creationId="{094EF6FB-5FC6-874E-2E88-BEA3A879AF74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6" creationId="{EC763004-3445-03B3-3BE2-0CF9979957FF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7" creationId="{8576E8D9-E0E9-8D8A-0B90-ED4CD0EDD847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8" creationId="{61EE7AEC-224B-6E06-1072-B3A2DF62DFE4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9" creationId="{A8AFF9BB-C129-A177-437E-BAB7E837C445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0" creationId="{10A4F485-3C0B-EAFE-352F-9A21D03F5B2C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1" creationId="{E5278300-BA57-8F1C-B691-9C9EE75A8478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2" creationId="{8C6CD808-89B0-37BB-277C-08AD62086B59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3" creationId="{6EC45E77-9848-5F3D-09F4-5CA5B7F9DDEE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4" creationId="{98322755-5D14-965B-60EC-ECC0B104AE6D}"/>
          </ac:grpSpMkLst>
        </pc:grpChg>
      </pc:sldChg>
      <pc:sldChg chg="modSp mod">
        <pc:chgData name="Miłosz Jakubowski" userId="3b486f07-e7b0-4257-8361-c78a8d33a414" providerId="ADAL" clId="{E8D4BE52-0173-46D2-AB9B-FEBB060CD288}" dt="2022-12-09T10:23:45.573" v="5787"/>
        <pc:sldMkLst>
          <pc:docMk/>
          <pc:sldMk cId="3757595658" sldId="474"/>
        </pc:sldMkLst>
        <pc:spChg chg="mod">
          <ac:chgData name="Miłosz Jakubowski" userId="3b486f07-e7b0-4257-8361-c78a8d33a414" providerId="ADAL" clId="{E8D4BE52-0173-46D2-AB9B-FEBB060CD288}" dt="2022-12-09T10:23:45.573" v="5787"/>
          <ac:spMkLst>
            <pc:docMk/>
            <pc:sldMk cId="3757595658" sldId="474"/>
            <ac:spMk id="3" creationId="{31FAD904-D0FB-1FB0-5DA6-DE47D41F162E}"/>
          </ac:spMkLst>
        </pc:spChg>
      </pc:sldChg>
      <pc:sldChg chg="modSp mod">
        <pc:chgData name="Miłosz Jakubowski" userId="3b486f07-e7b0-4257-8361-c78a8d33a414" providerId="ADAL" clId="{E8D4BE52-0173-46D2-AB9B-FEBB060CD288}" dt="2022-12-09T09:37:15.428" v="3168" actId="207"/>
        <pc:sldMkLst>
          <pc:docMk/>
          <pc:sldMk cId="2503821878" sldId="476"/>
        </pc:sldMkLst>
        <pc:spChg chg="mod">
          <ac:chgData name="Miłosz Jakubowski" userId="3b486f07-e7b0-4257-8361-c78a8d33a414" providerId="ADAL" clId="{E8D4BE52-0173-46D2-AB9B-FEBB060CD288}" dt="2022-12-09T09:37:15.428" v="3168" actId="207"/>
          <ac:spMkLst>
            <pc:docMk/>
            <pc:sldMk cId="2503821878" sldId="476"/>
            <ac:spMk id="5" creationId="{249CE914-8492-2BD5-3D67-F09AB171B1C2}"/>
          </ac:spMkLst>
        </pc:spChg>
      </pc:sldChg>
      <pc:sldChg chg="modSp mod">
        <pc:chgData name="Miłosz Jakubowski" userId="3b486f07-e7b0-4257-8361-c78a8d33a414" providerId="ADAL" clId="{E8D4BE52-0173-46D2-AB9B-FEBB060CD288}" dt="2022-12-09T09:37:20.392" v="3169" actId="207"/>
        <pc:sldMkLst>
          <pc:docMk/>
          <pc:sldMk cId="42817305" sldId="477"/>
        </pc:sldMkLst>
        <pc:spChg chg="mod">
          <ac:chgData name="Miłosz Jakubowski" userId="3b486f07-e7b0-4257-8361-c78a8d33a414" providerId="ADAL" clId="{E8D4BE52-0173-46D2-AB9B-FEBB060CD288}" dt="2022-12-09T09:37:20.392" v="3169" actId="207"/>
          <ac:spMkLst>
            <pc:docMk/>
            <pc:sldMk cId="42817305" sldId="477"/>
            <ac:spMk id="5" creationId="{249CE914-8492-2BD5-3D67-F09AB171B1C2}"/>
          </ac:spMkLst>
        </pc:spChg>
      </pc:sldChg>
      <pc:sldChg chg="modSp mod">
        <pc:chgData name="Miłosz Jakubowski" userId="3b486f07-e7b0-4257-8361-c78a8d33a414" providerId="ADAL" clId="{E8D4BE52-0173-46D2-AB9B-FEBB060CD288}" dt="2022-12-09T09:57:01.255" v="4063" actId="20577"/>
        <pc:sldMkLst>
          <pc:docMk/>
          <pc:sldMk cId="515912319" sldId="478"/>
        </pc:sldMkLst>
        <pc:spChg chg="mod">
          <ac:chgData name="Miłosz Jakubowski" userId="3b486f07-e7b0-4257-8361-c78a8d33a414" providerId="ADAL" clId="{E8D4BE52-0173-46D2-AB9B-FEBB060CD288}" dt="2022-12-09T09:57:01.255" v="4063" actId="20577"/>
          <ac:spMkLst>
            <pc:docMk/>
            <pc:sldMk cId="515912319" sldId="478"/>
            <ac:spMk id="3" creationId="{DCE5607B-DBBC-DD81-023A-56BC46BCEAA3}"/>
          </ac:spMkLst>
        </pc:spChg>
      </pc:sldChg>
      <pc:sldChg chg="modSp mod">
        <pc:chgData name="Miłosz Jakubowski" userId="3b486f07-e7b0-4257-8361-c78a8d33a414" providerId="ADAL" clId="{E8D4BE52-0173-46D2-AB9B-FEBB060CD288}" dt="2022-12-09T09:37:26.229" v="3171" actId="207"/>
        <pc:sldMkLst>
          <pc:docMk/>
          <pc:sldMk cId="1878112152" sldId="479"/>
        </pc:sldMkLst>
        <pc:spChg chg="mod">
          <ac:chgData name="Miłosz Jakubowski" userId="3b486f07-e7b0-4257-8361-c78a8d33a414" providerId="ADAL" clId="{E8D4BE52-0173-46D2-AB9B-FEBB060CD288}" dt="2022-12-09T09:37:26.229" v="3171" actId="207"/>
          <ac:spMkLst>
            <pc:docMk/>
            <pc:sldMk cId="1878112152" sldId="479"/>
            <ac:spMk id="3" creationId="{B76B2AD2-1EF8-167B-BA93-2B295FCA022F}"/>
          </ac:spMkLst>
        </pc:spChg>
      </pc:sldChg>
      <pc:sldChg chg="modSp mod">
        <pc:chgData name="Miłosz Jakubowski" userId="3b486f07-e7b0-4257-8361-c78a8d33a414" providerId="ADAL" clId="{E8D4BE52-0173-46D2-AB9B-FEBB060CD288}" dt="2022-12-09T09:37:28.867" v="3172" actId="207"/>
        <pc:sldMkLst>
          <pc:docMk/>
          <pc:sldMk cId="928095229" sldId="480"/>
        </pc:sldMkLst>
        <pc:spChg chg="mod">
          <ac:chgData name="Miłosz Jakubowski" userId="3b486f07-e7b0-4257-8361-c78a8d33a414" providerId="ADAL" clId="{E8D4BE52-0173-46D2-AB9B-FEBB060CD288}" dt="2022-12-09T09:37:28.867" v="3172" actId="207"/>
          <ac:spMkLst>
            <pc:docMk/>
            <pc:sldMk cId="928095229" sldId="480"/>
            <ac:spMk id="3" creationId="{E0063207-F235-E828-3C4A-8E550B36827E}"/>
          </ac:spMkLst>
        </pc:spChg>
      </pc:sldChg>
      <pc:sldChg chg="modSp mod">
        <pc:chgData name="Miłosz Jakubowski" userId="3b486f07-e7b0-4257-8361-c78a8d33a414" providerId="ADAL" clId="{E8D4BE52-0173-46D2-AB9B-FEBB060CD288}" dt="2022-12-09T11:09:52.857" v="8538" actId="20577"/>
        <pc:sldMkLst>
          <pc:docMk/>
          <pc:sldMk cId="1031214903" sldId="483"/>
        </pc:sldMkLst>
        <pc:spChg chg="mod">
          <ac:chgData name="Miłosz Jakubowski" userId="3b486f07-e7b0-4257-8361-c78a8d33a414" providerId="ADAL" clId="{E8D4BE52-0173-46D2-AB9B-FEBB060CD288}" dt="2022-12-09T11:09:52.857" v="8538" actId="20577"/>
          <ac:spMkLst>
            <pc:docMk/>
            <pc:sldMk cId="1031214903" sldId="483"/>
            <ac:spMk id="2" creationId="{638D5209-5AE0-17EC-579A-50BA8A261E6D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48:14.103" v="132" actId="20577"/>
        <pc:sldMkLst>
          <pc:docMk/>
          <pc:sldMk cId="1672292484" sldId="488"/>
        </pc:sldMkLst>
        <pc:spChg chg="mod">
          <ac:chgData name="Miłosz Jakubowski" userId="3b486f07-e7b0-4257-8361-c78a8d33a414" providerId="ADAL" clId="{E8D4BE52-0173-46D2-AB9B-FEBB060CD288}" dt="2022-12-08T13:47:47.889" v="124" actId="20577"/>
          <ac:spMkLst>
            <pc:docMk/>
            <pc:sldMk cId="1672292484" sldId="488"/>
            <ac:spMk id="2" creationId="{E3935D01-9D68-59E8-2842-C84AC7143D87}"/>
          </ac:spMkLst>
        </pc:spChg>
        <pc:spChg chg="mod">
          <ac:chgData name="Miłosz Jakubowski" userId="3b486f07-e7b0-4257-8361-c78a8d33a414" providerId="ADAL" clId="{E8D4BE52-0173-46D2-AB9B-FEBB060CD288}" dt="2022-12-08T13:48:14.103" v="132" actId="20577"/>
          <ac:spMkLst>
            <pc:docMk/>
            <pc:sldMk cId="1672292484" sldId="488"/>
            <ac:spMk id="3" creationId="{30A7C244-1A70-3854-669E-64CE52DCFF62}"/>
          </ac:spMkLst>
        </pc:spChg>
      </pc:sldChg>
      <pc:sldChg chg="addSp delSp modSp new mod modClrScheme chgLayout">
        <pc:chgData name="Miłosz Jakubowski" userId="3b486f07-e7b0-4257-8361-c78a8d33a414" providerId="ADAL" clId="{E8D4BE52-0173-46D2-AB9B-FEBB060CD288}" dt="2022-12-08T13:49:14.646" v="154" actId="20577"/>
        <pc:sldMkLst>
          <pc:docMk/>
          <pc:sldMk cId="4091689144" sldId="489"/>
        </pc:sldMkLst>
        <pc:spChg chg="del mod ord">
          <ac:chgData name="Miłosz Jakubowski" userId="3b486f07-e7b0-4257-8361-c78a8d33a414" providerId="ADAL" clId="{E8D4BE52-0173-46D2-AB9B-FEBB060CD288}" dt="2022-12-08T13:49:11.053" v="137" actId="700"/>
          <ac:spMkLst>
            <pc:docMk/>
            <pc:sldMk cId="4091689144" sldId="489"/>
            <ac:spMk id="2" creationId="{E504F314-09FF-DD4E-2320-E20F1B21BB45}"/>
          </ac:spMkLst>
        </pc:spChg>
        <pc:spChg chg="del mod ord">
          <ac:chgData name="Miłosz Jakubowski" userId="3b486f07-e7b0-4257-8361-c78a8d33a414" providerId="ADAL" clId="{E8D4BE52-0173-46D2-AB9B-FEBB060CD288}" dt="2022-12-08T13:49:11.053" v="137" actId="700"/>
          <ac:spMkLst>
            <pc:docMk/>
            <pc:sldMk cId="4091689144" sldId="489"/>
            <ac:spMk id="3" creationId="{477E552D-6EC1-0C8E-3543-77D7937383F4}"/>
          </ac:spMkLst>
        </pc:spChg>
        <pc:spChg chg="add mod ord">
          <ac:chgData name="Miłosz Jakubowski" userId="3b486f07-e7b0-4257-8361-c78a8d33a414" providerId="ADAL" clId="{E8D4BE52-0173-46D2-AB9B-FEBB060CD288}" dt="2022-12-08T13:49:14.646" v="154" actId="20577"/>
          <ac:spMkLst>
            <pc:docMk/>
            <pc:sldMk cId="4091689144" sldId="489"/>
            <ac:spMk id="4" creationId="{91986E98-5CE8-6793-E051-4C6C31B4CCDF}"/>
          </ac:spMkLst>
        </pc:spChg>
        <pc:spChg chg="add mod ord">
          <ac:chgData name="Miłosz Jakubowski" userId="3b486f07-e7b0-4257-8361-c78a8d33a414" providerId="ADAL" clId="{E8D4BE52-0173-46D2-AB9B-FEBB060CD288}" dt="2022-12-08T13:49:11.053" v="137" actId="700"/>
          <ac:spMkLst>
            <pc:docMk/>
            <pc:sldMk cId="4091689144" sldId="489"/>
            <ac:spMk id="5" creationId="{ED62BDB0-7790-E0E0-BCC5-DBDE90F54494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50:36.082" v="192" actId="20577"/>
        <pc:sldMkLst>
          <pc:docMk/>
          <pc:sldMk cId="3653596417" sldId="490"/>
        </pc:sldMkLst>
        <pc:spChg chg="mod">
          <ac:chgData name="Miłosz Jakubowski" userId="3b486f07-e7b0-4257-8361-c78a8d33a414" providerId="ADAL" clId="{E8D4BE52-0173-46D2-AB9B-FEBB060CD288}" dt="2022-12-08T13:50:36.082" v="192" actId="20577"/>
          <ac:spMkLst>
            <pc:docMk/>
            <pc:sldMk cId="3653596417" sldId="490"/>
            <ac:spMk id="2" creationId="{389F1364-B73B-14AC-839B-7DEADDB0B827}"/>
          </ac:spMkLst>
        </pc:spChg>
        <pc:spChg chg="mod">
          <ac:chgData name="Miłosz Jakubowski" userId="3b486f07-e7b0-4257-8361-c78a8d33a414" providerId="ADAL" clId="{E8D4BE52-0173-46D2-AB9B-FEBB060CD288}" dt="2022-12-08T13:50:16.823" v="175" actId="179"/>
          <ac:spMkLst>
            <pc:docMk/>
            <pc:sldMk cId="3653596417" sldId="490"/>
            <ac:spMk id="3" creationId="{70C830B4-4115-0D92-4D68-ECF990A0AF6D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52:34.702" v="236" actId="6549"/>
        <pc:sldMkLst>
          <pc:docMk/>
          <pc:sldMk cId="2087196369" sldId="491"/>
        </pc:sldMkLst>
        <pc:spChg chg="mod">
          <ac:chgData name="Miłosz Jakubowski" userId="3b486f07-e7b0-4257-8361-c78a8d33a414" providerId="ADAL" clId="{E8D4BE52-0173-46D2-AB9B-FEBB060CD288}" dt="2022-12-08T13:50:49.463" v="225" actId="20577"/>
          <ac:spMkLst>
            <pc:docMk/>
            <pc:sldMk cId="2087196369" sldId="491"/>
            <ac:spMk id="2" creationId="{BFBCE8B5-0CA6-76CB-FBD2-8533769DF23F}"/>
          </ac:spMkLst>
        </pc:spChg>
        <pc:spChg chg="mod">
          <ac:chgData name="Miłosz Jakubowski" userId="3b486f07-e7b0-4257-8361-c78a8d33a414" providerId="ADAL" clId="{E8D4BE52-0173-46D2-AB9B-FEBB060CD288}" dt="2022-12-08T13:52:34.702" v="236" actId="6549"/>
          <ac:spMkLst>
            <pc:docMk/>
            <pc:sldMk cId="2087196369" sldId="491"/>
            <ac:spMk id="3" creationId="{D7FF37DB-F85C-025D-303F-B36138B098BC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57:04.259" v="270" actId="20577"/>
        <pc:sldMkLst>
          <pc:docMk/>
          <pc:sldMk cId="2956360971" sldId="492"/>
        </pc:sldMkLst>
        <pc:spChg chg="mod">
          <ac:chgData name="Miłosz Jakubowski" userId="3b486f07-e7b0-4257-8361-c78a8d33a414" providerId="ADAL" clId="{E8D4BE52-0173-46D2-AB9B-FEBB060CD288}" dt="2022-12-08T13:56:37.142" v="261" actId="20577"/>
          <ac:spMkLst>
            <pc:docMk/>
            <pc:sldMk cId="2956360971" sldId="492"/>
            <ac:spMk id="2" creationId="{EBEA708C-65AA-8C8A-7552-E7F89521F7DF}"/>
          </ac:spMkLst>
        </pc:spChg>
        <pc:spChg chg="mod">
          <ac:chgData name="Miłosz Jakubowski" userId="3b486f07-e7b0-4257-8361-c78a8d33a414" providerId="ADAL" clId="{E8D4BE52-0173-46D2-AB9B-FEBB060CD288}" dt="2022-12-08T13:57:04.259" v="270" actId="20577"/>
          <ac:spMkLst>
            <pc:docMk/>
            <pc:sldMk cId="2956360971" sldId="492"/>
            <ac:spMk id="3" creationId="{3AC7D6F5-34E2-B87D-F569-57B093BEE101}"/>
          </ac:spMkLst>
        </pc:spChg>
      </pc:sldChg>
      <pc:sldChg chg="modSp add del mod">
        <pc:chgData name="Miłosz Jakubowski" userId="3b486f07-e7b0-4257-8361-c78a8d33a414" providerId="ADAL" clId="{E8D4BE52-0173-46D2-AB9B-FEBB060CD288}" dt="2022-12-08T13:58:23.014" v="288" actId="20577"/>
        <pc:sldMkLst>
          <pc:docMk/>
          <pc:sldMk cId="2652146247" sldId="493"/>
        </pc:sldMkLst>
        <pc:spChg chg="mod">
          <ac:chgData name="Miłosz Jakubowski" userId="3b486f07-e7b0-4257-8361-c78a8d33a414" providerId="ADAL" clId="{E8D4BE52-0173-46D2-AB9B-FEBB060CD288}" dt="2022-12-08T13:58:23.014" v="288" actId="20577"/>
          <ac:spMkLst>
            <pc:docMk/>
            <pc:sldMk cId="2652146247" sldId="493"/>
            <ac:spMk id="3" creationId="{A455E0EB-30E3-43CC-AF84-607E55FED90C}"/>
          </ac:spMkLst>
        </pc:spChg>
      </pc:sldChg>
      <pc:sldChg chg="modSp new del mod modNotesTx">
        <pc:chgData name="Miłosz Jakubowski" userId="3b486f07-e7b0-4257-8361-c78a8d33a414" providerId="ADAL" clId="{E8D4BE52-0173-46D2-AB9B-FEBB060CD288}" dt="2022-12-09T15:17:04.676" v="10222" actId="2696"/>
        <pc:sldMkLst>
          <pc:docMk/>
          <pc:sldMk cId="1361558294" sldId="494"/>
        </pc:sldMkLst>
        <pc:spChg chg="mod">
          <ac:chgData name="Miłosz Jakubowski" userId="3b486f07-e7b0-4257-8361-c78a8d33a414" providerId="ADAL" clId="{E8D4BE52-0173-46D2-AB9B-FEBB060CD288}" dt="2022-12-09T13:10:13.531" v="8868" actId="20577"/>
          <ac:spMkLst>
            <pc:docMk/>
            <pc:sldMk cId="1361558294" sldId="494"/>
            <ac:spMk id="2" creationId="{73639069-BF21-62AB-F6BC-18E7F2F507F8}"/>
          </ac:spMkLst>
        </pc:spChg>
        <pc:spChg chg="mod">
          <ac:chgData name="Miłosz Jakubowski" userId="3b486f07-e7b0-4257-8361-c78a8d33a414" providerId="ADAL" clId="{E8D4BE52-0173-46D2-AB9B-FEBB060CD288}" dt="2022-12-09T14:53:17.239" v="9992" actId="207"/>
          <ac:spMkLst>
            <pc:docMk/>
            <pc:sldMk cId="1361558294" sldId="494"/>
            <ac:spMk id="3" creationId="{9D850BA9-29EC-5601-B384-8FFC025B2F47}"/>
          </ac:spMkLst>
        </pc:spChg>
      </pc:sldChg>
      <pc:sldChg chg="modSp new mod">
        <pc:chgData name="Miłosz Jakubowski" userId="3b486f07-e7b0-4257-8361-c78a8d33a414" providerId="ADAL" clId="{E8D4BE52-0173-46D2-AB9B-FEBB060CD288}" dt="2022-12-08T14:48:11.116" v="642" actId="20577"/>
        <pc:sldMkLst>
          <pc:docMk/>
          <pc:sldMk cId="2732654559" sldId="495"/>
        </pc:sldMkLst>
        <pc:spChg chg="mod">
          <ac:chgData name="Miłosz Jakubowski" userId="3b486f07-e7b0-4257-8361-c78a8d33a414" providerId="ADAL" clId="{E8D4BE52-0173-46D2-AB9B-FEBB060CD288}" dt="2022-12-08T14:48:11.116" v="642" actId="20577"/>
          <ac:spMkLst>
            <pc:docMk/>
            <pc:sldMk cId="2732654559" sldId="495"/>
            <ac:spMk id="2" creationId="{A7359A25-7337-4400-D427-E29E71C6BB1D}"/>
          </ac:spMkLst>
        </pc:spChg>
        <pc:spChg chg="mod">
          <ac:chgData name="Miłosz Jakubowski" userId="3b486f07-e7b0-4257-8361-c78a8d33a414" providerId="ADAL" clId="{E8D4BE52-0173-46D2-AB9B-FEBB060CD288}" dt="2022-12-08T14:42:46.589" v="591" actId="113"/>
          <ac:spMkLst>
            <pc:docMk/>
            <pc:sldMk cId="2732654559" sldId="495"/>
            <ac:spMk id="3" creationId="{CEFE06C5-32AC-DFCA-0A8E-7E8103E4E1F0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15:30.187" v="5782" actId="20577"/>
        <pc:sldMkLst>
          <pc:docMk/>
          <pc:sldMk cId="1337042037" sldId="496"/>
        </pc:sldMkLst>
        <pc:spChg chg="mod">
          <ac:chgData name="Miłosz Jakubowski" userId="3b486f07-e7b0-4257-8361-c78a8d33a414" providerId="ADAL" clId="{E8D4BE52-0173-46D2-AB9B-FEBB060CD288}" dt="2022-12-08T14:40:08.604" v="543" actId="20577"/>
          <ac:spMkLst>
            <pc:docMk/>
            <pc:sldMk cId="1337042037" sldId="496"/>
            <ac:spMk id="2" creationId="{A46DB25E-C3CC-7F3E-4A57-6B41D202D8DA}"/>
          </ac:spMkLst>
        </pc:spChg>
        <pc:spChg chg="mod">
          <ac:chgData name="Miłosz Jakubowski" userId="3b486f07-e7b0-4257-8361-c78a8d33a414" providerId="ADAL" clId="{E8D4BE52-0173-46D2-AB9B-FEBB060CD288}" dt="2022-12-09T10:15:30.187" v="5782" actId="20577"/>
          <ac:spMkLst>
            <pc:docMk/>
            <pc:sldMk cId="1337042037" sldId="496"/>
            <ac:spMk id="3" creationId="{24968000-FA53-FE14-590E-CB12C1CF9CBE}"/>
          </ac:spMkLst>
        </pc:spChg>
      </pc:sldChg>
      <pc:sldChg chg="modSp mod">
        <pc:chgData name="Miłosz Jakubowski" userId="3b486f07-e7b0-4257-8361-c78a8d33a414" providerId="ADAL" clId="{E8D4BE52-0173-46D2-AB9B-FEBB060CD288}" dt="2022-12-09T15:16:42.802" v="10221" actId="20577"/>
        <pc:sldMkLst>
          <pc:docMk/>
          <pc:sldMk cId="3589171218" sldId="497"/>
        </pc:sldMkLst>
        <pc:spChg chg="mod">
          <ac:chgData name="Miłosz Jakubowski" userId="3b486f07-e7b0-4257-8361-c78a8d33a414" providerId="ADAL" clId="{E8D4BE52-0173-46D2-AB9B-FEBB060CD288}" dt="2022-12-09T15:16:42.802" v="10221" actId="20577"/>
          <ac:spMkLst>
            <pc:docMk/>
            <pc:sldMk cId="3589171218" sldId="497"/>
            <ac:spMk id="3" creationId="{2C3CBBFB-8FD1-4D75-94D9-A5AD0E8BBC31}"/>
          </ac:spMkLst>
        </pc:spChg>
      </pc:sldChg>
      <pc:sldChg chg="modSp new mod">
        <pc:chgData name="Miłosz Jakubowski" userId="3b486f07-e7b0-4257-8361-c78a8d33a414" providerId="ADAL" clId="{E8D4BE52-0173-46D2-AB9B-FEBB060CD288}" dt="2022-12-08T14:42:03.993" v="586" actId="20577"/>
        <pc:sldMkLst>
          <pc:docMk/>
          <pc:sldMk cId="1210071588" sldId="498"/>
        </pc:sldMkLst>
        <pc:spChg chg="mod">
          <ac:chgData name="Miłosz Jakubowski" userId="3b486f07-e7b0-4257-8361-c78a8d33a414" providerId="ADAL" clId="{E8D4BE52-0173-46D2-AB9B-FEBB060CD288}" dt="2022-12-08T14:41:35.291" v="583" actId="20577"/>
          <ac:spMkLst>
            <pc:docMk/>
            <pc:sldMk cId="1210071588" sldId="498"/>
            <ac:spMk id="2" creationId="{01476726-7020-A6E7-01F9-9F41390B3645}"/>
          </ac:spMkLst>
        </pc:spChg>
        <pc:spChg chg="mod">
          <ac:chgData name="Miłosz Jakubowski" userId="3b486f07-e7b0-4257-8361-c78a8d33a414" providerId="ADAL" clId="{E8D4BE52-0173-46D2-AB9B-FEBB060CD288}" dt="2022-12-08T14:42:03.993" v="586" actId="20577"/>
          <ac:spMkLst>
            <pc:docMk/>
            <pc:sldMk cId="1210071588" sldId="498"/>
            <ac:spMk id="3" creationId="{D2798ECD-64AC-C033-4B52-010AF9BA48A2}"/>
          </ac:spMkLst>
        </pc:spChg>
      </pc:sldChg>
      <pc:sldChg chg="modSp mod">
        <pc:chgData name="Miłosz Jakubowski" userId="3b486f07-e7b0-4257-8361-c78a8d33a414" providerId="ADAL" clId="{E8D4BE52-0173-46D2-AB9B-FEBB060CD288}" dt="2022-12-09T07:36:57.952" v="644" actId="20577"/>
        <pc:sldMkLst>
          <pc:docMk/>
          <pc:sldMk cId="2015041574" sldId="499"/>
        </pc:sldMkLst>
        <pc:spChg chg="mod">
          <ac:chgData name="Miłosz Jakubowski" userId="3b486f07-e7b0-4257-8361-c78a8d33a414" providerId="ADAL" clId="{E8D4BE52-0173-46D2-AB9B-FEBB060CD288}" dt="2022-12-09T07:36:57.952" v="644" actId="20577"/>
          <ac:spMkLst>
            <pc:docMk/>
            <pc:sldMk cId="2015041574" sldId="499"/>
            <ac:spMk id="3" creationId="{22AD0661-9F86-4CB6-82AE-1CB9E5DD6174}"/>
          </ac:spMkLst>
        </pc:spChg>
      </pc:sldChg>
      <pc:sldChg chg="modSp mod">
        <pc:chgData name="Miłosz Jakubowski" userId="3b486f07-e7b0-4257-8361-c78a8d33a414" providerId="ADAL" clId="{E8D4BE52-0173-46D2-AB9B-FEBB060CD288}" dt="2022-12-09T15:21:59.478" v="10269" actId="6549"/>
        <pc:sldMkLst>
          <pc:docMk/>
          <pc:sldMk cId="815325341" sldId="500"/>
        </pc:sldMkLst>
        <pc:spChg chg="mod">
          <ac:chgData name="Miłosz Jakubowski" userId="3b486f07-e7b0-4257-8361-c78a8d33a414" providerId="ADAL" clId="{E8D4BE52-0173-46D2-AB9B-FEBB060CD288}" dt="2022-12-09T15:21:59.478" v="10269" actId="6549"/>
          <ac:spMkLst>
            <pc:docMk/>
            <pc:sldMk cId="815325341" sldId="500"/>
            <ac:spMk id="3" creationId="{D410E11C-3A72-48F9-9A88-E0167578327D}"/>
          </ac:spMkLst>
        </pc:spChg>
      </pc:sldChg>
      <pc:sldChg chg="modSp del mod">
        <pc:chgData name="Miłosz Jakubowski" userId="3b486f07-e7b0-4257-8361-c78a8d33a414" providerId="ADAL" clId="{E8D4BE52-0173-46D2-AB9B-FEBB060CD288}" dt="2022-12-09T08:21:41.094" v="2147" actId="47"/>
        <pc:sldMkLst>
          <pc:docMk/>
          <pc:sldMk cId="866494057" sldId="501"/>
        </pc:sldMkLst>
        <pc:spChg chg="mod">
          <ac:chgData name="Miłosz Jakubowski" userId="3b486f07-e7b0-4257-8361-c78a8d33a414" providerId="ADAL" clId="{E8D4BE52-0173-46D2-AB9B-FEBB060CD288}" dt="2022-12-09T08:21:34.365" v="2146" actId="27636"/>
          <ac:spMkLst>
            <pc:docMk/>
            <pc:sldMk cId="866494057" sldId="501"/>
            <ac:spMk id="3" creationId="{8DC62473-1D32-41F2-B4FE-6EDC0D9C6722}"/>
          </ac:spMkLst>
        </pc:spChg>
        <pc:picChg chg="mod">
          <ac:chgData name="Miłosz Jakubowski" userId="3b486f07-e7b0-4257-8361-c78a8d33a414" providerId="ADAL" clId="{E8D4BE52-0173-46D2-AB9B-FEBB060CD288}" dt="2022-12-09T08:21:26.081" v="2141" actId="14100"/>
          <ac:picMkLst>
            <pc:docMk/>
            <pc:sldMk cId="866494057" sldId="501"/>
            <ac:picMk id="5" creationId="{D103047B-A34D-4F91-9EE7-CAE3A3403B84}"/>
          </ac:picMkLst>
        </pc:picChg>
      </pc:sldChg>
      <pc:sldChg chg="modSp mod">
        <pc:chgData name="Miłosz Jakubowski" userId="3b486f07-e7b0-4257-8361-c78a8d33a414" providerId="ADAL" clId="{E8D4BE52-0173-46D2-AB9B-FEBB060CD288}" dt="2022-12-09T08:29:29.863" v="2234" actId="20577"/>
        <pc:sldMkLst>
          <pc:docMk/>
          <pc:sldMk cId="2780376903" sldId="502"/>
        </pc:sldMkLst>
        <pc:spChg chg="mod">
          <ac:chgData name="Miłosz Jakubowski" userId="3b486f07-e7b0-4257-8361-c78a8d33a414" providerId="ADAL" clId="{E8D4BE52-0173-46D2-AB9B-FEBB060CD288}" dt="2022-12-09T08:29:29.863" v="2234" actId="20577"/>
          <ac:spMkLst>
            <pc:docMk/>
            <pc:sldMk cId="2780376903" sldId="502"/>
            <ac:spMk id="3" creationId="{DAFEA99D-6B74-46CE-8737-75C7FBEE3945}"/>
          </ac:spMkLst>
        </pc:spChg>
      </pc:sldChg>
      <pc:sldChg chg="modSp mod">
        <pc:chgData name="Miłosz Jakubowski" userId="3b486f07-e7b0-4257-8361-c78a8d33a414" providerId="ADAL" clId="{E8D4BE52-0173-46D2-AB9B-FEBB060CD288}" dt="2022-12-09T08:25:42.913" v="2203" actId="114"/>
        <pc:sldMkLst>
          <pc:docMk/>
          <pc:sldMk cId="2897995784" sldId="503"/>
        </pc:sldMkLst>
        <pc:spChg chg="mod">
          <ac:chgData name="Miłosz Jakubowski" userId="3b486f07-e7b0-4257-8361-c78a8d33a414" providerId="ADAL" clId="{E8D4BE52-0173-46D2-AB9B-FEBB060CD288}" dt="2022-12-09T08:25:42.913" v="2203" actId="114"/>
          <ac:spMkLst>
            <pc:docMk/>
            <pc:sldMk cId="2897995784" sldId="503"/>
            <ac:spMk id="3" creationId="{BE0646D9-45B8-4E2D-A4AE-A1FE3005E7F6}"/>
          </ac:spMkLst>
        </pc:spChg>
      </pc:sldChg>
      <pc:sldChg chg="modSp mod">
        <pc:chgData name="Miłosz Jakubowski" userId="3b486f07-e7b0-4257-8361-c78a8d33a414" providerId="ADAL" clId="{E8D4BE52-0173-46D2-AB9B-FEBB060CD288}" dt="2022-12-09T08:27:49.130" v="2219" actId="113"/>
        <pc:sldMkLst>
          <pc:docMk/>
          <pc:sldMk cId="3523359998" sldId="504"/>
        </pc:sldMkLst>
        <pc:spChg chg="mod">
          <ac:chgData name="Miłosz Jakubowski" userId="3b486f07-e7b0-4257-8361-c78a8d33a414" providerId="ADAL" clId="{E8D4BE52-0173-46D2-AB9B-FEBB060CD288}" dt="2022-12-09T08:27:49.130" v="2219" actId="113"/>
          <ac:spMkLst>
            <pc:docMk/>
            <pc:sldMk cId="3523359998" sldId="504"/>
            <ac:spMk id="3" creationId="{052FECE2-34B3-4A75-8989-C91163A031AC}"/>
          </ac:spMkLst>
        </pc:spChg>
      </pc:sldChg>
      <pc:sldChg chg="modSp mod">
        <pc:chgData name="Miłosz Jakubowski" userId="3b486f07-e7b0-4257-8361-c78a8d33a414" providerId="ADAL" clId="{E8D4BE52-0173-46D2-AB9B-FEBB060CD288}" dt="2022-12-09T08:28:38.569" v="2225" actId="27636"/>
        <pc:sldMkLst>
          <pc:docMk/>
          <pc:sldMk cId="407367747" sldId="505"/>
        </pc:sldMkLst>
        <pc:spChg chg="mod">
          <ac:chgData name="Miłosz Jakubowski" userId="3b486f07-e7b0-4257-8361-c78a8d33a414" providerId="ADAL" clId="{E8D4BE52-0173-46D2-AB9B-FEBB060CD288}" dt="2022-12-09T08:28:32.995" v="2223" actId="27636"/>
          <ac:spMkLst>
            <pc:docMk/>
            <pc:sldMk cId="407367747" sldId="505"/>
            <ac:spMk id="2" creationId="{55D43DF3-FF4E-4B05-BC88-7CA2F85584E4}"/>
          </ac:spMkLst>
        </pc:spChg>
        <pc:spChg chg="mod">
          <ac:chgData name="Miłosz Jakubowski" userId="3b486f07-e7b0-4257-8361-c78a8d33a414" providerId="ADAL" clId="{E8D4BE52-0173-46D2-AB9B-FEBB060CD288}" dt="2022-12-09T08:28:38.569" v="2225" actId="27636"/>
          <ac:spMkLst>
            <pc:docMk/>
            <pc:sldMk cId="407367747" sldId="505"/>
            <ac:spMk id="3" creationId="{F492016C-ADDB-440D-823D-F75309D917B9}"/>
          </ac:spMkLst>
        </pc:spChg>
      </pc:sldChg>
      <pc:sldChg chg="modSp mod">
        <pc:chgData name="Miłosz Jakubowski" userId="3b486f07-e7b0-4257-8361-c78a8d33a414" providerId="ADAL" clId="{E8D4BE52-0173-46D2-AB9B-FEBB060CD288}" dt="2022-12-09T08:28:44.758" v="2227" actId="27636"/>
        <pc:sldMkLst>
          <pc:docMk/>
          <pc:sldMk cId="2191353528" sldId="506"/>
        </pc:sldMkLst>
        <pc:spChg chg="mod">
          <ac:chgData name="Miłosz Jakubowski" userId="3b486f07-e7b0-4257-8361-c78a8d33a414" providerId="ADAL" clId="{E8D4BE52-0173-46D2-AB9B-FEBB060CD288}" dt="2022-12-09T08:28:44.758" v="2227" actId="27636"/>
          <ac:spMkLst>
            <pc:docMk/>
            <pc:sldMk cId="2191353528" sldId="506"/>
            <ac:spMk id="3" creationId="{0752C2FA-F767-476C-B716-F6AA0D9BC25F}"/>
          </ac:spMkLst>
        </pc:spChg>
      </pc:sldChg>
      <pc:sldChg chg="modSp mod">
        <pc:chgData name="Miłosz Jakubowski" userId="3b486f07-e7b0-4257-8361-c78a8d33a414" providerId="ADAL" clId="{E8D4BE52-0173-46D2-AB9B-FEBB060CD288}" dt="2022-12-09T08:29:04.920" v="2228" actId="27636"/>
        <pc:sldMkLst>
          <pc:docMk/>
          <pc:sldMk cId="1204723028" sldId="507"/>
        </pc:sldMkLst>
        <pc:spChg chg="mod">
          <ac:chgData name="Miłosz Jakubowski" userId="3b486f07-e7b0-4257-8361-c78a8d33a414" providerId="ADAL" clId="{E8D4BE52-0173-46D2-AB9B-FEBB060CD288}" dt="2022-12-09T08:29:04.920" v="2228" actId="27636"/>
          <ac:spMkLst>
            <pc:docMk/>
            <pc:sldMk cId="1204723028" sldId="507"/>
            <ac:spMk id="3" creationId="{485DA4AF-F3D6-43B1-A161-82287E9AF57A}"/>
          </ac:spMkLst>
        </pc:spChg>
      </pc:sldChg>
      <pc:sldChg chg="modSp mod">
        <pc:chgData name="Miłosz Jakubowski" userId="3b486f07-e7b0-4257-8361-c78a8d33a414" providerId="ADAL" clId="{E8D4BE52-0173-46D2-AB9B-FEBB060CD288}" dt="2022-12-09T08:30:02.652" v="2240" actId="20577"/>
        <pc:sldMkLst>
          <pc:docMk/>
          <pc:sldMk cId="1321893085" sldId="508"/>
        </pc:sldMkLst>
        <pc:spChg chg="mod">
          <ac:chgData name="Miłosz Jakubowski" userId="3b486f07-e7b0-4257-8361-c78a8d33a414" providerId="ADAL" clId="{E8D4BE52-0173-46D2-AB9B-FEBB060CD288}" dt="2022-12-09T08:30:02.652" v="2240" actId="20577"/>
          <ac:spMkLst>
            <pc:docMk/>
            <pc:sldMk cId="1321893085" sldId="508"/>
            <ac:spMk id="3" creationId="{671636DC-9FC9-4021-A260-4F1BDA67B3F1}"/>
          </ac:spMkLst>
        </pc:spChg>
      </pc:sldChg>
      <pc:sldChg chg="modSp mod">
        <pc:chgData name="Miłosz Jakubowski" userId="3b486f07-e7b0-4257-8361-c78a8d33a414" providerId="ADAL" clId="{E8D4BE52-0173-46D2-AB9B-FEBB060CD288}" dt="2022-12-09T08:15:31.430" v="665" actId="27636"/>
        <pc:sldMkLst>
          <pc:docMk/>
          <pc:sldMk cId="3042553963" sldId="532"/>
        </pc:sldMkLst>
        <pc:spChg chg="mod">
          <ac:chgData name="Miłosz Jakubowski" userId="3b486f07-e7b0-4257-8361-c78a8d33a414" providerId="ADAL" clId="{E8D4BE52-0173-46D2-AB9B-FEBB060CD288}" dt="2022-12-09T08:15:31.430" v="665" actId="27636"/>
          <ac:spMkLst>
            <pc:docMk/>
            <pc:sldMk cId="3042553963" sldId="532"/>
            <ac:spMk id="3" creationId="{4BCF7BA8-2964-680B-F242-8167372880D9}"/>
          </ac:spMkLst>
        </pc:spChg>
      </pc:sldChg>
      <pc:sldChg chg="modSp mod">
        <pc:chgData name="Miłosz Jakubowski" userId="3b486f07-e7b0-4257-8361-c78a8d33a414" providerId="ADAL" clId="{E8D4BE52-0173-46D2-AB9B-FEBB060CD288}" dt="2022-12-09T08:15:52.280" v="666" actId="20577"/>
        <pc:sldMkLst>
          <pc:docMk/>
          <pc:sldMk cId="245611994" sldId="533"/>
        </pc:sldMkLst>
        <pc:spChg chg="mod">
          <ac:chgData name="Miłosz Jakubowski" userId="3b486f07-e7b0-4257-8361-c78a8d33a414" providerId="ADAL" clId="{E8D4BE52-0173-46D2-AB9B-FEBB060CD288}" dt="2022-12-09T08:15:52.280" v="666" actId="20577"/>
          <ac:spMkLst>
            <pc:docMk/>
            <pc:sldMk cId="245611994" sldId="533"/>
            <ac:spMk id="3" creationId="{9156BB07-5519-2325-9505-DD2E0BBD8BCC}"/>
          </ac:spMkLst>
        </pc:spChg>
      </pc:sldChg>
      <pc:sldChg chg="modSp mod">
        <pc:chgData name="Miłosz Jakubowski" userId="3b486f07-e7b0-4257-8361-c78a8d33a414" providerId="ADAL" clId="{E8D4BE52-0173-46D2-AB9B-FEBB060CD288}" dt="2022-12-09T08:16:38.303" v="675" actId="20577"/>
        <pc:sldMkLst>
          <pc:docMk/>
          <pc:sldMk cId="3320777546" sldId="534"/>
        </pc:sldMkLst>
        <pc:spChg chg="mod">
          <ac:chgData name="Miłosz Jakubowski" userId="3b486f07-e7b0-4257-8361-c78a8d33a414" providerId="ADAL" clId="{E8D4BE52-0173-46D2-AB9B-FEBB060CD288}" dt="2022-12-09T08:16:38.303" v="675" actId="20577"/>
          <ac:spMkLst>
            <pc:docMk/>
            <pc:sldMk cId="3320777546" sldId="534"/>
            <ac:spMk id="3" creationId="{C442E83C-7513-4947-8779-BA0769B4EEB4}"/>
          </ac:spMkLst>
        </pc:spChg>
      </pc:sldChg>
      <pc:sldChg chg="addSp delSp modSp new mod modClrScheme chgLayout">
        <pc:chgData name="Miłosz Jakubowski" userId="3b486f07-e7b0-4257-8361-c78a8d33a414" providerId="ADAL" clId="{E8D4BE52-0173-46D2-AB9B-FEBB060CD288}" dt="2022-12-09T08:24:11.455" v="2191" actId="20577"/>
        <pc:sldMkLst>
          <pc:docMk/>
          <pc:sldMk cId="724770031" sldId="535"/>
        </pc:sldMkLst>
        <pc:spChg chg="del mod ord">
          <ac:chgData name="Miłosz Jakubowski" userId="3b486f07-e7b0-4257-8361-c78a8d33a414" providerId="ADAL" clId="{E8D4BE52-0173-46D2-AB9B-FEBB060CD288}" dt="2022-12-09T08:24:04.130" v="2151" actId="700"/>
          <ac:spMkLst>
            <pc:docMk/>
            <pc:sldMk cId="724770031" sldId="535"/>
            <ac:spMk id="2" creationId="{C6CED3A4-FA92-53D6-D602-D64C24D88758}"/>
          </ac:spMkLst>
        </pc:spChg>
        <pc:spChg chg="del mod ord">
          <ac:chgData name="Miłosz Jakubowski" userId="3b486f07-e7b0-4257-8361-c78a8d33a414" providerId="ADAL" clId="{E8D4BE52-0173-46D2-AB9B-FEBB060CD288}" dt="2022-12-09T08:24:04.130" v="2151" actId="700"/>
          <ac:spMkLst>
            <pc:docMk/>
            <pc:sldMk cId="724770031" sldId="535"/>
            <ac:spMk id="3" creationId="{CBACEBC6-0BB1-0E7F-D999-8257E6C16C73}"/>
          </ac:spMkLst>
        </pc:spChg>
        <pc:spChg chg="add mod ord">
          <ac:chgData name="Miłosz Jakubowski" userId="3b486f07-e7b0-4257-8361-c78a8d33a414" providerId="ADAL" clId="{E8D4BE52-0173-46D2-AB9B-FEBB060CD288}" dt="2022-12-09T08:24:11.455" v="2191" actId="20577"/>
          <ac:spMkLst>
            <pc:docMk/>
            <pc:sldMk cId="724770031" sldId="535"/>
            <ac:spMk id="4" creationId="{E9AC962A-5AC0-9C46-F852-6915E715EBE9}"/>
          </ac:spMkLst>
        </pc:spChg>
        <pc:spChg chg="add mod ord">
          <ac:chgData name="Miłosz Jakubowski" userId="3b486f07-e7b0-4257-8361-c78a8d33a414" providerId="ADAL" clId="{E8D4BE52-0173-46D2-AB9B-FEBB060CD288}" dt="2022-12-09T08:24:04.130" v="2151" actId="700"/>
          <ac:spMkLst>
            <pc:docMk/>
            <pc:sldMk cId="724770031" sldId="535"/>
            <ac:spMk id="5" creationId="{078B4E3F-9939-5A5A-6898-8C4DE3DDC441}"/>
          </ac:spMkLst>
        </pc:spChg>
      </pc:sldChg>
      <pc:sldChg chg="addSp delSp modSp new mod modClrScheme chgLayout">
        <pc:chgData name="Miłosz Jakubowski" userId="3b486f07-e7b0-4257-8361-c78a8d33a414" providerId="ADAL" clId="{E8D4BE52-0173-46D2-AB9B-FEBB060CD288}" dt="2022-12-09T08:30:48.756" v="2276" actId="20577"/>
        <pc:sldMkLst>
          <pc:docMk/>
          <pc:sldMk cId="493913372" sldId="537"/>
        </pc:sldMkLst>
        <pc:spChg chg="del mod ord">
          <ac:chgData name="Miłosz Jakubowski" userId="3b486f07-e7b0-4257-8361-c78a8d33a414" providerId="ADAL" clId="{E8D4BE52-0173-46D2-AB9B-FEBB060CD288}" dt="2022-12-09T08:30:36.214" v="2244" actId="700"/>
          <ac:spMkLst>
            <pc:docMk/>
            <pc:sldMk cId="493913372" sldId="537"/>
            <ac:spMk id="2" creationId="{86ABDDD6-EB58-72CE-B13C-A57E3617E691}"/>
          </ac:spMkLst>
        </pc:spChg>
        <pc:spChg chg="del mod ord">
          <ac:chgData name="Miłosz Jakubowski" userId="3b486f07-e7b0-4257-8361-c78a8d33a414" providerId="ADAL" clId="{E8D4BE52-0173-46D2-AB9B-FEBB060CD288}" dt="2022-12-09T08:30:36.214" v="2244" actId="700"/>
          <ac:spMkLst>
            <pc:docMk/>
            <pc:sldMk cId="493913372" sldId="537"/>
            <ac:spMk id="3" creationId="{DAB67195-3F6B-7022-3FF2-5F65FCE85291}"/>
          </ac:spMkLst>
        </pc:spChg>
        <pc:spChg chg="add mod ord">
          <ac:chgData name="Miłosz Jakubowski" userId="3b486f07-e7b0-4257-8361-c78a8d33a414" providerId="ADAL" clId="{E8D4BE52-0173-46D2-AB9B-FEBB060CD288}" dt="2022-12-09T08:30:48.756" v="2276" actId="20577"/>
          <ac:spMkLst>
            <pc:docMk/>
            <pc:sldMk cId="493913372" sldId="537"/>
            <ac:spMk id="4" creationId="{BA0D0A56-A0DF-0A7F-6098-035B95EAEA57}"/>
          </ac:spMkLst>
        </pc:spChg>
        <pc:spChg chg="add mod ord">
          <ac:chgData name="Miłosz Jakubowski" userId="3b486f07-e7b0-4257-8361-c78a8d33a414" providerId="ADAL" clId="{E8D4BE52-0173-46D2-AB9B-FEBB060CD288}" dt="2022-12-09T08:30:36.214" v="2244" actId="700"/>
          <ac:spMkLst>
            <pc:docMk/>
            <pc:sldMk cId="493913372" sldId="537"/>
            <ac:spMk id="5" creationId="{3D5DC0D1-4BAB-C0E6-5B75-2CACB7B45736}"/>
          </ac:spMkLst>
        </pc:spChg>
      </pc:sldChg>
      <pc:sldChg chg="modSp mod">
        <pc:chgData name="Miłosz Jakubowski" userId="3b486f07-e7b0-4257-8361-c78a8d33a414" providerId="ADAL" clId="{E8D4BE52-0173-46D2-AB9B-FEBB060CD288}" dt="2022-12-09T08:40:01.960" v="2281" actId="27636"/>
        <pc:sldMkLst>
          <pc:docMk/>
          <pc:sldMk cId="4161392366" sldId="538"/>
        </pc:sldMkLst>
        <pc:spChg chg="mod">
          <ac:chgData name="Miłosz Jakubowski" userId="3b486f07-e7b0-4257-8361-c78a8d33a414" providerId="ADAL" clId="{E8D4BE52-0173-46D2-AB9B-FEBB060CD288}" dt="2022-12-09T08:40:01.960" v="2281" actId="27636"/>
          <ac:spMkLst>
            <pc:docMk/>
            <pc:sldMk cId="4161392366" sldId="538"/>
            <ac:spMk id="3" creationId="{448BE75F-E0E3-CF48-1F0A-ACDF24BD111B}"/>
          </ac:spMkLst>
        </pc:spChg>
      </pc:sldChg>
      <pc:sldChg chg="modSp new mod">
        <pc:chgData name="Miłosz Jakubowski" userId="3b486f07-e7b0-4257-8361-c78a8d33a414" providerId="ADAL" clId="{E8D4BE52-0173-46D2-AB9B-FEBB060CD288}" dt="2022-12-09T08:42:00.111" v="2353" actId="113"/>
        <pc:sldMkLst>
          <pc:docMk/>
          <pc:sldMk cId="3150646015" sldId="539"/>
        </pc:sldMkLst>
        <pc:spChg chg="mod">
          <ac:chgData name="Miłosz Jakubowski" userId="3b486f07-e7b0-4257-8361-c78a8d33a414" providerId="ADAL" clId="{E8D4BE52-0173-46D2-AB9B-FEBB060CD288}" dt="2022-12-09T08:40:55.253" v="2349" actId="20577"/>
          <ac:spMkLst>
            <pc:docMk/>
            <pc:sldMk cId="3150646015" sldId="539"/>
            <ac:spMk id="2" creationId="{6D03ADCC-B3B6-F4F1-0777-9594D66427A2}"/>
          </ac:spMkLst>
        </pc:spChg>
        <pc:spChg chg="mod">
          <ac:chgData name="Miłosz Jakubowski" userId="3b486f07-e7b0-4257-8361-c78a8d33a414" providerId="ADAL" clId="{E8D4BE52-0173-46D2-AB9B-FEBB060CD288}" dt="2022-12-09T08:42:00.111" v="2353" actId="113"/>
          <ac:spMkLst>
            <pc:docMk/>
            <pc:sldMk cId="3150646015" sldId="539"/>
            <ac:spMk id="3" creationId="{1A2B086C-67E1-0498-0F92-6CEB2047EBCE}"/>
          </ac:spMkLst>
        </pc:spChg>
      </pc:sldChg>
      <pc:sldChg chg="modSp mod">
        <pc:chgData name="Miłosz Jakubowski" userId="3b486f07-e7b0-4257-8361-c78a8d33a414" providerId="ADAL" clId="{E8D4BE52-0173-46D2-AB9B-FEBB060CD288}" dt="2022-12-09T08:42:26.827" v="2354" actId="27636"/>
        <pc:sldMkLst>
          <pc:docMk/>
          <pc:sldMk cId="2217515099" sldId="540"/>
        </pc:sldMkLst>
        <pc:spChg chg="mod">
          <ac:chgData name="Miłosz Jakubowski" userId="3b486f07-e7b0-4257-8361-c78a8d33a414" providerId="ADAL" clId="{E8D4BE52-0173-46D2-AB9B-FEBB060CD288}" dt="2022-12-09T08:42:26.827" v="2354" actId="27636"/>
          <ac:spMkLst>
            <pc:docMk/>
            <pc:sldMk cId="2217515099" sldId="540"/>
            <ac:spMk id="3" creationId="{B7F09600-5826-B97E-C660-28B7C73BE891}"/>
          </ac:spMkLst>
        </pc:spChg>
      </pc:sldChg>
      <pc:sldChg chg="modSp mod">
        <pc:chgData name="Miłosz Jakubowski" userId="3b486f07-e7b0-4257-8361-c78a8d33a414" providerId="ADAL" clId="{E8D4BE52-0173-46D2-AB9B-FEBB060CD288}" dt="2022-12-09T08:56:31.947" v="2384" actId="113"/>
        <pc:sldMkLst>
          <pc:docMk/>
          <pc:sldMk cId="670808761" sldId="541"/>
        </pc:sldMkLst>
        <pc:spChg chg="mod">
          <ac:chgData name="Miłosz Jakubowski" userId="3b486f07-e7b0-4257-8361-c78a8d33a414" providerId="ADAL" clId="{E8D4BE52-0173-46D2-AB9B-FEBB060CD288}" dt="2022-12-09T08:56:31.947" v="2384" actId="113"/>
          <ac:spMkLst>
            <pc:docMk/>
            <pc:sldMk cId="670808761" sldId="541"/>
            <ac:spMk id="3" creationId="{C6FE94B4-1905-0C8C-BAB1-51C51393DB36}"/>
          </ac:spMkLst>
        </pc:spChg>
      </pc:sldChg>
      <pc:sldChg chg="modSp add mod">
        <pc:chgData name="Miłosz Jakubowski" userId="3b486f07-e7b0-4257-8361-c78a8d33a414" providerId="ADAL" clId="{E8D4BE52-0173-46D2-AB9B-FEBB060CD288}" dt="2022-12-09T08:56:12.201" v="2382" actId="6549"/>
        <pc:sldMkLst>
          <pc:docMk/>
          <pc:sldMk cId="1323844620" sldId="542"/>
        </pc:sldMkLst>
        <pc:spChg chg="mod">
          <ac:chgData name="Miłosz Jakubowski" userId="3b486f07-e7b0-4257-8361-c78a8d33a414" providerId="ADAL" clId="{E8D4BE52-0173-46D2-AB9B-FEBB060CD288}" dt="2022-12-09T08:56:12.201" v="2382" actId="6549"/>
          <ac:spMkLst>
            <pc:docMk/>
            <pc:sldMk cId="1323844620" sldId="542"/>
            <ac:spMk id="3" creationId="{5E32AFAD-72E5-F8E5-4F56-36A9196729D8}"/>
          </ac:spMkLst>
        </pc:spChg>
      </pc:sldChg>
      <pc:sldChg chg="modSp add mod">
        <pc:chgData name="Miłosz Jakubowski" userId="3b486f07-e7b0-4257-8361-c78a8d33a414" providerId="ADAL" clId="{E8D4BE52-0173-46D2-AB9B-FEBB060CD288}" dt="2022-12-09T08:57:09.935" v="2400" actId="20577"/>
        <pc:sldMkLst>
          <pc:docMk/>
          <pc:sldMk cId="2703170139" sldId="543"/>
        </pc:sldMkLst>
        <pc:spChg chg="mod">
          <ac:chgData name="Miłosz Jakubowski" userId="3b486f07-e7b0-4257-8361-c78a8d33a414" providerId="ADAL" clId="{E8D4BE52-0173-46D2-AB9B-FEBB060CD288}" dt="2022-12-09T08:57:09.935" v="2400" actId="20577"/>
          <ac:spMkLst>
            <pc:docMk/>
            <pc:sldMk cId="2703170139" sldId="543"/>
            <ac:spMk id="4" creationId="{BA0D0A56-A0DF-0A7F-6098-035B95EAEA57}"/>
          </ac:spMkLst>
        </pc:spChg>
      </pc:sldChg>
      <pc:sldChg chg="modSp mod">
        <pc:chgData name="Miłosz Jakubowski" userId="3b486f07-e7b0-4257-8361-c78a8d33a414" providerId="ADAL" clId="{E8D4BE52-0173-46D2-AB9B-FEBB060CD288}" dt="2022-12-09T08:59:07.300" v="2554" actId="20577"/>
        <pc:sldMkLst>
          <pc:docMk/>
          <pc:sldMk cId="4088183124" sldId="550"/>
        </pc:sldMkLst>
        <pc:spChg chg="mod">
          <ac:chgData name="Miłosz Jakubowski" userId="3b486f07-e7b0-4257-8361-c78a8d33a414" providerId="ADAL" clId="{E8D4BE52-0173-46D2-AB9B-FEBB060CD288}" dt="2022-12-09T08:59:07.300" v="2554" actId="20577"/>
          <ac:spMkLst>
            <pc:docMk/>
            <pc:sldMk cId="4088183124" sldId="550"/>
            <ac:spMk id="3" creationId="{6DA85B6E-1DA4-0131-ED3E-095F3F00C8E5}"/>
          </ac:spMkLst>
        </pc:spChg>
      </pc:sldChg>
      <pc:sldChg chg="modSp mod">
        <pc:chgData name="Miłosz Jakubowski" userId="3b486f07-e7b0-4257-8361-c78a8d33a414" providerId="ADAL" clId="{E8D4BE52-0173-46D2-AB9B-FEBB060CD288}" dt="2022-12-09T08:59:43.194" v="2558" actId="113"/>
        <pc:sldMkLst>
          <pc:docMk/>
          <pc:sldMk cId="770777779" sldId="551"/>
        </pc:sldMkLst>
        <pc:spChg chg="mod">
          <ac:chgData name="Miłosz Jakubowski" userId="3b486f07-e7b0-4257-8361-c78a8d33a414" providerId="ADAL" clId="{E8D4BE52-0173-46D2-AB9B-FEBB060CD288}" dt="2022-12-09T08:59:43.194" v="2558" actId="113"/>
          <ac:spMkLst>
            <pc:docMk/>
            <pc:sldMk cId="770777779" sldId="551"/>
            <ac:spMk id="3" creationId="{1466D0E3-8CAF-8F40-34ED-D925C448DE9A}"/>
          </ac:spMkLst>
        </pc:spChg>
      </pc:sldChg>
      <pc:sldChg chg="delDesignElem">
        <pc:chgData name="Miłosz Jakubowski" userId="3b486f07-e7b0-4257-8361-c78a8d33a414" providerId="ADAL" clId="{E8D4BE52-0173-46D2-AB9B-FEBB060CD288}" dt="2022-12-09T08:59:54.774" v="2559"/>
        <pc:sldMkLst>
          <pc:docMk/>
          <pc:sldMk cId="2809582862" sldId="552"/>
        </pc:sldMkLst>
      </pc:sldChg>
      <pc:sldChg chg="add del">
        <pc:chgData name="Miłosz Jakubowski" userId="3b486f07-e7b0-4257-8361-c78a8d33a414" providerId="ADAL" clId="{E8D4BE52-0173-46D2-AB9B-FEBB060CD288}" dt="2022-12-09T09:00:09.190" v="2562" actId="47"/>
        <pc:sldMkLst>
          <pc:docMk/>
          <pc:sldMk cId="476398511" sldId="553"/>
        </pc:sldMkLst>
      </pc:sldChg>
      <pc:sldChg chg="add">
        <pc:chgData name="Miłosz Jakubowski" userId="3b486f07-e7b0-4257-8361-c78a8d33a414" providerId="ADAL" clId="{E8D4BE52-0173-46D2-AB9B-FEBB060CD288}" dt="2022-12-09T09:00:06.821" v="2561"/>
        <pc:sldMkLst>
          <pc:docMk/>
          <pc:sldMk cId="1897178962" sldId="554"/>
        </pc:sldMkLst>
      </pc:sldChg>
      <pc:sldChg chg="modSp mod">
        <pc:chgData name="Miłosz Jakubowski" userId="3b486f07-e7b0-4257-8361-c78a8d33a414" providerId="ADAL" clId="{E8D4BE52-0173-46D2-AB9B-FEBB060CD288}" dt="2022-12-09T09:04:12.089" v="2593" actId="20577"/>
        <pc:sldMkLst>
          <pc:docMk/>
          <pc:sldMk cId="108552035" sldId="555"/>
        </pc:sldMkLst>
        <pc:spChg chg="mod">
          <ac:chgData name="Miłosz Jakubowski" userId="3b486f07-e7b0-4257-8361-c78a8d33a414" providerId="ADAL" clId="{E8D4BE52-0173-46D2-AB9B-FEBB060CD288}" dt="2022-12-09T09:01:00.256" v="2567" actId="179"/>
          <ac:spMkLst>
            <pc:docMk/>
            <pc:sldMk cId="108552035" sldId="555"/>
            <ac:spMk id="2" creationId="{CF065F1B-5CB4-96C8-0B06-8EC6C875907F}"/>
          </ac:spMkLst>
        </pc:spChg>
        <pc:spChg chg="mod">
          <ac:chgData name="Miłosz Jakubowski" userId="3b486f07-e7b0-4257-8361-c78a8d33a414" providerId="ADAL" clId="{E8D4BE52-0173-46D2-AB9B-FEBB060CD288}" dt="2022-12-09T09:04:12.089" v="2593" actId="20577"/>
          <ac:spMkLst>
            <pc:docMk/>
            <pc:sldMk cId="108552035" sldId="555"/>
            <ac:spMk id="3" creationId="{753C0109-30C2-B31E-1E42-64E3D8BE0824}"/>
          </ac:spMkLst>
        </pc:spChg>
      </pc:sldChg>
      <pc:sldChg chg="new del">
        <pc:chgData name="Miłosz Jakubowski" userId="3b486f07-e7b0-4257-8361-c78a8d33a414" providerId="ADAL" clId="{E8D4BE52-0173-46D2-AB9B-FEBB060CD288}" dt="2022-12-09T09:04:31.621" v="2595" actId="47"/>
        <pc:sldMkLst>
          <pc:docMk/>
          <pc:sldMk cId="467600132" sldId="556"/>
        </pc:sldMkLst>
      </pc:sldChg>
      <pc:sldChg chg="modSp add mod">
        <pc:chgData name="Miłosz Jakubowski" userId="3b486f07-e7b0-4257-8361-c78a8d33a414" providerId="ADAL" clId="{E8D4BE52-0173-46D2-AB9B-FEBB060CD288}" dt="2022-12-09T09:05:44.728" v="2639" actId="27636"/>
        <pc:sldMkLst>
          <pc:docMk/>
          <pc:sldMk cId="1498161159" sldId="556"/>
        </pc:sldMkLst>
        <pc:spChg chg="mod">
          <ac:chgData name="Miłosz Jakubowski" userId="3b486f07-e7b0-4257-8361-c78a8d33a414" providerId="ADAL" clId="{E8D4BE52-0173-46D2-AB9B-FEBB060CD288}" dt="2022-12-09T09:04:47.292" v="2614" actId="20577"/>
          <ac:spMkLst>
            <pc:docMk/>
            <pc:sldMk cId="1498161159" sldId="556"/>
            <ac:spMk id="2" creationId="{16235CFB-23D3-C6F4-08A5-3FFD8352A581}"/>
          </ac:spMkLst>
        </pc:spChg>
        <pc:spChg chg="mod">
          <ac:chgData name="Miłosz Jakubowski" userId="3b486f07-e7b0-4257-8361-c78a8d33a414" providerId="ADAL" clId="{E8D4BE52-0173-46D2-AB9B-FEBB060CD288}" dt="2022-12-09T09:05:44.728" v="2639" actId="27636"/>
          <ac:spMkLst>
            <pc:docMk/>
            <pc:sldMk cId="1498161159" sldId="556"/>
            <ac:spMk id="3" creationId="{20039D80-90E7-634E-9F6A-BA7D4D6E13E5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49:57.672" v="3760" actId="20577"/>
        <pc:sldMkLst>
          <pc:docMk/>
          <pc:sldMk cId="2533608767" sldId="557"/>
        </pc:sldMkLst>
        <pc:spChg chg="mod">
          <ac:chgData name="Miłosz Jakubowski" userId="3b486f07-e7b0-4257-8361-c78a8d33a414" providerId="ADAL" clId="{E8D4BE52-0173-46D2-AB9B-FEBB060CD288}" dt="2022-12-09T09:49:57.672" v="3760" actId="20577"/>
          <ac:spMkLst>
            <pc:docMk/>
            <pc:sldMk cId="2533608767" sldId="557"/>
            <ac:spMk id="2" creationId="{7BC629ED-7A46-9D82-62F9-BFD1A802CBB6}"/>
          </ac:spMkLst>
        </pc:spChg>
        <pc:spChg chg="mod">
          <ac:chgData name="Miłosz Jakubowski" userId="3b486f07-e7b0-4257-8361-c78a8d33a414" providerId="ADAL" clId="{E8D4BE52-0173-46D2-AB9B-FEBB060CD288}" dt="2022-12-09T09:34:38.598" v="3031" actId="114"/>
          <ac:spMkLst>
            <pc:docMk/>
            <pc:sldMk cId="2533608767" sldId="557"/>
            <ac:spMk id="3" creationId="{19939BD1-E847-4552-87D4-2A37D466EDCB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0:02.057" v="3762" actId="20577"/>
        <pc:sldMkLst>
          <pc:docMk/>
          <pc:sldMk cId="2323090557" sldId="558"/>
        </pc:sldMkLst>
        <pc:spChg chg="mod">
          <ac:chgData name="Miłosz Jakubowski" userId="3b486f07-e7b0-4257-8361-c78a8d33a414" providerId="ADAL" clId="{E8D4BE52-0173-46D2-AB9B-FEBB060CD288}" dt="2022-12-09T09:50:02.057" v="3762" actId="20577"/>
          <ac:spMkLst>
            <pc:docMk/>
            <pc:sldMk cId="2323090557" sldId="558"/>
            <ac:spMk id="2" creationId="{BE09EA77-B89F-7A46-CE55-7E4500CF0865}"/>
          </ac:spMkLst>
        </pc:spChg>
        <pc:spChg chg="mod">
          <ac:chgData name="Miłosz Jakubowski" userId="3b486f07-e7b0-4257-8361-c78a8d33a414" providerId="ADAL" clId="{E8D4BE52-0173-46D2-AB9B-FEBB060CD288}" dt="2022-12-09T09:37:08.013" v="3166" actId="12"/>
          <ac:spMkLst>
            <pc:docMk/>
            <pc:sldMk cId="2323090557" sldId="558"/>
            <ac:spMk id="3" creationId="{3D7E6BB8-522D-7068-FAA6-F128C85AADEB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0:05.244" v="3763" actId="20577"/>
        <pc:sldMkLst>
          <pc:docMk/>
          <pc:sldMk cId="1177650587" sldId="559"/>
        </pc:sldMkLst>
        <pc:spChg chg="mod">
          <ac:chgData name="Miłosz Jakubowski" userId="3b486f07-e7b0-4257-8361-c78a8d33a414" providerId="ADAL" clId="{E8D4BE52-0173-46D2-AB9B-FEBB060CD288}" dt="2022-12-09T09:50:05.244" v="3763" actId="20577"/>
          <ac:spMkLst>
            <pc:docMk/>
            <pc:sldMk cId="1177650587" sldId="559"/>
            <ac:spMk id="2" creationId="{EA5833D7-1677-DB88-E0B1-F0C3228BF4DD}"/>
          </ac:spMkLst>
        </pc:spChg>
        <pc:spChg chg="mod">
          <ac:chgData name="Miłosz Jakubowski" userId="3b486f07-e7b0-4257-8361-c78a8d33a414" providerId="ADAL" clId="{E8D4BE52-0173-46D2-AB9B-FEBB060CD288}" dt="2022-12-09T09:41:47.587" v="3334" actId="20577"/>
          <ac:spMkLst>
            <pc:docMk/>
            <pc:sldMk cId="1177650587" sldId="559"/>
            <ac:spMk id="3" creationId="{32720365-369F-6AB3-4829-49CCDF939AD7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46:01.628" v="3512" actId="113"/>
        <pc:sldMkLst>
          <pc:docMk/>
          <pc:sldMk cId="1929414233" sldId="560"/>
        </pc:sldMkLst>
        <pc:spChg chg="mod">
          <ac:chgData name="Miłosz Jakubowski" userId="3b486f07-e7b0-4257-8361-c78a8d33a414" providerId="ADAL" clId="{E8D4BE52-0173-46D2-AB9B-FEBB060CD288}" dt="2022-12-09T09:44:41.703" v="3403" actId="20577"/>
          <ac:spMkLst>
            <pc:docMk/>
            <pc:sldMk cId="1929414233" sldId="560"/>
            <ac:spMk id="2" creationId="{F0672ACF-640C-0C03-FD5D-745F05188CFF}"/>
          </ac:spMkLst>
        </pc:spChg>
        <pc:spChg chg="mod">
          <ac:chgData name="Miłosz Jakubowski" userId="3b486f07-e7b0-4257-8361-c78a8d33a414" providerId="ADAL" clId="{E8D4BE52-0173-46D2-AB9B-FEBB060CD288}" dt="2022-12-09T09:46:01.628" v="3512" actId="113"/>
          <ac:spMkLst>
            <pc:docMk/>
            <pc:sldMk cId="1929414233" sldId="560"/>
            <ac:spMk id="3" creationId="{DE47E1A7-5895-C10F-C509-4D3AC25DA97E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0:48.676" v="3765" actId="114"/>
        <pc:sldMkLst>
          <pc:docMk/>
          <pc:sldMk cId="317434490" sldId="561"/>
        </pc:sldMkLst>
        <pc:spChg chg="mod">
          <ac:chgData name="Miłosz Jakubowski" userId="3b486f07-e7b0-4257-8361-c78a8d33a414" providerId="ADAL" clId="{E8D4BE52-0173-46D2-AB9B-FEBB060CD288}" dt="2022-12-09T09:49:49.316" v="3758" actId="20577"/>
          <ac:spMkLst>
            <pc:docMk/>
            <pc:sldMk cId="317434490" sldId="561"/>
            <ac:spMk id="2" creationId="{D606CB23-46C3-24E3-AFDA-0E691CE75DCA}"/>
          </ac:spMkLst>
        </pc:spChg>
        <pc:spChg chg="mod">
          <ac:chgData name="Miłosz Jakubowski" userId="3b486f07-e7b0-4257-8361-c78a8d33a414" providerId="ADAL" clId="{E8D4BE52-0173-46D2-AB9B-FEBB060CD288}" dt="2022-12-09T09:50:48.676" v="3765" actId="114"/>
          <ac:spMkLst>
            <pc:docMk/>
            <pc:sldMk cId="317434490" sldId="561"/>
            <ac:spMk id="3" creationId="{C955D6B3-DE64-BCED-CD38-706912C2706C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1:41.347" v="3858" actId="20577"/>
        <pc:sldMkLst>
          <pc:docMk/>
          <pc:sldMk cId="2567824669" sldId="562"/>
        </pc:sldMkLst>
        <pc:spChg chg="mod">
          <ac:chgData name="Miłosz Jakubowski" userId="3b486f07-e7b0-4257-8361-c78a8d33a414" providerId="ADAL" clId="{E8D4BE52-0173-46D2-AB9B-FEBB060CD288}" dt="2022-12-09T09:51:15.591" v="3849" actId="20577"/>
          <ac:spMkLst>
            <pc:docMk/>
            <pc:sldMk cId="2567824669" sldId="562"/>
            <ac:spMk id="2" creationId="{84758A19-AFC3-7754-F8A8-877FFD25149B}"/>
          </ac:spMkLst>
        </pc:spChg>
        <pc:spChg chg="mod">
          <ac:chgData name="Miłosz Jakubowski" userId="3b486f07-e7b0-4257-8361-c78a8d33a414" providerId="ADAL" clId="{E8D4BE52-0173-46D2-AB9B-FEBB060CD288}" dt="2022-12-09T09:51:41.347" v="3858" actId="20577"/>
          <ac:spMkLst>
            <pc:docMk/>
            <pc:sldMk cId="2567824669" sldId="562"/>
            <ac:spMk id="3" creationId="{EF50917C-86E6-0E67-C786-9E1AB6E42679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3:39.186" v="4032" actId="20577"/>
        <pc:sldMkLst>
          <pc:docMk/>
          <pc:sldMk cId="1321099333" sldId="563"/>
        </pc:sldMkLst>
        <pc:spChg chg="mod">
          <ac:chgData name="Miłosz Jakubowski" userId="3b486f07-e7b0-4257-8361-c78a8d33a414" providerId="ADAL" clId="{E8D4BE52-0173-46D2-AB9B-FEBB060CD288}" dt="2022-12-09T09:52:06.935" v="3959" actId="20577"/>
          <ac:spMkLst>
            <pc:docMk/>
            <pc:sldMk cId="1321099333" sldId="563"/>
            <ac:spMk id="2" creationId="{7AC59268-DF59-F261-7090-083666DDCE9D}"/>
          </ac:spMkLst>
        </pc:spChg>
        <pc:spChg chg="mod">
          <ac:chgData name="Miłosz Jakubowski" userId="3b486f07-e7b0-4257-8361-c78a8d33a414" providerId="ADAL" clId="{E8D4BE52-0173-46D2-AB9B-FEBB060CD288}" dt="2022-12-09T09:53:39.186" v="4032" actId="20577"/>
          <ac:spMkLst>
            <pc:docMk/>
            <pc:sldMk cId="1321099333" sldId="563"/>
            <ac:spMk id="3" creationId="{5E0E0C5C-0055-92DD-3290-737358D2F64F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15:19.631" v="5781" actId="20577"/>
        <pc:sldMkLst>
          <pc:docMk/>
          <pc:sldMk cId="657878108" sldId="564"/>
        </pc:sldMkLst>
        <pc:spChg chg="mod">
          <ac:chgData name="Miłosz Jakubowski" userId="3b486f07-e7b0-4257-8361-c78a8d33a414" providerId="ADAL" clId="{E8D4BE52-0173-46D2-AB9B-FEBB060CD288}" dt="2022-12-09T09:56:44.747" v="4061" actId="20577"/>
          <ac:spMkLst>
            <pc:docMk/>
            <pc:sldMk cId="657878108" sldId="564"/>
            <ac:spMk id="2" creationId="{21C73535-4F3C-0B79-30BC-063C798EB711}"/>
          </ac:spMkLst>
        </pc:spChg>
        <pc:spChg chg="mod">
          <ac:chgData name="Miłosz Jakubowski" userId="3b486f07-e7b0-4257-8361-c78a8d33a414" providerId="ADAL" clId="{E8D4BE52-0173-46D2-AB9B-FEBB060CD288}" dt="2022-12-09T10:15:19.631" v="5781" actId="20577"/>
          <ac:spMkLst>
            <pc:docMk/>
            <pc:sldMk cId="657878108" sldId="564"/>
            <ac:spMk id="3" creationId="{024E3799-7549-6D11-3514-695961CD3D29}"/>
          </ac:spMkLst>
        </pc:spChg>
      </pc:sldChg>
      <pc:sldChg chg="addSp modSp new mod">
        <pc:chgData name="Miłosz Jakubowski" userId="3b486f07-e7b0-4257-8361-c78a8d33a414" providerId="ADAL" clId="{E8D4BE52-0173-46D2-AB9B-FEBB060CD288}" dt="2022-12-09T10:13:13.323" v="5775" actId="14100"/>
        <pc:sldMkLst>
          <pc:docMk/>
          <pc:sldMk cId="2639856104" sldId="565"/>
        </pc:sldMkLst>
        <pc:spChg chg="mod">
          <ac:chgData name="Miłosz Jakubowski" userId="3b486f07-e7b0-4257-8361-c78a8d33a414" providerId="ADAL" clId="{E8D4BE52-0173-46D2-AB9B-FEBB060CD288}" dt="2022-12-09T10:01:35.434" v="4381" actId="20577"/>
          <ac:spMkLst>
            <pc:docMk/>
            <pc:sldMk cId="2639856104" sldId="565"/>
            <ac:spMk id="2" creationId="{03F761A4-82BE-AED1-1335-77E68DCF4FC6}"/>
          </ac:spMkLst>
        </pc:spChg>
        <pc:spChg chg="mod">
          <ac:chgData name="Miłosz Jakubowski" userId="3b486f07-e7b0-4257-8361-c78a8d33a414" providerId="ADAL" clId="{E8D4BE52-0173-46D2-AB9B-FEBB060CD288}" dt="2022-12-09T10:02:05.145" v="4384" actId="5793"/>
          <ac:spMkLst>
            <pc:docMk/>
            <pc:sldMk cId="2639856104" sldId="565"/>
            <ac:spMk id="3" creationId="{761F50E9-3CB0-F6AD-A0AF-6F5B2544CA92}"/>
          </ac:spMkLst>
        </pc:spChg>
        <pc:graphicFrameChg chg="add mod modGraphic">
          <ac:chgData name="Miłosz Jakubowski" userId="3b486f07-e7b0-4257-8361-c78a8d33a414" providerId="ADAL" clId="{E8D4BE52-0173-46D2-AB9B-FEBB060CD288}" dt="2022-12-09T10:13:13.323" v="5775" actId="14100"/>
          <ac:graphicFrameMkLst>
            <pc:docMk/>
            <pc:sldMk cId="2639856104" sldId="565"/>
            <ac:graphicFrameMk id="4" creationId="{929619E7-02B7-69EB-9DC2-504BDC4982C6}"/>
          </ac:graphicFrameMkLst>
        </pc:graphicFrameChg>
      </pc:sldChg>
      <pc:sldChg chg="modSp new mod">
        <pc:chgData name="Miłosz Jakubowski" userId="3b486f07-e7b0-4257-8361-c78a8d33a414" providerId="ADAL" clId="{E8D4BE52-0173-46D2-AB9B-FEBB060CD288}" dt="2022-12-09T10:06:12.189" v="4912" actId="113"/>
        <pc:sldMkLst>
          <pc:docMk/>
          <pc:sldMk cId="189303536" sldId="566"/>
        </pc:sldMkLst>
        <pc:spChg chg="mod">
          <ac:chgData name="Miłosz Jakubowski" userId="3b486f07-e7b0-4257-8361-c78a8d33a414" providerId="ADAL" clId="{E8D4BE52-0173-46D2-AB9B-FEBB060CD288}" dt="2022-12-09T10:04:56.129" v="4751" actId="20577"/>
          <ac:spMkLst>
            <pc:docMk/>
            <pc:sldMk cId="189303536" sldId="566"/>
            <ac:spMk id="2" creationId="{448A2157-CB88-CFD7-81E6-6B6F2654C1E0}"/>
          </ac:spMkLst>
        </pc:spChg>
        <pc:spChg chg="mod">
          <ac:chgData name="Miłosz Jakubowski" userId="3b486f07-e7b0-4257-8361-c78a8d33a414" providerId="ADAL" clId="{E8D4BE52-0173-46D2-AB9B-FEBB060CD288}" dt="2022-12-09T10:06:12.189" v="4912" actId="113"/>
          <ac:spMkLst>
            <pc:docMk/>
            <pc:sldMk cId="189303536" sldId="566"/>
            <ac:spMk id="3" creationId="{40B9D77B-20C3-9A78-4291-FB0821D34E79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31:07.248" v="6860" actId="20577"/>
        <pc:sldMkLst>
          <pc:docMk/>
          <pc:sldMk cId="3659687804" sldId="567"/>
        </pc:sldMkLst>
        <pc:spChg chg="mod">
          <ac:chgData name="Miłosz Jakubowski" userId="3b486f07-e7b0-4257-8361-c78a8d33a414" providerId="ADAL" clId="{E8D4BE52-0173-46D2-AB9B-FEBB060CD288}" dt="2022-12-09T10:23:51.281" v="5807" actId="20577"/>
          <ac:spMkLst>
            <pc:docMk/>
            <pc:sldMk cId="3659687804" sldId="567"/>
            <ac:spMk id="2" creationId="{BA3C63A3-D8A8-5454-AA0E-598C92B81B7B}"/>
          </ac:spMkLst>
        </pc:spChg>
        <pc:spChg chg="mod">
          <ac:chgData name="Miłosz Jakubowski" userId="3b486f07-e7b0-4257-8361-c78a8d33a414" providerId="ADAL" clId="{E8D4BE52-0173-46D2-AB9B-FEBB060CD288}" dt="2022-12-09T10:31:07.248" v="6860" actId="20577"/>
          <ac:spMkLst>
            <pc:docMk/>
            <pc:sldMk cId="3659687804" sldId="567"/>
            <ac:spMk id="3" creationId="{981388E8-A284-F25C-76A4-E7AC84E29A12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35:23.543" v="7549" actId="20577"/>
        <pc:sldMkLst>
          <pc:docMk/>
          <pc:sldMk cId="341743547" sldId="568"/>
        </pc:sldMkLst>
        <pc:spChg chg="mod">
          <ac:chgData name="Miłosz Jakubowski" userId="3b486f07-e7b0-4257-8361-c78a8d33a414" providerId="ADAL" clId="{E8D4BE52-0173-46D2-AB9B-FEBB060CD288}" dt="2022-12-09T10:32:36.215" v="7106" actId="20577"/>
          <ac:spMkLst>
            <pc:docMk/>
            <pc:sldMk cId="341743547" sldId="568"/>
            <ac:spMk id="2" creationId="{37C57547-3A75-C0AE-D22B-E65E44492E6A}"/>
          </ac:spMkLst>
        </pc:spChg>
        <pc:spChg chg="mod">
          <ac:chgData name="Miłosz Jakubowski" userId="3b486f07-e7b0-4257-8361-c78a8d33a414" providerId="ADAL" clId="{E8D4BE52-0173-46D2-AB9B-FEBB060CD288}" dt="2022-12-09T10:35:23.543" v="7549" actId="20577"/>
          <ac:spMkLst>
            <pc:docMk/>
            <pc:sldMk cId="341743547" sldId="568"/>
            <ac:spMk id="3" creationId="{28557A6B-F1F5-8D14-6133-698C5B1EA93D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39:50.396" v="7915" actId="20577"/>
        <pc:sldMkLst>
          <pc:docMk/>
          <pc:sldMk cId="3349498424" sldId="569"/>
        </pc:sldMkLst>
        <pc:spChg chg="mod">
          <ac:chgData name="Miłosz Jakubowski" userId="3b486f07-e7b0-4257-8361-c78a8d33a414" providerId="ADAL" clId="{E8D4BE52-0173-46D2-AB9B-FEBB060CD288}" dt="2022-12-09T10:33:49.495" v="7229" actId="20577"/>
          <ac:spMkLst>
            <pc:docMk/>
            <pc:sldMk cId="3349498424" sldId="569"/>
            <ac:spMk id="2" creationId="{D0F1BEB6-91BA-27DF-7562-32FE59B5D6C7}"/>
          </ac:spMkLst>
        </pc:spChg>
        <pc:spChg chg="mod">
          <ac:chgData name="Miłosz Jakubowski" userId="3b486f07-e7b0-4257-8361-c78a8d33a414" providerId="ADAL" clId="{E8D4BE52-0173-46D2-AB9B-FEBB060CD288}" dt="2022-12-09T10:39:50.396" v="7915" actId="20577"/>
          <ac:spMkLst>
            <pc:docMk/>
            <pc:sldMk cId="3349498424" sldId="569"/>
            <ac:spMk id="3" creationId="{32EADC6C-AFB1-5735-F990-8B671E3196BD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41:28.546" v="8247" actId="113"/>
        <pc:sldMkLst>
          <pc:docMk/>
          <pc:sldMk cId="771604431" sldId="570"/>
        </pc:sldMkLst>
        <pc:spChg chg="mod">
          <ac:chgData name="Miłosz Jakubowski" userId="3b486f07-e7b0-4257-8361-c78a8d33a414" providerId="ADAL" clId="{E8D4BE52-0173-46D2-AB9B-FEBB060CD288}" dt="2022-12-09T10:37:29.268" v="7618" actId="20577"/>
          <ac:spMkLst>
            <pc:docMk/>
            <pc:sldMk cId="771604431" sldId="570"/>
            <ac:spMk id="2" creationId="{A9BD13D2-14FB-96C8-89CA-5948628F0933}"/>
          </ac:spMkLst>
        </pc:spChg>
        <pc:spChg chg="mod">
          <ac:chgData name="Miłosz Jakubowski" userId="3b486f07-e7b0-4257-8361-c78a8d33a414" providerId="ADAL" clId="{E8D4BE52-0173-46D2-AB9B-FEBB060CD288}" dt="2022-12-09T10:41:28.546" v="8247" actId="113"/>
          <ac:spMkLst>
            <pc:docMk/>
            <pc:sldMk cId="771604431" sldId="570"/>
            <ac:spMk id="3" creationId="{DB236557-F689-7003-E598-70B8AFB0D408}"/>
          </ac:spMkLst>
        </pc:spChg>
      </pc:sldChg>
      <pc:sldChg chg="addSp modSp new mod">
        <pc:chgData name="Miłosz Jakubowski" userId="3b486f07-e7b0-4257-8361-c78a8d33a414" providerId="ADAL" clId="{E8D4BE52-0173-46D2-AB9B-FEBB060CD288}" dt="2022-12-09T11:00:47.137" v="8536" actId="1076"/>
        <pc:sldMkLst>
          <pc:docMk/>
          <pc:sldMk cId="3174863934" sldId="571"/>
        </pc:sldMkLst>
        <pc:spChg chg="mod">
          <ac:chgData name="Miłosz Jakubowski" userId="3b486f07-e7b0-4257-8361-c78a8d33a414" providerId="ADAL" clId="{E8D4BE52-0173-46D2-AB9B-FEBB060CD288}" dt="2022-12-09T10:59:21.656" v="8511" actId="20577"/>
          <ac:spMkLst>
            <pc:docMk/>
            <pc:sldMk cId="3174863934" sldId="571"/>
            <ac:spMk id="2" creationId="{B26560A1-15A7-EE30-2009-7920A1BCAAEF}"/>
          </ac:spMkLst>
        </pc:spChg>
        <pc:spChg chg="mod">
          <ac:chgData name="Miłosz Jakubowski" userId="3b486f07-e7b0-4257-8361-c78a8d33a414" providerId="ADAL" clId="{E8D4BE52-0173-46D2-AB9B-FEBB060CD288}" dt="2022-12-09T11:00:39.802" v="8535" actId="255"/>
          <ac:spMkLst>
            <pc:docMk/>
            <pc:sldMk cId="3174863934" sldId="571"/>
            <ac:spMk id="3" creationId="{8CACB015-3FC8-E35D-7167-77C661D1CB55}"/>
          </ac:spMkLst>
        </pc:spChg>
        <pc:picChg chg="add mod">
          <ac:chgData name="Miłosz Jakubowski" userId="3b486f07-e7b0-4257-8361-c78a8d33a414" providerId="ADAL" clId="{E8D4BE52-0173-46D2-AB9B-FEBB060CD288}" dt="2022-12-09T11:00:47.137" v="8536" actId="1076"/>
          <ac:picMkLst>
            <pc:docMk/>
            <pc:sldMk cId="3174863934" sldId="571"/>
            <ac:picMk id="5" creationId="{91ADFED7-A711-5F88-CFF1-DBEA10EB0558}"/>
          </ac:picMkLst>
        </pc:picChg>
      </pc:sldChg>
      <pc:sldChg chg="modSp add del mod modNotesTx">
        <pc:chgData name="Miłosz Jakubowski" userId="3b486f07-e7b0-4257-8361-c78a8d33a414" providerId="ADAL" clId="{E8D4BE52-0173-46D2-AB9B-FEBB060CD288}" dt="2022-12-09T15:17:04.676" v="10222" actId="2696"/>
        <pc:sldMkLst>
          <pc:docMk/>
          <pc:sldMk cId="1479721797" sldId="572"/>
        </pc:sldMkLst>
        <pc:spChg chg="mod">
          <ac:chgData name="Miłosz Jakubowski" userId="3b486f07-e7b0-4257-8361-c78a8d33a414" providerId="ADAL" clId="{E8D4BE52-0173-46D2-AB9B-FEBB060CD288}" dt="2022-12-09T14:53:14.178" v="9991" actId="207"/>
          <ac:spMkLst>
            <pc:docMk/>
            <pc:sldMk cId="1479721797" sldId="572"/>
            <ac:spMk id="3" creationId="{9D850BA9-29EC-5601-B384-8FFC025B2F47}"/>
          </ac:spMkLst>
        </pc:spChg>
      </pc:sldChg>
      <pc:sldChg chg="modSp new del mod">
        <pc:chgData name="Miłosz Jakubowski" userId="3b486f07-e7b0-4257-8361-c78a8d33a414" providerId="ADAL" clId="{E8D4BE52-0173-46D2-AB9B-FEBB060CD288}" dt="2022-12-09T15:17:04.676" v="10222" actId="2696"/>
        <pc:sldMkLst>
          <pc:docMk/>
          <pc:sldMk cId="872923218" sldId="573"/>
        </pc:sldMkLst>
        <pc:spChg chg="mod">
          <ac:chgData name="Miłosz Jakubowski" userId="3b486f07-e7b0-4257-8361-c78a8d33a414" providerId="ADAL" clId="{E8D4BE52-0173-46D2-AB9B-FEBB060CD288}" dt="2022-12-09T14:50:02.996" v="9776" actId="20577"/>
          <ac:spMkLst>
            <pc:docMk/>
            <pc:sldMk cId="872923218" sldId="573"/>
            <ac:spMk id="2" creationId="{8D7B4479-506E-BE16-186D-42E36BECC8CE}"/>
          </ac:spMkLst>
        </pc:spChg>
        <pc:spChg chg="mod">
          <ac:chgData name="Miłosz Jakubowski" userId="3b486f07-e7b0-4257-8361-c78a8d33a414" providerId="ADAL" clId="{E8D4BE52-0173-46D2-AB9B-FEBB060CD288}" dt="2022-12-09T14:52:39.591" v="9990" actId="20577"/>
          <ac:spMkLst>
            <pc:docMk/>
            <pc:sldMk cId="872923218" sldId="573"/>
            <ac:spMk id="3" creationId="{F3BA1A2F-C50A-4ED3-9DAF-9127EA662BAC}"/>
          </ac:spMkLst>
        </pc:spChg>
      </pc:sldChg>
      <pc:sldChg chg="modSp new mod">
        <pc:chgData name="Miłosz Jakubowski" userId="3b486f07-e7b0-4257-8361-c78a8d33a414" providerId="ADAL" clId="{E8D4BE52-0173-46D2-AB9B-FEBB060CD288}" dt="2022-12-13T12:48:07.887" v="10623" actId="113"/>
        <pc:sldMkLst>
          <pc:docMk/>
          <pc:sldMk cId="4189846969" sldId="574"/>
        </pc:sldMkLst>
        <pc:spChg chg="mod">
          <ac:chgData name="Miłosz Jakubowski" userId="3b486f07-e7b0-4257-8361-c78a8d33a414" providerId="ADAL" clId="{E8D4BE52-0173-46D2-AB9B-FEBB060CD288}" dt="2022-12-13T12:39:36.865" v="10302" actId="20577"/>
          <ac:spMkLst>
            <pc:docMk/>
            <pc:sldMk cId="4189846969" sldId="574"/>
            <ac:spMk id="2" creationId="{C1C32DBD-8247-6F4A-34BA-C8BE949A0682}"/>
          </ac:spMkLst>
        </pc:spChg>
        <pc:spChg chg="mod">
          <ac:chgData name="Miłosz Jakubowski" userId="3b486f07-e7b0-4257-8361-c78a8d33a414" providerId="ADAL" clId="{E8D4BE52-0173-46D2-AB9B-FEBB060CD288}" dt="2022-12-13T12:48:07.887" v="10623" actId="113"/>
          <ac:spMkLst>
            <pc:docMk/>
            <pc:sldMk cId="4189846969" sldId="574"/>
            <ac:spMk id="3" creationId="{09A3558A-38D5-3AC2-0ACB-BB838736A3D3}"/>
          </ac:spMkLst>
        </pc:spChg>
      </pc:sldChg>
    </pc:docChg>
  </pc:docChgLst>
  <pc:docChgLst>
    <pc:chgData name="Miłosz Jakubowski" userId="3b486f07-e7b0-4257-8361-c78a8d33a414" providerId="ADAL" clId="{CE7C8C8D-EA02-4B89-AB39-7231608FE40A}"/>
    <pc:docChg chg="undo redo custSel addSld delSld modSld sldOrd modMainMaster addSection modSection">
      <pc:chgData name="Miłosz Jakubowski" userId="3b486f07-e7b0-4257-8361-c78a8d33a414" providerId="ADAL" clId="{CE7C8C8D-EA02-4B89-AB39-7231608FE40A}" dt="2023-11-19T22:56:02.811" v="4695" actId="1076"/>
      <pc:docMkLst>
        <pc:docMk/>
      </pc:docMkLst>
      <pc:sldChg chg="modSp mod">
        <pc:chgData name="Miłosz Jakubowski" userId="3b486f07-e7b0-4257-8361-c78a8d33a414" providerId="ADAL" clId="{CE7C8C8D-EA02-4B89-AB39-7231608FE40A}" dt="2023-11-15T17:49:50.934" v="3030" actId="20577"/>
        <pc:sldMkLst>
          <pc:docMk/>
          <pc:sldMk cId="2545641218" sldId="257"/>
        </pc:sldMkLst>
        <pc:spChg chg="mod">
          <ac:chgData name="Miłosz Jakubowski" userId="3b486f07-e7b0-4257-8361-c78a8d33a414" providerId="ADAL" clId="{CE7C8C8D-EA02-4B89-AB39-7231608FE40A}" dt="2023-11-15T17:49:50.934" v="3030" actId="20577"/>
          <ac:spMkLst>
            <pc:docMk/>
            <pc:sldMk cId="2545641218" sldId="257"/>
            <ac:spMk id="3" creationId="{2B4E180D-EF70-5FAA-0677-397920A8C598}"/>
          </ac:spMkLst>
        </pc:spChg>
      </pc:sldChg>
      <pc:sldChg chg="addSp delSp modSp mod">
        <pc:chgData name="Miłosz Jakubowski" userId="3b486f07-e7b0-4257-8361-c78a8d33a414" providerId="ADAL" clId="{CE7C8C8D-EA02-4B89-AB39-7231608FE40A}" dt="2023-11-15T13:25:13.858" v="439" actId="20577"/>
        <pc:sldMkLst>
          <pc:docMk/>
          <pc:sldMk cId="1952148863" sldId="259"/>
        </pc:sldMkLst>
        <pc:spChg chg="add mod">
          <ac:chgData name="Miłosz Jakubowski" userId="3b486f07-e7b0-4257-8361-c78a8d33a414" providerId="ADAL" clId="{CE7C8C8D-EA02-4B89-AB39-7231608FE40A}" dt="2023-11-15T13:24:48.248" v="435" actId="478"/>
          <ac:spMkLst>
            <pc:docMk/>
            <pc:sldMk cId="1952148863" sldId="259"/>
            <ac:spMk id="3" creationId="{FCFD871B-A4D6-799F-0CFB-3F05BE6AC1A2}"/>
          </ac:spMkLst>
        </pc:spChg>
        <pc:spChg chg="mod">
          <ac:chgData name="Miłosz Jakubowski" userId="3b486f07-e7b0-4257-8361-c78a8d33a414" providerId="ADAL" clId="{CE7C8C8D-EA02-4B89-AB39-7231608FE40A}" dt="2023-11-15T13:25:13.858" v="439" actId="20577"/>
          <ac:spMkLst>
            <pc:docMk/>
            <pc:sldMk cId="1952148863" sldId="259"/>
            <ac:spMk id="4" creationId="{2D3EF3E8-1B87-F7FE-3C80-CCA3EEC105C7}"/>
          </ac:spMkLst>
        </pc:spChg>
        <pc:graphicFrameChg chg="add mod">
          <ac:chgData name="Miłosz Jakubowski" userId="3b486f07-e7b0-4257-8361-c78a8d33a414" providerId="ADAL" clId="{CE7C8C8D-EA02-4B89-AB39-7231608FE40A}" dt="2023-11-15T13:24:53.609" v="436"/>
          <ac:graphicFrameMkLst>
            <pc:docMk/>
            <pc:sldMk cId="1952148863" sldId="259"/>
            <ac:graphicFrameMk id="5" creationId="{913BA414-A202-FEC2-1141-399749CDEEE0}"/>
          </ac:graphicFrameMkLst>
        </pc:graphicFrameChg>
        <pc:graphicFrameChg chg="del mod">
          <ac:chgData name="Miłosz Jakubowski" userId="3b486f07-e7b0-4257-8361-c78a8d33a414" providerId="ADAL" clId="{CE7C8C8D-EA02-4B89-AB39-7231608FE40A}" dt="2023-11-15T13:24:48.248" v="435" actId="478"/>
          <ac:graphicFrameMkLst>
            <pc:docMk/>
            <pc:sldMk cId="1952148863" sldId="259"/>
            <ac:graphicFrameMk id="6" creationId="{48C59F20-9FD8-DB0E-400B-CFB41DF3778C}"/>
          </ac:graphicFrameMkLst>
        </pc:graphicFrameChg>
      </pc:sldChg>
      <pc:sldChg chg="add">
        <pc:chgData name="Miłosz Jakubowski" userId="3b486f07-e7b0-4257-8361-c78a8d33a414" providerId="ADAL" clId="{CE7C8C8D-EA02-4B89-AB39-7231608FE40A}" dt="2023-11-15T17:10:56.005" v="2565"/>
        <pc:sldMkLst>
          <pc:docMk/>
          <pc:sldMk cId="1658263968" sldId="391"/>
        </pc:sldMkLst>
      </pc:sldChg>
      <pc:sldChg chg="del">
        <pc:chgData name="Miłosz Jakubowski" userId="3b486f07-e7b0-4257-8361-c78a8d33a414" providerId="ADAL" clId="{CE7C8C8D-EA02-4B89-AB39-7231608FE40A}" dt="2023-11-15T13:31:40.989" v="525" actId="47"/>
        <pc:sldMkLst>
          <pc:docMk/>
          <pc:sldMk cId="289690991" sldId="458"/>
        </pc:sldMkLst>
      </pc:sldChg>
      <pc:sldChg chg="add del">
        <pc:chgData name="Miłosz Jakubowski" userId="3b486f07-e7b0-4257-8361-c78a8d33a414" providerId="ADAL" clId="{CE7C8C8D-EA02-4B89-AB39-7231608FE40A}" dt="2023-11-15T13:31:55.320" v="527"/>
        <pc:sldMkLst>
          <pc:docMk/>
          <pc:sldMk cId="25766195" sldId="459"/>
        </pc:sldMkLst>
      </pc:sldChg>
      <pc:sldChg chg="del">
        <pc:chgData name="Miłosz Jakubowski" userId="3b486f07-e7b0-4257-8361-c78a8d33a414" providerId="ADAL" clId="{CE7C8C8D-EA02-4B89-AB39-7231608FE40A}" dt="2023-11-15T13:33:22.489" v="532" actId="47"/>
        <pc:sldMkLst>
          <pc:docMk/>
          <pc:sldMk cId="1619841947" sldId="460"/>
        </pc:sldMkLst>
      </pc:sldChg>
      <pc:sldChg chg="del">
        <pc:chgData name="Miłosz Jakubowski" userId="3b486f07-e7b0-4257-8361-c78a8d33a414" providerId="ADAL" clId="{CE7C8C8D-EA02-4B89-AB39-7231608FE40A}" dt="2023-11-15T13:33:20.458" v="531" actId="47"/>
        <pc:sldMkLst>
          <pc:docMk/>
          <pc:sldMk cId="1181154115" sldId="461"/>
        </pc:sldMkLst>
      </pc:sldChg>
      <pc:sldChg chg="del">
        <pc:chgData name="Miłosz Jakubowski" userId="3b486f07-e7b0-4257-8361-c78a8d33a414" providerId="ADAL" clId="{CE7C8C8D-EA02-4B89-AB39-7231608FE40A}" dt="2023-11-15T13:33:26.599" v="533" actId="47"/>
        <pc:sldMkLst>
          <pc:docMk/>
          <pc:sldMk cId="1023487603" sldId="462"/>
        </pc:sldMkLst>
      </pc:sldChg>
      <pc:sldChg chg="del">
        <pc:chgData name="Miłosz Jakubowski" userId="3b486f07-e7b0-4257-8361-c78a8d33a414" providerId="ADAL" clId="{CE7C8C8D-EA02-4B89-AB39-7231608FE40A}" dt="2023-11-15T13:33:27.690" v="534" actId="47"/>
        <pc:sldMkLst>
          <pc:docMk/>
          <pc:sldMk cId="3615024773" sldId="463"/>
        </pc:sldMkLst>
      </pc:sldChg>
      <pc:sldChg chg="del">
        <pc:chgData name="Miłosz Jakubowski" userId="3b486f07-e7b0-4257-8361-c78a8d33a414" providerId="ADAL" clId="{CE7C8C8D-EA02-4B89-AB39-7231608FE40A}" dt="2023-11-15T13:33:28.418" v="535" actId="47"/>
        <pc:sldMkLst>
          <pc:docMk/>
          <pc:sldMk cId="2369458618" sldId="464"/>
        </pc:sldMkLst>
      </pc:sldChg>
      <pc:sldChg chg="del">
        <pc:chgData name="Miłosz Jakubowski" userId="3b486f07-e7b0-4257-8361-c78a8d33a414" providerId="ADAL" clId="{CE7C8C8D-EA02-4B89-AB39-7231608FE40A}" dt="2023-11-15T13:33:29.798" v="536" actId="47"/>
        <pc:sldMkLst>
          <pc:docMk/>
          <pc:sldMk cId="3765632969" sldId="465"/>
        </pc:sldMkLst>
      </pc:sldChg>
      <pc:sldChg chg="modSp mod">
        <pc:chgData name="Miłosz Jakubowski" userId="3b486f07-e7b0-4257-8361-c78a8d33a414" providerId="ADAL" clId="{CE7C8C8D-EA02-4B89-AB39-7231608FE40A}" dt="2023-11-15T13:43:02.340" v="552" actId="1076"/>
        <pc:sldMkLst>
          <pc:docMk/>
          <pc:sldMk cId="3452962239" sldId="466"/>
        </pc:sldMkLst>
        <pc:picChg chg="mod">
          <ac:chgData name="Miłosz Jakubowski" userId="3b486f07-e7b0-4257-8361-c78a8d33a414" providerId="ADAL" clId="{CE7C8C8D-EA02-4B89-AB39-7231608FE40A}" dt="2023-11-15T13:43:02.340" v="552" actId="1076"/>
          <ac:picMkLst>
            <pc:docMk/>
            <pc:sldMk cId="3452962239" sldId="466"/>
            <ac:picMk id="5" creationId="{59D16F46-87C4-89CF-47E9-419CD2F9F76C}"/>
          </ac:picMkLst>
        </pc:picChg>
      </pc:sldChg>
      <pc:sldChg chg="addSp delSp modSp mod chgLayout">
        <pc:chgData name="Miłosz Jakubowski" userId="3b486f07-e7b0-4257-8361-c78a8d33a414" providerId="ADAL" clId="{CE7C8C8D-EA02-4B89-AB39-7231608FE40A}" dt="2023-11-15T13:31:28.651" v="523" actId="22"/>
        <pc:sldMkLst>
          <pc:docMk/>
          <pc:sldMk cId="2464517202" sldId="468"/>
        </pc:sldMkLst>
        <pc:spChg chg="mod ord">
          <ac:chgData name="Miłosz Jakubowski" userId="3b486f07-e7b0-4257-8361-c78a8d33a414" providerId="ADAL" clId="{CE7C8C8D-EA02-4B89-AB39-7231608FE40A}" dt="2023-11-15T13:26:03.018" v="444" actId="700"/>
          <ac:spMkLst>
            <pc:docMk/>
            <pc:sldMk cId="2464517202" sldId="468"/>
            <ac:spMk id="2" creationId="{328074DA-29D6-CB75-7AA7-1C25BA721B31}"/>
          </ac:spMkLst>
        </pc:spChg>
        <pc:spChg chg="add mod ord">
          <ac:chgData name="Miłosz Jakubowski" userId="3b486f07-e7b0-4257-8361-c78a8d33a414" providerId="ADAL" clId="{CE7C8C8D-EA02-4B89-AB39-7231608FE40A}" dt="2023-11-15T13:26:03.018" v="444" actId="700"/>
          <ac:spMkLst>
            <pc:docMk/>
            <pc:sldMk cId="2464517202" sldId="468"/>
            <ac:spMk id="3" creationId="{DDD64C2E-A859-7D30-2F40-4CEA7DD1FB48}"/>
          </ac:spMkLst>
        </pc:spChg>
        <pc:spChg chg="mod">
          <ac:chgData name="Miłosz Jakubowski" userId="3b486f07-e7b0-4257-8361-c78a8d33a414" providerId="ADAL" clId="{CE7C8C8D-EA02-4B89-AB39-7231608FE40A}" dt="2023-11-15T13:26:32.599" v="447" actId="1076"/>
          <ac:spMkLst>
            <pc:docMk/>
            <pc:sldMk cId="2464517202" sldId="468"/>
            <ac:spMk id="4" creationId="{41C01D3B-9C85-F1B4-C6C8-1B7FDFDF5836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1" creationId="{547A9BA6-EBF1-D0B1-1862-868341F5321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2" creationId="{963738F8-F734-A902-39A3-1DC263EE5CA6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3" creationId="{78150A8A-104A-8E02-98B1-7C0C37E4B1C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4" creationId="{BCDAF785-02AB-1AD8-41F9-C44E2028415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5" creationId="{1316D6AB-BA88-22EB-0E6B-193234066BD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6" creationId="{B5ED43BE-BF4C-A87F-5F3B-D788376EF02D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7" creationId="{BE4810C9-DD2D-30BF-4C20-11CCC5B76CC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8" creationId="{6F54F482-D222-322F-38E2-0E38A74405D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29" creationId="{7AF23D76-1423-B216-140D-2B29008A06D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0" creationId="{DDC0858C-8774-DD88-7479-226183DB9AF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1" creationId="{C572F50A-C2DC-8D7D-FCFD-13ED22C5973D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2" creationId="{BF7AEAFA-D771-B666-D218-3E7D11E0D63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3" creationId="{82340496-8A34-4591-A1B7-912EA634F0DD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4" creationId="{28BCDB06-28D1-9EEA-B558-8D5EA43C755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5" creationId="{24C7D7C4-31DE-C9DA-D199-C81D7C1F78A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6" creationId="{2A508994-7A9F-E7E2-8827-0A09CE57D4C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7" creationId="{3F274507-E028-08E7-DDC1-02C61405294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8" creationId="{345FC218-7FE1-66E0-58E1-1C6C4F4161B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39" creationId="{06CFE618-4496-F0C0-DE4A-6234A5D5746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0" creationId="{0B850F8C-E33F-A8EC-818B-40BAA9CA2606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1" creationId="{D915D1CC-CF6E-EA2C-141D-432AE98EE01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2" creationId="{4B94169B-60DA-FE15-F1C4-88C44FB0F27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3" creationId="{60B46291-5752-C62C-9CB1-A9BB32285F3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4" creationId="{9641E471-9BE6-5CF2-0F2A-664A66F5B0E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5" creationId="{1BEF87C0-A64E-48AC-C25C-70608096247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6" creationId="{7222496A-7980-C696-DCAE-EB284741E26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7" creationId="{89ED3E04-3CC1-5A11-666C-0B821FB0C30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8" creationId="{3B3B752F-5FC8-1022-8363-6B85DC039A4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49" creationId="{D306E4F9-055D-21F4-36A1-61B0DED64A6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0" creationId="{9070EB74-EF8D-5050-177B-3F445C3B130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1" creationId="{6A1BCDA8-3BBB-EE7A-843A-9E2BBC400D6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2" creationId="{94A527C0-90FC-5E9C-EC3B-CD05AA2C19C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3" creationId="{1E11828B-923B-5A9C-6CE0-08E754AFC1F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4" creationId="{137AD3F1-D5A1-5F09-98FD-5521C54869D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5" creationId="{D04E893D-9BE5-6FA5-EAC0-9BB0E714AA9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6" creationId="{0BAA1B2C-CB58-F92B-4810-1884A90F457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7" creationId="{5D254BC0-189C-EED1-6414-D70E9D0FB38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8" creationId="{232B5EBF-5263-74D4-1A07-A9ED0BF07CE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59" creationId="{34789503-B518-E4C6-A0FB-99DDDC19BC8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0" creationId="{ACFA0945-38F0-2227-590D-7347888DA2ED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1" creationId="{66982498-FFD9-7F88-A9EB-517BD1A047B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2" creationId="{9D8AF8CA-CF98-0107-6BB3-83322D2BEDB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3" creationId="{998CD07B-E3A9-4B7A-57B6-97754739E81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4" creationId="{E26DEA97-DC89-1B0F-4645-2C574F20A15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5" creationId="{699F142E-6A7B-01DA-D90D-3A21E8FA771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6" creationId="{17C52B5A-97C8-1525-F8C0-1399384B873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7" creationId="{9D2C8AAB-2BFB-9699-215F-86FED4F3082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8" creationId="{9902CA11-7262-9FD2-F7FB-2BA08D1AE21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69" creationId="{3791094D-A114-8939-94DB-55866091F29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0" creationId="{77C4B5C4-B42E-EB5E-CB5C-5368F449FE0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1" creationId="{E5B44F4E-8B0A-6D66-7FB3-F958522E3AC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2" creationId="{25BAA567-FF1F-DA4A-6360-72C7E33D5F2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3" creationId="{CCB8E3DE-3718-A484-8AE5-DCE4ED0F5E7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4" creationId="{BD34296A-4D4D-24EE-2CC4-C212D769FD6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5" creationId="{AACA394E-C99A-171B-9B38-57720EFAE80D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6" creationId="{7D3B0675-3A80-66D9-FC8E-A131EE09F4B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7" creationId="{FE68A186-D535-BA30-E4C5-84B800A2246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8" creationId="{BB2EB6D8-A502-5426-C3DB-23E2EC3F149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79" creationId="{4ABA7122-EA12-3098-6119-262707D54A5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0" creationId="{0851D9B6-59FA-B973-4F51-FAD87262125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1" creationId="{E4CD806D-C5D6-034E-D554-F4724F9C978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2" creationId="{7E24C433-D283-4892-CF58-C65C49700B8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3" creationId="{4973F128-526E-6887-E008-063C9ED516F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4" creationId="{BC61E034-68D1-A7A0-692C-646316A1589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5" creationId="{19EF6598-7C48-2624-2109-5C6AF6BA182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6" creationId="{B90C5F75-F8F2-931D-2093-B3E47DC0619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7" creationId="{D6C8D196-35C8-EB2F-0AF8-C59EF31AC12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8" creationId="{DEF95D9F-1D52-22FB-6201-A172E54D130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89" creationId="{9B10D40C-9152-A302-63FB-EDD5AFEC539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0" creationId="{DFCA16E0-F12C-6783-5525-1AD90F21208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1" creationId="{467163AC-F355-18E2-F9AF-BFF55223A2F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2" creationId="{3E41A648-07AF-06DA-5386-49049C7A184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3" creationId="{518BF972-1C22-E47C-ECAC-F7C6EBA26F5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4" creationId="{83E38D47-B621-6408-938F-6BEC9AF389E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5" creationId="{0CDCB417-F04F-E360-6153-75089E2B44E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6" creationId="{216AF5D5-2620-F697-F8A3-1E8F6375BE1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7" creationId="{F3C35687-4273-2FF0-D3F1-29E0F8502AF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8" creationId="{D1284DFF-39DF-9F96-185E-F9DEE4DE78F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399" creationId="{CAD7A9BF-3DBE-F9FF-4D23-B4146608121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0" creationId="{2BFC2AF1-9D12-3F96-18E3-C1EA7ADA4CEE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1" creationId="{62400ACA-EC97-2031-D186-792F8BF6A4C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2" creationId="{70971AE3-08CB-0C0E-9797-FBDD113506D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3" creationId="{853B7C24-4C9B-D686-F912-00A3837E611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4" creationId="{5FB73E7F-DF9A-C3D4-7D48-EF3D9F0D062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5" creationId="{5A9EFCB2-5437-09C3-7202-8E86CB12B1A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6" creationId="{30205F9F-1E77-F9D4-FA5D-B2B16A4D2EF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7" creationId="{03F5EECA-40BA-6601-5960-987DBC36440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8" creationId="{464F6269-3FF1-C536-2B88-87DBE5E71B16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09" creationId="{3DB1DB31-9B3F-2656-1C1B-143E5AC5596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0" creationId="{22320987-651A-04CA-60FA-A70742C3E48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1" creationId="{A41A6631-4187-156A-3E31-878FB94F5E4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2" creationId="{4D0AAAD8-BA46-9688-EA58-A493B549D34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3" creationId="{605D4062-87AC-FDBD-F244-1DE5030C3A3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4" creationId="{BAE4180C-E987-9813-D479-ED81930A9A5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5" creationId="{DEBFB108-4F0B-6840-A354-00FB7B27C13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6" creationId="{CC985917-DE70-A975-FF1E-0ED97F9E5CB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7" creationId="{486CA6ED-7D44-8E9B-1A39-71BC1F98E26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8" creationId="{F39BF53D-5E9F-EB44-A670-094CF54C2F6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19" creationId="{EEB0213F-CDFB-F7A0-B3CD-BC16F186BBC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0" creationId="{81A18AB8-F302-D9B2-D3AD-66EB5315759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1" creationId="{9FE8ECC5-9B70-AD41-C71B-DACEAFB9888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2" creationId="{19D815DC-2E23-DCFD-9511-4B88B2410B3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3" creationId="{26F2DBBD-6A46-6749-96FF-3AD431AC337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4" creationId="{09477FC8-DD37-8971-3572-D95F2C44BAD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5" creationId="{4AF30904-B503-3678-6FA8-653BE2399DD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6" creationId="{286948E8-077F-2C22-3641-B3EAC633AD6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7" creationId="{0C15D488-F2CB-F5E7-BBCE-0DAFC3851FF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8" creationId="{FC6247EC-3A85-4908-A33E-79D6012AF8A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29" creationId="{9CCD0825-1E52-48AC-D1DC-39A1ECEB492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0" creationId="{A0D2BBFC-7D3D-1394-EE58-C466FA7EE01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1" creationId="{D6456B86-FCDE-4426-CA2A-D1F051FD1C4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2" creationId="{4A32C8B4-7736-C337-872B-38CA42E309A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3" creationId="{81610CBD-2179-28BE-6773-0788640CB27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4" creationId="{34AC9180-020A-C670-10FC-546064BBD07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5" creationId="{242BFED9-1BE8-E748-23E8-C589AA914E0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6" creationId="{25654A87-E8E3-62CF-01B8-965719C9C43E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7" creationId="{938BEDBF-4A31-BD73-D2A6-D7280BA04024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8" creationId="{EC537A4D-F4D3-AEC3-AF15-8B084C9A4B2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39" creationId="{38D9A302-0D75-42B3-CB66-587C1123AAE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0" creationId="{3F7147CD-6070-A34D-F706-4B979A130AF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1" creationId="{9F4458FE-89A2-5B24-460A-C9CE51323C36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2" creationId="{8C1F34F2-002D-F7A3-48D0-B072CEBC51E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3" creationId="{5D84E62E-28FF-07CC-A5AC-BBE3856EB83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4" creationId="{A1562AAE-5250-7F57-374C-D52311500DA0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5" creationId="{CFA380BA-C49A-4F65-0AEC-187D2E5053EB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6" creationId="{58A84CE8-0F7B-936A-5A60-631BB4204EF8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7" creationId="{EAFD23F1-FC0D-34CC-1702-C5A18818BBDF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8" creationId="{6268CA3B-63A9-0E1A-A7FE-54605A02E45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49" creationId="{D8F28335-0329-F42D-6A86-D173DE41CE5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0" creationId="{D39D906F-1276-5680-58B4-27D3E3B9D117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1" creationId="{6DF37C31-6682-50F5-C65B-E119474F1012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2" creationId="{F35D518C-3DEF-E421-0214-0C0F14A95DD3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3" creationId="{5A5D40F5-EB60-3636-4346-E730007631E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4" creationId="{A1095C82-09B7-7BBE-C55E-236B7597FBC5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5" creationId="{7E8B6321-D15D-EEFC-1236-A88FF4726C9A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6" creationId="{D873545D-989F-F7CF-1B22-216C04E79E7C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7" creationId="{79D3A1E2-316E-FC36-B150-7D7D155A92A1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8" creationId="{3FD6107C-0A13-F41D-46B4-C5C5D6EC4A5D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59" creationId="{D047189B-5C08-F73A-BAE5-049791031A1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60" creationId="{23BCC9E1-7D0B-609F-E946-D2512041CAD9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61" creationId="{B9D58E0C-CDBB-F1E8-831D-BF55B6F824FE}"/>
          </ac:spMkLst>
        </pc:spChg>
        <pc:spChg chg="mod">
          <ac:chgData name="Miłosz Jakubowski" userId="3b486f07-e7b0-4257-8361-c78a8d33a414" providerId="ADAL" clId="{CE7C8C8D-EA02-4B89-AB39-7231608FE40A}" dt="2023-11-15T13:26:11.309" v="445"/>
          <ac:spMkLst>
            <pc:docMk/>
            <pc:sldMk cId="2464517202" sldId="468"/>
            <ac:spMk id="462" creationId="{12074496-6BEB-80A2-8FDF-1E128B4C45F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35" creationId="{7F6ACF26-F99D-724F-BFE8-13B7A764F55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36" creationId="{CEB68EAE-CD80-4A83-0058-3A15DDF2E01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37" creationId="{6332AEBD-220D-1657-12D9-8C38382AA17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38" creationId="{C09157CD-9E1F-A7B0-54A3-0EDF9A49B76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39" creationId="{8E7E1A0D-8AA0-53C8-D998-1283B1373DB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0" creationId="{80E349C6-88AB-4279-E33D-B73B8AF14E5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1" creationId="{4697C06C-EA18-27B8-746B-1AFE6C1FF77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2" creationId="{5E9D992E-E27A-3AEA-9AF4-BC8B5C3772F6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3" creationId="{9D7DAD89-506F-2855-0E90-73B9C71CC5E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4" creationId="{5AE7D196-5329-A7DB-8661-9908DF73E61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5" creationId="{8CD4E398-7054-61B9-A678-B1049C11120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6" creationId="{C574FA05-DD35-AFE8-1366-600052500BE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7" creationId="{F2D1A512-5095-336B-DF39-57CDEFBC01A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48" creationId="{98FDD594-2A73-EA17-68C6-7E00CC6BBFAB}"/>
          </ac:spMkLst>
        </pc:spChg>
        <pc:spChg chg="del mod">
          <ac:chgData name="Miłosz Jakubowski" userId="3b486f07-e7b0-4257-8361-c78a8d33a414" providerId="ADAL" clId="{CE7C8C8D-EA02-4B89-AB39-7231608FE40A}" dt="2023-11-15T13:27:08.010" v="452" actId="478"/>
          <ac:spMkLst>
            <pc:docMk/>
            <pc:sldMk cId="2464517202" sldId="468"/>
            <ac:spMk id="549" creationId="{B3B5D034-07D4-8251-CC09-14942474F23B}"/>
          </ac:spMkLst>
        </pc:spChg>
        <pc:spChg chg="mod">
          <ac:chgData name="Miłosz Jakubowski" userId="3b486f07-e7b0-4257-8361-c78a8d33a414" providerId="ADAL" clId="{CE7C8C8D-EA02-4B89-AB39-7231608FE40A}" dt="2023-11-15T13:28:33.689" v="508" actId="1076"/>
          <ac:spMkLst>
            <pc:docMk/>
            <pc:sldMk cId="2464517202" sldId="468"/>
            <ac:spMk id="550" creationId="{B441B5B5-1387-CC8E-A7CE-2F52706E267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1" creationId="{DC6BB24D-C7B2-D14D-831C-FB7DE849315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2" creationId="{B4F804A1-FF71-8945-BC0B-B79E18BA2AA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3" creationId="{C4BAD857-C66A-B51E-6EEF-D45D0E19E27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4" creationId="{45269C58-A447-9344-D115-96B3E85973E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5" creationId="{8281C2F0-DF18-F94C-DC35-85FD9C69EEBB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6" creationId="{0A926F1F-FAD8-3F15-FB81-0EE1EA6E9512}"/>
          </ac:spMkLst>
        </pc:spChg>
        <pc:spChg chg="add del mod">
          <ac:chgData name="Miłosz Jakubowski" userId="3b486f07-e7b0-4257-8361-c78a8d33a414" providerId="ADAL" clId="{CE7C8C8D-EA02-4B89-AB39-7231608FE40A}" dt="2023-11-15T13:28:33.922" v="510" actId="478"/>
          <ac:spMkLst>
            <pc:docMk/>
            <pc:sldMk cId="2464517202" sldId="468"/>
            <ac:spMk id="557" creationId="{13937133-3944-FE6C-CC23-E6BB2453D6A2}"/>
          </ac:spMkLst>
        </pc:spChg>
        <pc:spChg chg="mod">
          <ac:chgData name="Miłosz Jakubowski" userId="3b486f07-e7b0-4257-8361-c78a8d33a414" providerId="ADAL" clId="{CE7C8C8D-EA02-4B89-AB39-7231608FE40A}" dt="2023-11-15T13:28:33.922" v="510" actId="478"/>
          <ac:spMkLst>
            <pc:docMk/>
            <pc:sldMk cId="2464517202" sldId="468"/>
            <ac:spMk id="558" creationId="{167071C7-4D6A-BB2A-9621-B924834439E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59" creationId="{EC0CD108-CFCB-7746-65D2-64CCC7F1DCD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0" creationId="{2F55F59E-CF67-7BDB-3099-8C218C24137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1" creationId="{F782C59A-B461-3B15-7EA9-03CB26FB04E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2" creationId="{78D92AF6-4E8F-D279-2D97-F8934F7E2A9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3" creationId="{06283D88-3D3B-5013-6553-E15BF5AA8E58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4" creationId="{B6119D4F-3B71-F809-9B53-B2B1C452323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5" creationId="{D33AD080-5FB4-B2CE-3022-C1EE55DAFC9A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6" creationId="{DBB85A85-C36F-48EF-E988-D4635B2C6968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7" creationId="{F6F73231-61DF-7025-6239-7615FAB411D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8" creationId="{D250D5DC-72CA-EC9B-2BA7-DC5F4B6CB73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69" creationId="{B7788C3C-6A38-44D2-52A2-5A1E8A1B194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0" creationId="{25958DF8-6DC5-91CF-45F0-A3D59633C60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1" creationId="{56426892-8BE0-60BD-7004-B725BDAE8F3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2" creationId="{1666802C-F989-0DD5-75F6-95FAD1AB9EF6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3" creationId="{1DCC7AC5-A3D0-C9C9-67B9-7584736C9DDA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4" creationId="{74BA757A-13E6-DE59-B55F-395B499F3111}"/>
          </ac:spMkLst>
        </pc:spChg>
        <pc:spChg chg="add del mod">
          <ac:chgData name="Miłosz Jakubowski" userId="3b486f07-e7b0-4257-8361-c78a8d33a414" providerId="ADAL" clId="{CE7C8C8D-EA02-4B89-AB39-7231608FE40A}" dt="2023-11-15T13:28:30.399" v="494" actId="478"/>
          <ac:spMkLst>
            <pc:docMk/>
            <pc:sldMk cId="2464517202" sldId="468"/>
            <ac:spMk id="575" creationId="{FFFB3CDD-7609-5201-F291-0052035253EB}"/>
          </ac:spMkLst>
        </pc:spChg>
        <pc:spChg chg="del mod">
          <ac:chgData name="Miłosz Jakubowski" userId="3b486f07-e7b0-4257-8361-c78a8d33a414" providerId="ADAL" clId="{CE7C8C8D-EA02-4B89-AB39-7231608FE40A}" dt="2023-11-15T13:27:11.944" v="453" actId="478"/>
          <ac:spMkLst>
            <pc:docMk/>
            <pc:sldMk cId="2464517202" sldId="468"/>
            <ac:spMk id="576" creationId="{D1CFDA1D-416C-B248-CFCA-F7FE04D7303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7" creationId="{F22FB69C-33EF-DF56-A601-F514BC19DE9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8" creationId="{1B124CB4-3D60-A201-618E-0D5AC0D0168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79" creationId="{F1F0B389-E898-5D35-B375-7348880723F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0" creationId="{471C4763-0080-5C8C-05A9-D2843AD065C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1" creationId="{0C01A8FA-4849-98BF-F2A1-633799308C2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2" creationId="{0F55BAD4-E999-F971-016A-B21B436F7F45}"/>
          </ac:spMkLst>
        </pc:spChg>
        <pc:spChg chg="add del mod">
          <ac:chgData name="Miłosz Jakubowski" userId="3b486f07-e7b0-4257-8361-c78a8d33a414" providerId="ADAL" clId="{CE7C8C8D-EA02-4B89-AB39-7231608FE40A}" dt="2023-11-15T13:28:34.249" v="512" actId="478"/>
          <ac:spMkLst>
            <pc:docMk/>
            <pc:sldMk cId="2464517202" sldId="468"/>
            <ac:spMk id="583" creationId="{D66885A9-76FD-A18E-BAE4-0473DA968EFC}"/>
          </ac:spMkLst>
        </pc:spChg>
        <pc:spChg chg="mod">
          <ac:chgData name="Miłosz Jakubowski" userId="3b486f07-e7b0-4257-8361-c78a8d33a414" providerId="ADAL" clId="{CE7C8C8D-EA02-4B89-AB39-7231608FE40A}" dt="2023-11-15T13:28:34.249" v="512" actId="478"/>
          <ac:spMkLst>
            <pc:docMk/>
            <pc:sldMk cId="2464517202" sldId="468"/>
            <ac:spMk id="584" creationId="{FBFC2C00-F99F-DCCF-EF5A-D044EBF54CC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5" creationId="{6222773B-A794-476A-E334-97E0E74D712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6" creationId="{EEBA4E40-9D18-54F3-BD0E-4E2A292E588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7" creationId="{36C405DA-E6ED-E83C-7A9E-6D3C99F2799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8" creationId="{241F3860-6E44-4B7C-475A-71F1D378C77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89" creationId="{B269D6EE-71F9-A798-2252-E7897DAB35E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0" creationId="{295CADCA-C021-7571-7F91-82E037BF824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1" creationId="{6F442E1B-18B4-C67F-6E52-EB2AA8231BE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2" creationId="{BB77354E-9D80-767E-7796-04572098695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3" creationId="{D4C6367A-0C2F-669F-87D1-3F2ADB5DE1D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4" creationId="{9937D7EF-779C-5BD9-8EFE-1D360E13957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5" creationId="{980CEF72-1395-9F66-A538-4407305A866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6" creationId="{AC45A873-F840-EE48-76BB-A2A33E971DB0}"/>
          </ac:spMkLst>
        </pc:spChg>
        <pc:spChg chg="add del mod">
          <ac:chgData name="Miłosz Jakubowski" userId="3b486f07-e7b0-4257-8361-c78a8d33a414" providerId="ADAL" clId="{CE7C8C8D-EA02-4B89-AB39-7231608FE40A}" dt="2023-11-15T13:28:30.619" v="495" actId="478"/>
          <ac:spMkLst>
            <pc:docMk/>
            <pc:sldMk cId="2464517202" sldId="468"/>
            <ac:spMk id="597" creationId="{9A43C184-61F1-9431-91C1-01C50191763F}"/>
          </ac:spMkLst>
        </pc:spChg>
        <pc:spChg chg="add del mod">
          <ac:chgData name="Miłosz Jakubowski" userId="3b486f07-e7b0-4257-8361-c78a8d33a414" providerId="ADAL" clId="{CE7C8C8D-EA02-4B89-AB39-7231608FE40A}" dt="2023-11-15T13:28:30.928" v="496" actId="478"/>
          <ac:spMkLst>
            <pc:docMk/>
            <pc:sldMk cId="2464517202" sldId="468"/>
            <ac:spMk id="598" creationId="{31A9A39E-A75B-5E9A-9EF4-59191159DFA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599" creationId="{DEA71F57-FDA3-4184-1922-10B25FB386B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0" creationId="{F7EB39AD-FE70-9302-1BE2-C92FD1607148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1" creationId="{994D0537-9231-1D3A-FA89-04C19975C70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2" creationId="{9C4B708D-8AE3-A8F7-592E-E6AD1AA529CA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3" creationId="{BC17D46F-35B2-0309-2FD8-CABC690C115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4" creationId="{6BC06C2B-5DDA-8115-29F6-C9FF80FBF09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5" creationId="{92A2C57A-3E6E-475C-20E5-71B865C37E3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6" creationId="{82FCE1F0-C8D2-249E-B3A4-381D33E822A6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7" creationId="{5D61836F-7401-025D-F4F8-FA1E376BEF5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8" creationId="{3F2E4EB8-EF73-F17B-C925-51C53FFD369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09" creationId="{AE43A8D5-6F9F-3EE3-0714-285213A9F2F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0" creationId="{20EDAE88-0DCF-BDE5-3D6C-D6A9918B547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1" creationId="{9935D499-4890-4D0E-A3C2-236370D6DAD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2" creationId="{C7F1B162-8488-150E-95FA-5FC9525E05CB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3" creationId="{E8E85F5A-E77F-0EF2-57A8-E63F6A0EABF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4" creationId="{B40AD9B1-8A55-0EB8-A709-22DB10C46FA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5" creationId="{E1158520-8C22-674B-F24B-3F8671FB5CB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6" creationId="{62A7F5A7-DD7C-C4F4-811A-BF6714D3F4EA}"/>
          </ac:spMkLst>
        </pc:spChg>
        <pc:spChg chg="add del mod">
          <ac:chgData name="Miłosz Jakubowski" userId="3b486f07-e7b0-4257-8361-c78a8d33a414" providerId="ADAL" clId="{CE7C8C8D-EA02-4B89-AB39-7231608FE40A}" dt="2023-11-15T13:28:30.949" v="497" actId="478"/>
          <ac:spMkLst>
            <pc:docMk/>
            <pc:sldMk cId="2464517202" sldId="468"/>
            <ac:spMk id="617" creationId="{5DDF2D61-DD8B-D3ED-AFAF-81EB102A4589}"/>
          </ac:spMkLst>
        </pc:spChg>
        <pc:spChg chg="add del mod">
          <ac:chgData name="Miłosz Jakubowski" userId="3b486f07-e7b0-4257-8361-c78a8d33a414" providerId="ADAL" clId="{CE7C8C8D-EA02-4B89-AB39-7231608FE40A}" dt="2023-11-15T13:28:32.029" v="501" actId="478"/>
          <ac:spMkLst>
            <pc:docMk/>
            <pc:sldMk cId="2464517202" sldId="468"/>
            <ac:spMk id="618" creationId="{77BF3ED1-3E27-0F01-55BA-C1C322D2936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19" creationId="{FE642589-A87F-0035-F72F-B7FBEE3D001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0" creationId="{A627873F-F0AA-3051-472F-47F5C84D142B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1" creationId="{19715787-B983-A85E-D552-AA779FDE352C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2" creationId="{1FA5D5DA-4257-C97A-1900-88EAF5B3D97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3" creationId="{DBABFE20-451C-0ABB-2B83-ABCEBED6DCDA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4" creationId="{3D86A098-A34C-363F-F1DA-578BC6A81C4A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5" creationId="{9C24DB2D-8062-56DE-6FC1-75C75003816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6" creationId="{7AE90807-4F7F-6B8C-4193-57E4A86D0FF6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7" creationId="{AAE62232-8110-33BB-812C-A8DFFD7A916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8" creationId="{5969257B-1CAD-C3DB-C967-F4DBE2508C0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29" creationId="{B1B09A20-072F-795E-EAFC-A26940B011F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0" creationId="{92F27DAB-E7DE-369F-9057-CD3071970F46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1" creationId="{991EDECB-6C72-02A6-4E01-B3999850AA6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2" creationId="{9A21A74C-F3CA-603F-7B82-F16496D13682}"/>
          </ac:spMkLst>
        </pc:spChg>
        <pc:spChg chg="add del mod">
          <ac:chgData name="Miłosz Jakubowski" userId="3b486f07-e7b0-4257-8361-c78a8d33a414" providerId="ADAL" clId="{CE7C8C8D-EA02-4B89-AB39-7231608FE40A}" dt="2023-11-15T13:28:33.017" v="505" actId="478"/>
          <ac:spMkLst>
            <pc:docMk/>
            <pc:sldMk cId="2464517202" sldId="468"/>
            <ac:spMk id="633" creationId="{1F0164BA-1ACE-8247-A5F0-B35C3925BED8}"/>
          </ac:spMkLst>
        </pc:spChg>
        <pc:spChg chg="add del mod">
          <ac:chgData name="Miłosz Jakubowski" userId="3b486f07-e7b0-4257-8361-c78a8d33a414" providerId="ADAL" clId="{CE7C8C8D-EA02-4B89-AB39-7231608FE40A}" dt="2023-11-15T13:28:32.608" v="503" actId="478"/>
          <ac:spMkLst>
            <pc:docMk/>
            <pc:sldMk cId="2464517202" sldId="468"/>
            <ac:spMk id="634" creationId="{0FAB18D0-852C-BA62-3D21-DCF1FA0E322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5" creationId="{9AFB2B98-4090-402A-7D86-885832C0AC7A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6" creationId="{BC200CA9-1106-2F5C-3717-918EA9800A7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7" creationId="{E6A1DDD2-116B-492F-C6E8-A3680B8CEA6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8" creationId="{151A6310-F854-D6B1-7F50-C3A19C9C64E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39" creationId="{5999879D-DA6B-4DE1-E63C-216786F61A37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0" creationId="{CF9CCF58-189E-DB27-A77B-CF0149F20C4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1" creationId="{D307F3AB-81AC-9A1F-A02D-965C4DA04906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2" creationId="{1B6BD409-C296-1E17-DAC1-6FBC832FA5C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3" creationId="{95ABB0F7-1436-9898-CFCA-E78FE433D52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4" creationId="{A4FE811D-B381-0519-165E-D115287DDE3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5" creationId="{77581390-56F3-23BF-C3B4-94398F5BD0B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6" creationId="{45474FD9-8C86-EA25-C371-1005F064530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7" creationId="{49EF46D4-69EC-7E50-5208-D181092482D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8" creationId="{B830C846-56C1-B86F-4CE7-3968DE7279A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49" creationId="{0178CABC-85D1-0165-FF48-E78CE4D63CFB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0" creationId="{E89EB6BC-A1B2-5646-FB04-2ED2A4DFCF6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1" creationId="{DE9404D4-45B6-0FC2-3A6A-B8BAB2B6B3E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2" creationId="{28FF2CA1-AC0A-9BA3-9618-AA2954E04C5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3" creationId="{4F50AD1B-7ECE-7956-C40D-F2ECD3A000C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4" creationId="{38224D62-EBB7-552B-A326-89812508AF2B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5" creationId="{4F931306-D0CB-3D7A-26E6-32FA43828C05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6" creationId="{9E5B8BA4-9C04-7DB8-8BE4-66464F26C2F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7" creationId="{6B2EE3CD-3890-7343-C401-531EE56F1F4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8" creationId="{92ED1F14-0B83-45E7-3E6E-CBA93C67EFE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59" creationId="{2056E16B-0AA8-E7AA-12F2-E6F3F9E940E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0" creationId="{FDC5B0B9-150A-F3C8-174D-2A1ABE111AA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1" creationId="{2597A938-9BA7-DB39-7D5A-507FDEA736C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2" creationId="{1AC6F45F-AABA-BA77-E22B-A6112C9C12D4}"/>
          </ac:spMkLst>
        </pc:spChg>
        <pc:spChg chg="mod">
          <ac:chgData name="Miłosz Jakubowski" userId="3b486f07-e7b0-4257-8361-c78a8d33a414" providerId="ADAL" clId="{CE7C8C8D-EA02-4B89-AB39-7231608FE40A}" dt="2023-11-15T13:28:33.459" v="507" actId="478"/>
          <ac:spMkLst>
            <pc:docMk/>
            <pc:sldMk cId="2464517202" sldId="468"/>
            <ac:spMk id="663" creationId="{54CC85B2-B251-4B65-0EEC-67DDD798AFFC}"/>
          </ac:spMkLst>
        </pc:spChg>
        <pc:spChg chg="add del mod">
          <ac:chgData name="Miłosz Jakubowski" userId="3b486f07-e7b0-4257-8361-c78a8d33a414" providerId="ADAL" clId="{CE7C8C8D-EA02-4B89-AB39-7231608FE40A}" dt="2023-11-15T13:28:33.459" v="507" actId="478"/>
          <ac:spMkLst>
            <pc:docMk/>
            <pc:sldMk cId="2464517202" sldId="468"/>
            <ac:spMk id="664" creationId="{79B1E3A9-7BE3-AE84-3E4C-058CB55FE1DD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5" creationId="{52ED13C5-3525-1463-465A-BAC80FEC87C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6" creationId="{7BC81749-EDAE-696C-D1E4-2D3D0F64F752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7" creationId="{25F45AE5-034A-FF58-D7DC-297F04584AC0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8" creationId="{90BBB96D-3AF6-5C71-FE44-7CEA4A177FF9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69" creationId="{DD40AB9B-36B4-2A71-1A3C-5B850ECDA954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0" creationId="{50AE0337-633F-C303-73FE-C0EC2D9FEE7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1" creationId="{83943683-BFD4-1F9D-A9A9-717E0136376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2" creationId="{7630692C-FAAA-FFF1-DF55-63658205F111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3" creationId="{20E369C7-279D-6137-DD49-F8890741F0BE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4" creationId="{0AF7DB2E-8DB7-4287-5B33-56CD8B23249F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5" creationId="{69A382B6-AD86-912B-3C34-5717BA9B25C3}"/>
          </ac:spMkLst>
        </pc:spChg>
        <pc:spChg chg="mod">
          <ac:chgData name="Miłosz Jakubowski" userId="3b486f07-e7b0-4257-8361-c78a8d33a414" providerId="ADAL" clId="{CE7C8C8D-EA02-4B89-AB39-7231608FE40A}" dt="2023-11-15T13:26:59.439" v="450"/>
          <ac:spMkLst>
            <pc:docMk/>
            <pc:sldMk cId="2464517202" sldId="468"/>
            <ac:spMk id="676" creationId="{A1E5DACB-9AB8-EFA0-6CB5-0599856EFBF0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77" creationId="{C0E5993A-0DEB-3DA1-D95A-6B19C9901BC9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78" creationId="{32D95121-C6CD-22FE-B9AD-7270FF8A034F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79" creationId="{57DFA55A-C0CE-B781-B79B-8A7A7F37B73B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0" creationId="{A0BB1F91-EFEE-4EBD-2A0E-0937BFF9390A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1" creationId="{ED5C92EE-300F-1796-0036-2203ADC41E95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2" creationId="{359C9054-FE98-FEB6-06BC-ED6C25B2E22D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3" creationId="{EDBF3A0E-4C53-5602-E52E-00E3C1E7EC28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4" creationId="{D22D752B-2CE3-CEBF-6332-2641F27356E2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5" creationId="{8C563D25-6B3B-69B5-BE58-8BD49F3ECA7A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6" creationId="{B4E44BDB-59BA-8FB4-A7A2-2ADADB27BE87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7" creationId="{CB6A2856-AFBB-93FB-7363-A451C6399DEA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8" creationId="{9FC6CDE9-3CA1-21BC-B10E-7FF2A0E05689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89" creationId="{C6F3F258-2F60-81CD-AAEE-86FCF4415D47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90" creationId="{A73BECE9-0A6F-73D0-C090-F2A3CC4B5841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91" creationId="{89555B7A-5879-55D5-C109-20AC92C711E0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92" creationId="{D8903B58-165E-0BE0-518B-36200ECBB8F0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93" creationId="{048092E4-2962-DE4E-5AF5-1224834FE800}"/>
          </ac:spMkLst>
        </pc:spChg>
        <pc:spChg chg="add del mod">
          <ac:chgData name="Miłosz Jakubowski" userId="3b486f07-e7b0-4257-8361-c78a8d33a414" providerId="ADAL" clId="{CE7C8C8D-EA02-4B89-AB39-7231608FE40A}" dt="2023-11-15T13:29:32.418" v="517"/>
          <ac:spMkLst>
            <pc:docMk/>
            <pc:sldMk cId="2464517202" sldId="468"/>
            <ac:spMk id="694" creationId="{F22DE0C0-B351-C8AC-59EF-3B94B54D7587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695" creationId="{E6B4DBBB-6721-57C9-A234-57F8B9E0A34E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696" creationId="{673A447A-05AF-C77D-DC56-AA804D682399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697" creationId="{70DB9BBD-1556-839D-ADC9-C35E9DAE4FAC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698" creationId="{3E346F00-2EDE-3B52-CC5D-320A77B18412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699" creationId="{1A3B76E0-0759-9EE1-B6F5-740359197468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0" creationId="{B9A2D7C6-A387-5B95-3C40-ECE0F5F816B5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1" creationId="{37C7BD70-AE33-D2D3-6AEE-6132FBFA5ED0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2" creationId="{5E8CB4CF-6CC9-2E4C-C06C-026E0B1A9728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3" creationId="{BFBE920E-92D5-6FA7-2FEB-8CF4F748C122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4" creationId="{6F59AC68-F4FB-6159-9F92-CAC1503AE241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5" creationId="{884B1A29-0E0D-6A30-32EF-B3ABD7AD640E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6" creationId="{98166A64-3E30-1294-D1C6-D159FEC8D157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7" creationId="{97134198-681F-1BE6-72C7-C29F0726FB3D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8" creationId="{2E343434-D221-6D96-5F32-A828AFF536D1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09" creationId="{B5036391-37AC-1612-6760-F3F39E8478D5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0" creationId="{045C14F8-0A99-DCF3-2FA7-2614FAB7AC0E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1" creationId="{790ED02D-0427-8FC2-38D9-4444C5A05414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2" creationId="{83A57D14-48B4-C11F-F048-CE6B80FCD4BB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3" creationId="{0665028C-399C-EA1E-086E-7ED2A813214A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4" creationId="{806B1356-3846-C61E-F75E-2115DEA549D9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5" creationId="{95E01183-8911-77BF-47B3-BE957ED8E6F5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6" creationId="{A5575747-8576-D5B9-E10A-3D9421854592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7" creationId="{280CF9BE-A40D-B484-0F99-75E712E23A3C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8" creationId="{465BB8FA-AB84-9E2B-348B-7C2DB0D5273C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19" creationId="{9B4ACBBF-A227-5852-BDFE-75E1D41C9236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0" creationId="{BF6207AF-3BA3-E524-DB4F-BBF317D02E73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1" creationId="{D9BF3DA6-FEFB-DC10-2FB0-E58F7206F693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2" creationId="{58B1DA13-5E87-13D5-04AE-A1F38B155AC9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3" creationId="{1BC81570-3967-26B3-E00A-EB8164708E0B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4" creationId="{0C6C54D9-5598-0F54-D786-C6C898AC23CD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5" creationId="{88799BA2-17D2-B439-C90A-715D29BC3234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6" creationId="{F1B915A6-74BA-93DC-8B93-3DFCCC8926A6}"/>
          </ac:spMkLst>
        </pc:spChg>
        <pc:spChg chg="add mod">
          <ac:chgData name="Miłosz Jakubowski" userId="3b486f07-e7b0-4257-8361-c78a8d33a414" providerId="ADAL" clId="{CE7C8C8D-EA02-4B89-AB39-7231608FE40A}" dt="2023-11-15T13:30:41.198" v="518"/>
          <ac:spMkLst>
            <pc:docMk/>
            <pc:sldMk cId="2464517202" sldId="468"/>
            <ac:spMk id="727" creationId="{3B8967AE-B980-8249-0B04-70DC0A4A58F8}"/>
          </ac:spMkLst>
        </pc:spChg>
        <pc:spChg chg="add mod">
          <ac:chgData name="Miłosz Jakubowski" userId="3b486f07-e7b0-4257-8361-c78a8d33a414" providerId="ADAL" clId="{CE7C8C8D-EA02-4B89-AB39-7231608FE40A}" dt="2023-11-15T13:31:04.739" v="521"/>
          <ac:spMkLst>
            <pc:docMk/>
            <pc:sldMk cId="2464517202" sldId="468"/>
            <ac:spMk id="728" creationId="{E3117E5A-7F82-6845-84AD-E914AF43EF88}"/>
          </ac:spMkLst>
        </pc:spChg>
        <pc:spChg chg="add del">
          <ac:chgData name="Miłosz Jakubowski" userId="3b486f07-e7b0-4257-8361-c78a8d33a414" providerId="ADAL" clId="{CE7C8C8D-EA02-4B89-AB39-7231608FE40A}" dt="2023-11-15T13:31:28.651" v="523" actId="22"/>
          <ac:spMkLst>
            <pc:docMk/>
            <pc:sldMk cId="2464517202" sldId="468"/>
            <ac:spMk id="730" creationId="{0FA81CF7-9722-FC5A-D57C-2BA6D63B19F6}"/>
          </ac:spMkLst>
        </pc:spChg>
        <pc:grpChg chg="add del mod">
          <ac:chgData name="Miłosz Jakubowski" userId="3b486f07-e7b0-4257-8361-c78a8d33a414" providerId="ADAL" clId="{CE7C8C8D-EA02-4B89-AB39-7231608FE40A}" dt="2023-11-15T13:26:54.783" v="449" actId="478"/>
          <ac:grpSpMkLst>
            <pc:docMk/>
            <pc:sldMk cId="2464517202" sldId="468"/>
            <ac:grpSpMk id="5" creationId="{4AF82788-5978-5C9B-885C-5F464280569C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6" creationId="{2C75E92C-5D8D-C8C0-E887-C715C44E18E9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7" creationId="{1E543841-1364-62C1-1EBD-5CD235976825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8" creationId="{2A62984F-2AD1-4DE4-F510-FCAD9DA64AB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9" creationId="{6336AE76-C1D1-ACF9-A486-B99B3A72A7D0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0" creationId="{6485F3C5-A926-6D1D-20F9-39158DEA8CA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1" creationId="{DBF21882-81D4-A8C6-6E1C-41D0B5AE595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2" creationId="{ADA7F698-2613-440F-96C1-07134D83ECC0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3" creationId="{EDEB3DD6-3BEB-0A4F-907D-C0E8D7C8B8B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4" creationId="{A5C347D7-6213-3B5C-66C1-2E452E65AB2B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5" creationId="{EA60E2DA-DB2F-5629-5CD6-AD061B1A1A5E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6" creationId="{E5AE196E-1972-344F-172E-EDE2EDFDCFBA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7" creationId="{7A8AD1A8-2AB7-4FFE-05B7-17F765670F8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8" creationId="{AB2D9994-8780-F0DF-3EF8-E28EE8EF1019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19" creationId="{FAF3A16C-7CEC-444A-ECEC-C55DBA05DF00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0" creationId="{80C4AC09-6AA8-0D45-9045-170B18BE177C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1" creationId="{09BDB3CC-07EC-94C3-520B-6D3555FB6C4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2" creationId="{1AF6FCBA-DB01-C6D4-78D9-B9C971D6890F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3" creationId="{0EAAF916-3C3F-3524-13BD-2C2D1059634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4" creationId="{1C20747F-5AD9-60DA-2751-3F8C0995F00D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5" creationId="{7E42768D-5FDC-5183-07DD-8601ED70BDE7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6" creationId="{F644AA54-5B97-2817-893D-1EDB3FFAE8B8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7" creationId="{6B201C0C-BBE9-9946-DA24-6C33AD64D41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8" creationId="{E53EC728-F0A0-8C5E-DE82-44F683026F06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9" creationId="{6722A710-A1CB-9638-D7C6-1279E872A599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0" creationId="{57FED747-69CE-FD36-60DA-7ED10E8697B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" creationId="{97408CDE-B37A-2A31-E3C2-C887B84382C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2" creationId="{490247D9-BB87-04C9-A06E-A6772ED0A7DD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3" creationId="{8BD679D7-8CC0-CB7C-0D51-11F8FC1E488E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4" creationId="{FBF1885D-3D56-6402-FF0F-43D0ACFFF1C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5" creationId="{A4E1CDD2-C6F0-E17B-79EC-03179EAF8FC1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6" creationId="{299ED89E-D24D-FF5A-E7F6-FBEDF7849BA6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7" creationId="{C5A79DE9-38EC-F877-80F1-678BE19ED719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8" creationId="{B40C9FB3-034E-25DA-6D32-F4CAE40F83EC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9" creationId="{B28C9CD1-9B2A-E8CA-ED67-1C3F137FC89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0" creationId="{D3D5CE1D-F2CF-068D-58C1-1CF482E9AA0A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1" creationId="{6B129B35-7FC7-F586-98AD-E8C6F3BF0F8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2" creationId="{A3C3B3C7-3DDB-E2BA-6933-F656F0505DDE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3" creationId="{2FCA6C83-E711-A141-EC9F-51B399BC19A8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4" creationId="{6CC972C1-FA99-9B43-6DA4-E5082DC085E1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5" creationId="{85185654-94D2-A0D3-D272-E2F6B0002E28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6" creationId="{E5A64846-DF3C-9181-6DC4-0217D280700B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7" creationId="{94AAB766-E8D9-1CC1-E897-A09E942C700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8" creationId="{7F61E893-5402-52EC-607D-9555A0A711E1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49" creationId="{D57F8FD2-7232-1665-DEB7-4A5FA6894829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0" creationId="{6753D347-76CD-CC5C-CA11-FB3D02BDE1C6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1" creationId="{841403A7-189E-4554-610A-88B5C9384DA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2" creationId="{99685D01-C516-B5B3-974E-649630CE7F6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3" creationId="{96AC0136-53E4-03FB-FEE2-D9E3BD586B9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4" creationId="{1F49EE83-E512-E5F4-DF8E-B7823B96CE4E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5" creationId="{4D225DB3-D11A-8B6F-0543-12DE7D8EE4AF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6" creationId="{760CF885-0C54-B68F-539A-4C9B71E6576A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7" creationId="{DC39F74C-6042-87E5-4F7B-325128C5FAB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8" creationId="{79BD3713-38C7-A65D-0C06-0A9A4524C7EB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59" creationId="{D943B9C0-0FA1-35C5-451F-E8F765505A1E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60" creationId="{33932CF6-7FB7-483F-15BD-76C1B74CB1B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61" creationId="{44AD3F81-9A98-0489-D318-26AD05B5C6B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62" creationId="{FE60E55D-D4E3-A29E-3776-B9979BEA4BBF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63" creationId="{99B0576F-AE57-0200-5904-6280E6E6269C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256" creationId="{A7F0B954-1732-D200-21FD-385ACD81DEFE}"/>
          </ac:grpSpMkLst>
        </pc:grpChg>
        <pc:grpChg chg="del">
          <ac:chgData name="Miłosz Jakubowski" userId="3b486f07-e7b0-4257-8361-c78a8d33a414" providerId="ADAL" clId="{CE7C8C8D-EA02-4B89-AB39-7231608FE40A}" dt="2023-11-15T13:25:52.139" v="442" actId="478"/>
          <ac:grpSpMkLst>
            <pc:docMk/>
            <pc:sldMk cId="2464517202" sldId="468"/>
            <ac:grpSpMk id="257" creationId="{49ED5100-220D-0317-4004-C052651E76D8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09" creationId="{ED067A0F-FE9B-F746-52CB-B208C3BEA0D1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0" creationId="{3DCF8EB5-C2E4-FF0C-5C13-58ACFDD5483D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1" creationId="{1A3B647C-B238-F715-0F21-AFF4D43CECE7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2" creationId="{EF80ABAB-DD35-882E-8E2E-EBB5B0B04A37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3" creationId="{D933F9E6-56A4-E6FD-BF88-8D77D55364A4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4" creationId="{5E55A52F-3B03-3269-82FA-5E6039FE3902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5" creationId="{11A9D1B3-D85F-C8A2-355C-FB556B5A25C3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6" creationId="{79C8979C-BE67-4D79-9F17-8E9961CBBBFD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7" creationId="{3FDCC949-2E99-8321-E223-CB05820BCB18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8" creationId="{29B89A89-15DF-A328-AD82-A129ECEACD79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19" creationId="{A2458D68-DDBE-E0EF-38D4-FFAA765F3AEB}"/>
          </ac:grpSpMkLst>
        </pc:grpChg>
        <pc:grpChg chg="mod">
          <ac:chgData name="Miłosz Jakubowski" userId="3b486f07-e7b0-4257-8361-c78a8d33a414" providerId="ADAL" clId="{CE7C8C8D-EA02-4B89-AB39-7231608FE40A}" dt="2023-11-15T13:26:11.309" v="445"/>
          <ac:grpSpMkLst>
            <pc:docMk/>
            <pc:sldMk cId="2464517202" sldId="468"/>
            <ac:grpSpMk id="320" creationId="{947F198E-D1C3-323D-056D-93612321416F}"/>
          </ac:grpSpMkLst>
        </pc:grpChg>
        <pc:grpChg chg="add del mod">
          <ac:chgData name="Miłosz Jakubowski" userId="3b486f07-e7b0-4257-8361-c78a8d33a414" providerId="ADAL" clId="{CE7C8C8D-EA02-4B89-AB39-7231608FE40A}" dt="2023-11-15T13:28:39.929" v="515" actId="478"/>
          <ac:grpSpMkLst>
            <pc:docMk/>
            <pc:sldMk cId="2464517202" sldId="468"/>
            <ac:grpSpMk id="463" creationId="{D2FB691D-E481-E66E-85D3-F8F546820847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64" creationId="{0246FD40-7610-A720-6A71-07417FA37AA4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65" creationId="{99F8A45D-45CA-9971-8091-E3063307F36F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66" creationId="{0BAD5B74-26B2-402C-2E21-E8845A63E8EB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67" creationId="{20C647AE-86F9-36CC-2A08-A6765C5D48DE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68" creationId="{1FD601AB-D3ED-7B97-97F6-94618F0DDB55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69" creationId="{8631B30E-22B6-48C5-C4B9-F5E3529B10DA}"/>
          </ac:grpSpMkLst>
        </pc:grpChg>
        <pc:grpChg chg="add del mod">
          <ac:chgData name="Miłosz Jakubowski" userId="3b486f07-e7b0-4257-8361-c78a8d33a414" providerId="ADAL" clId="{CE7C8C8D-EA02-4B89-AB39-7231608FE40A}" dt="2023-11-15T13:28:33.459" v="507" actId="478"/>
          <ac:grpSpMkLst>
            <pc:docMk/>
            <pc:sldMk cId="2464517202" sldId="468"/>
            <ac:grpSpMk id="470" creationId="{C91FC8CE-FC3A-0526-0B73-CD7A89EC7CEC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1" creationId="{3FEB5E60-6B12-C5A0-3515-6B3139219331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2" creationId="{27704BDF-3ACB-26BD-7AD3-50196367E81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3" creationId="{78E93C28-FDD5-D1D2-7D9D-A2F57E9237B9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4" creationId="{EB43659F-2F5F-DCAD-322B-E824D7885054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5" creationId="{47CCA934-1537-22E2-6AC7-DE1A55FAEACC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6" creationId="{24F3F199-57B0-6201-D811-540F38D69A57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7" creationId="{DC01BCA9-7830-1A17-BC0C-18B993773B50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8" creationId="{01037DFB-4B9B-17F1-F889-C83D4486FEF5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79" creationId="{B02CBA6F-3829-5A2A-3277-800C5E9C4E3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0" creationId="{C37B6FCB-77FE-70B0-74C4-766E38195E86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1" creationId="{73C3C49C-43C1-12D9-B1CC-F205A99AF3EE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2" creationId="{67CD856B-7B9E-1756-0464-FBA80AC87B93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3" creationId="{6AA34D93-3BC4-673F-F09C-0317B9F63ED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4" creationId="{287E6312-DAEE-0E93-C803-8CE820264956}"/>
          </ac:grpSpMkLst>
        </pc:grpChg>
        <pc:grpChg chg="add del mod">
          <ac:chgData name="Miłosz Jakubowski" userId="3b486f07-e7b0-4257-8361-c78a8d33a414" providerId="ADAL" clId="{CE7C8C8D-EA02-4B89-AB39-7231608FE40A}" dt="2023-11-15T13:28:32.608" v="503" actId="478"/>
          <ac:grpSpMkLst>
            <pc:docMk/>
            <pc:sldMk cId="2464517202" sldId="468"/>
            <ac:grpSpMk id="485" creationId="{CE5C3866-B459-4B33-FAB3-2AEFD64F34E0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6" creationId="{9A6FB427-9B07-06D9-B08D-DE1F7C9C3A93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7" creationId="{2755075A-23E7-2431-EB87-932AB87A5BBC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8" creationId="{F131D153-68AD-DEB5-9E3A-F77F5ECFB473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89" creationId="{5C5A1530-0D71-6CFC-C55A-EA826D05B369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0" creationId="{B5768D87-2D1E-A62A-77D2-F1070D80302F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1" creationId="{12F285CC-9330-B20E-78DD-A724DA48E504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2" creationId="{48ED3D36-CF85-7DFF-A015-90BD557BFCAD}"/>
          </ac:grpSpMkLst>
        </pc:grpChg>
        <pc:grpChg chg="add del mod">
          <ac:chgData name="Miłosz Jakubowski" userId="3b486f07-e7b0-4257-8361-c78a8d33a414" providerId="ADAL" clId="{CE7C8C8D-EA02-4B89-AB39-7231608FE40A}" dt="2023-11-15T13:28:30.949" v="497" actId="478"/>
          <ac:grpSpMkLst>
            <pc:docMk/>
            <pc:sldMk cId="2464517202" sldId="468"/>
            <ac:grpSpMk id="493" creationId="{FE43FB09-33DE-9371-1713-545F8B90CC81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4" creationId="{87AF412B-12B4-25EB-4A1B-C899D7C311E5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5" creationId="{7E67169F-C391-AC7B-9DC8-DE59A540182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6" creationId="{9E101142-E3FF-648F-C792-93154B6B6204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7" creationId="{1BEFED88-0E91-084C-0E72-C3876EB39E90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8" creationId="{D213D096-6FA4-F23F-8528-51DD54D5F243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499" creationId="{D7FED7FA-5A07-11E8-CD3D-092DDE8D3AB7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0" creationId="{33273F3E-96B7-6088-7140-481BEBC9C80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1" creationId="{9941F84B-384D-DBF1-A363-EB4FC4F94574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2" creationId="{E628637F-CBA0-991D-BC0A-D7DFCBEBF4B3}"/>
          </ac:grpSpMkLst>
        </pc:grpChg>
        <pc:grpChg chg="add del mod">
          <ac:chgData name="Miłosz Jakubowski" userId="3b486f07-e7b0-4257-8361-c78a8d33a414" providerId="ADAL" clId="{CE7C8C8D-EA02-4B89-AB39-7231608FE40A}" dt="2023-11-15T13:28:30.619" v="495" actId="478"/>
          <ac:grpSpMkLst>
            <pc:docMk/>
            <pc:sldMk cId="2464517202" sldId="468"/>
            <ac:grpSpMk id="503" creationId="{5E4222A2-4056-4545-C4C5-245C60909FAF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4" creationId="{3CCF87B0-F7B3-C386-D1CA-E3012071A5E0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5" creationId="{B1639E29-37CA-2FC6-A381-0BA49A44A1C8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6" creationId="{451055E5-7FCA-6C8D-47E7-9CEFCF5242A6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7" creationId="{729FDA5A-03F1-7406-35E6-275404B8BB8B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8" creationId="{2C598DC2-71EC-E7E2-F4C2-A23014642F57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09" creationId="{E3586293-80A4-42A8-3A0F-D05A89C5C90B}"/>
          </ac:grpSpMkLst>
        </pc:grpChg>
        <pc:grpChg chg="add del mod">
          <ac:chgData name="Miłosz Jakubowski" userId="3b486f07-e7b0-4257-8361-c78a8d33a414" providerId="ADAL" clId="{CE7C8C8D-EA02-4B89-AB39-7231608FE40A}" dt="2023-11-15T13:28:34.249" v="512" actId="478"/>
          <ac:grpSpMkLst>
            <pc:docMk/>
            <pc:sldMk cId="2464517202" sldId="468"/>
            <ac:grpSpMk id="510" creationId="{D00F3F61-E5E6-7829-5E24-812806318025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1" creationId="{98B1673F-B5F6-EC90-483B-CD14564DF267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2" creationId="{30EB281C-EF4F-935C-14DD-9FCF81739F9B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3" creationId="{626A3F47-C95B-5328-F104-41E92BEFD5C7}"/>
          </ac:grpSpMkLst>
        </pc:grpChg>
        <pc:grpChg chg="del mod">
          <ac:chgData name="Miłosz Jakubowski" userId="3b486f07-e7b0-4257-8361-c78a8d33a414" providerId="ADAL" clId="{CE7C8C8D-EA02-4B89-AB39-7231608FE40A}" dt="2023-11-15T13:27:11.944" v="453" actId="478"/>
          <ac:grpSpMkLst>
            <pc:docMk/>
            <pc:sldMk cId="2464517202" sldId="468"/>
            <ac:grpSpMk id="514" creationId="{46E0158A-3F2A-C1B9-C682-F5D6EFB00D7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5" creationId="{A5492603-D174-575D-9B09-A58B89075B53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6" creationId="{49ABB5C3-CE82-2498-4366-4596962B4A94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7" creationId="{0866C780-E2CC-A625-5215-012D5DBC70E2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8" creationId="{FF8399C8-38ED-4EE2-CE2D-C0CED03B8E8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19" creationId="{87918B20-D523-531E-41FA-C0FDAA290ED8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0" creationId="{F754BC90-4427-456A-42C9-9439BD2F088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1" creationId="{4374FA7E-55F6-871F-FEA6-C5746E36F00C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2" creationId="{41A435B4-2BE7-3F8F-7169-CEF98EB05F7B}"/>
          </ac:grpSpMkLst>
        </pc:grpChg>
        <pc:grpChg chg="add del mod">
          <ac:chgData name="Miłosz Jakubowski" userId="3b486f07-e7b0-4257-8361-c78a8d33a414" providerId="ADAL" clId="{CE7C8C8D-EA02-4B89-AB39-7231608FE40A}" dt="2023-11-15T13:28:33.922" v="510" actId="478"/>
          <ac:grpSpMkLst>
            <pc:docMk/>
            <pc:sldMk cId="2464517202" sldId="468"/>
            <ac:grpSpMk id="523" creationId="{9C040255-073F-AA5D-FEAF-4ACBAE24D73C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4" creationId="{20D33A05-A81C-1098-5596-B329FA5470F6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5" creationId="{484D5ADF-F3C4-8313-839B-9B4AC094758F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6" creationId="{DAB1FA02-DBB4-49FF-DB89-5F7941217FE4}"/>
          </ac:grpSpMkLst>
        </pc:grpChg>
        <pc:grpChg chg="del mod">
          <ac:chgData name="Miłosz Jakubowski" userId="3b486f07-e7b0-4257-8361-c78a8d33a414" providerId="ADAL" clId="{CE7C8C8D-EA02-4B89-AB39-7231608FE40A}" dt="2023-11-15T13:27:08.010" v="452" actId="478"/>
          <ac:grpSpMkLst>
            <pc:docMk/>
            <pc:sldMk cId="2464517202" sldId="468"/>
            <ac:grpSpMk id="527" creationId="{29C81BE7-647C-BEBD-B070-9561A0524CDD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8" creationId="{3BA9C0B7-B9DE-2089-A9C6-F49544411C70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29" creationId="{02FC3A39-583D-3272-DAF0-74852D59AA9B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30" creationId="{5E9D2B6B-712C-4599-1644-3C68EA47B79F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31" creationId="{10474998-76A0-B30C-4C2E-56180D21AFFF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32" creationId="{A22A0806-D376-E181-CE08-A2C976612D12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33" creationId="{46BAA6E3-ED18-F570-7FB0-86C44F0F1A1B}"/>
          </ac:grpSpMkLst>
        </pc:grpChg>
        <pc:grpChg chg="mod">
          <ac:chgData name="Miłosz Jakubowski" userId="3b486f07-e7b0-4257-8361-c78a8d33a414" providerId="ADAL" clId="{CE7C8C8D-EA02-4B89-AB39-7231608FE40A}" dt="2023-11-15T13:26:59.439" v="450"/>
          <ac:grpSpMkLst>
            <pc:docMk/>
            <pc:sldMk cId="2464517202" sldId="468"/>
            <ac:grpSpMk id="534" creationId="{270BD1D1-48E9-0FA4-666A-A925A47A5A8E}"/>
          </ac:grpSpMkLst>
        </pc:grpChg>
      </pc:sldChg>
      <pc:sldChg chg="del">
        <pc:chgData name="Miłosz Jakubowski" userId="3b486f07-e7b0-4257-8361-c78a8d33a414" providerId="ADAL" clId="{CE7C8C8D-EA02-4B89-AB39-7231608FE40A}" dt="2023-11-15T13:45:54.639" v="668" actId="47"/>
        <pc:sldMkLst>
          <pc:docMk/>
          <pc:sldMk cId="652942208" sldId="469"/>
        </pc:sldMkLst>
      </pc:sldChg>
      <pc:sldChg chg="addSp delSp modSp mod chgLayout">
        <pc:chgData name="Miłosz Jakubowski" userId="3b486f07-e7b0-4257-8361-c78a8d33a414" providerId="ADAL" clId="{CE7C8C8D-EA02-4B89-AB39-7231608FE40A}" dt="2023-11-15T17:51:40.946" v="3032" actId="700"/>
        <pc:sldMkLst>
          <pc:docMk/>
          <pc:sldMk cId="3560934410" sldId="470"/>
        </pc:sldMkLst>
        <pc:spChg chg="add mod ord">
          <ac:chgData name="Miłosz Jakubowski" userId="3b486f07-e7b0-4257-8361-c78a8d33a414" providerId="ADAL" clId="{CE7C8C8D-EA02-4B89-AB39-7231608FE40A}" dt="2023-11-15T17:51:40.946" v="3032" actId="700"/>
          <ac:spMkLst>
            <pc:docMk/>
            <pc:sldMk cId="3560934410" sldId="470"/>
            <ac:spMk id="2" creationId="{610C4AB2-7597-8073-F44F-5FD19315C197}"/>
          </ac:spMkLst>
        </pc:spChg>
        <pc:spChg chg="mod ord">
          <ac:chgData name="Miłosz Jakubowski" userId="3b486f07-e7b0-4257-8361-c78a8d33a414" providerId="ADAL" clId="{CE7C8C8D-EA02-4B89-AB39-7231608FE40A}" dt="2023-11-15T17:51:40.946" v="3032" actId="700"/>
          <ac:spMkLst>
            <pc:docMk/>
            <pc:sldMk cId="3560934410" sldId="470"/>
            <ac:spMk id="4" creationId="{905ECFF2-FBF1-8896-C6FC-B58D69BA4984}"/>
          </ac:spMkLst>
        </pc:spChg>
        <pc:spChg chg="del">
          <ac:chgData name="Miłosz Jakubowski" userId="3b486f07-e7b0-4257-8361-c78a8d33a414" providerId="ADAL" clId="{CE7C8C8D-EA02-4B89-AB39-7231608FE40A}" dt="2023-11-15T17:51:40.946" v="3032" actId="700"/>
          <ac:spMkLst>
            <pc:docMk/>
            <pc:sldMk cId="3560934410" sldId="470"/>
            <ac:spMk id="5" creationId="{5767F916-1AC6-D6B1-9E80-9A450051CD75}"/>
          </ac:spMkLst>
        </pc:spChg>
      </pc:sldChg>
      <pc:sldChg chg="modSp mod chgLayout">
        <pc:chgData name="Miłosz Jakubowski" userId="3b486f07-e7b0-4257-8361-c78a8d33a414" providerId="ADAL" clId="{CE7C8C8D-EA02-4B89-AB39-7231608FE40A}" dt="2023-11-19T22:19:07.896" v="3040" actId="27636"/>
        <pc:sldMkLst>
          <pc:docMk/>
          <pc:sldMk cId="624664099" sldId="471"/>
        </pc:sldMkLst>
        <pc:spChg chg="mod ord">
          <ac:chgData name="Miłosz Jakubowski" userId="3b486f07-e7b0-4257-8361-c78a8d33a414" providerId="ADAL" clId="{CE7C8C8D-EA02-4B89-AB39-7231608FE40A}" dt="2023-11-19T22:19:07.864" v="3039" actId="700"/>
          <ac:spMkLst>
            <pc:docMk/>
            <pc:sldMk cId="624664099" sldId="471"/>
            <ac:spMk id="2" creationId="{EE5173CD-E0A1-7D8D-831A-80CF88D783A7}"/>
          </ac:spMkLst>
        </pc:spChg>
        <pc:spChg chg="mod ord">
          <ac:chgData name="Miłosz Jakubowski" userId="3b486f07-e7b0-4257-8361-c78a8d33a414" providerId="ADAL" clId="{CE7C8C8D-EA02-4B89-AB39-7231608FE40A}" dt="2023-11-19T22:19:07.896" v="3040" actId="27636"/>
          <ac:spMkLst>
            <pc:docMk/>
            <pc:sldMk cId="624664099" sldId="471"/>
            <ac:spMk id="3" creationId="{CFF4586F-F423-E24C-9BD7-740ED42E285F}"/>
          </ac:spMkLst>
        </pc:spChg>
      </pc:sldChg>
      <pc:sldChg chg="modSp mod">
        <pc:chgData name="Miłosz Jakubowski" userId="3b486f07-e7b0-4257-8361-c78a8d33a414" providerId="ADAL" clId="{CE7C8C8D-EA02-4B89-AB39-7231608FE40A}" dt="2023-11-15T13:47:46.989" v="714" actId="20577"/>
        <pc:sldMkLst>
          <pc:docMk/>
          <pc:sldMk cId="3884878821" sldId="472"/>
        </pc:sldMkLst>
        <pc:spChg chg="mod">
          <ac:chgData name="Miłosz Jakubowski" userId="3b486f07-e7b0-4257-8361-c78a8d33a414" providerId="ADAL" clId="{CE7C8C8D-EA02-4B89-AB39-7231608FE40A}" dt="2023-11-15T13:47:46.989" v="714" actId="20577"/>
          <ac:spMkLst>
            <pc:docMk/>
            <pc:sldMk cId="3884878821" sldId="472"/>
            <ac:spMk id="3" creationId="{B1223A16-6024-AEFA-7812-62ADB0CA7995}"/>
          </ac:spMkLst>
        </pc:spChg>
      </pc:sldChg>
      <pc:sldChg chg="modSp del mod">
        <pc:chgData name="Miłosz Jakubowski" userId="3b486f07-e7b0-4257-8361-c78a8d33a414" providerId="ADAL" clId="{CE7C8C8D-EA02-4B89-AB39-7231608FE40A}" dt="2023-11-15T13:48:22.298" v="731" actId="47"/>
        <pc:sldMkLst>
          <pc:docMk/>
          <pc:sldMk cId="2551385915" sldId="473"/>
        </pc:sldMkLst>
        <pc:spChg chg="mod">
          <ac:chgData name="Miłosz Jakubowski" userId="3b486f07-e7b0-4257-8361-c78a8d33a414" providerId="ADAL" clId="{CE7C8C8D-EA02-4B89-AB39-7231608FE40A}" dt="2023-11-15T13:18:50.873" v="406" actId="27636"/>
          <ac:spMkLst>
            <pc:docMk/>
            <pc:sldMk cId="2551385915" sldId="473"/>
            <ac:spMk id="3" creationId="{68AEDCC7-1658-0992-5E32-2F4F882BB54E}"/>
          </ac:spMkLst>
        </pc:spChg>
      </pc:sldChg>
      <pc:sldChg chg="modSp mod modNotesTx">
        <pc:chgData name="Miłosz Jakubowski" userId="3b486f07-e7b0-4257-8361-c78a8d33a414" providerId="ADAL" clId="{CE7C8C8D-EA02-4B89-AB39-7231608FE40A}" dt="2023-11-15T14:21:14.019" v="1063" actId="20577"/>
        <pc:sldMkLst>
          <pc:docMk/>
          <pc:sldMk cId="3757595658" sldId="474"/>
        </pc:sldMkLst>
        <pc:spChg chg="mod">
          <ac:chgData name="Miłosz Jakubowski" userId="3b486f07-e7b0-4257-8361-c78a8d33a414" providerId="ADAL" clId="{CE7C8C8D-EA02-4B89-AB39-7231608FE40A}" dt="2023-11-15T14:07:41.098" v="981" actId="20577"/>
          <ac:spMkLst>
            <pc:docMk/>
            <pc:sldMk cId="3757595658" sldId="474"/>
            <ac:spMk id="3" creationId="{31FAD904-D0FB-1FB0-5DA6-DE47D41F162E}"/>
          </ac:spMkLst>
        </pc:spChg>
      </pc:sldChg>
      <pc:sldChg chg="addSp delSp modSp mod chgLayout">
        <pc:chgData name="Miłosz Jakubowski" userId="3b486f07-e7b0-4257-8361-c78a8d33a414" providerId="ADAL" clId="{CE7C8C8D-EA02-4B89-AB39-7231608FE40A}" dt="2023-11-15T17:51:31.755" v="3031" actId="700"/>
        <pc:sldMkLst>
          <pc:docMk/>
          <pc:sldMk cId="911898804" sldId="475"/>
        </pc:sldMkLst>
        <pc:spChg chg="add mod ord">
          <ac:chgData name="Miłosz Jakubowski" userId="3b486f07-e7b0-4257-8361-c78a8d33a414" providerId="ADAL" clId="{CE7C8C8D-EA02-4B89-AB39-7231608FE40A}" dt="2023-11-15T17:51:31.755" v="3031" actId="700"/>
          <ac:spMkLst>
            <pc:docMk/>
            <pc:sldMk cId="911898804" sldId="475"/>
            <ac:spMk id="2" creationId="{352C2566-16C3-1D7C-DA96-D7AE8956507D}"/>
          </ac:spMkLst>
        </pc:spChg>
        <pc:spChg chg="mod ord">
          <ac:chgData name="Miłosz Jakubowski" userId="3b486f07-e7b0-4257-8361-c78a8d33a414" providerId="ADAL" clId="{CE7C8C8D-EA02-4B89-AB39-7231608FE40A}" dt="2023-11-15T17:51:31.755" v="3031" actId="700"/>
          <ac:spMkLst>
            <pc:docMk/>
            <pc:sldMk cId="911898804" sldId="475"/>
            <ac:spMk id="4" creationId="{905ECFF2-FBF1-8896-C6FC-B58D69BA4984}"/>
          </ac:spMkLst>
        </pc:spChg>
        <pc:spChg chg="del">
          <ac:chgData name="Miłosz Jakubowski" userId="3b486f07-e7b0-4257-8361-c78a8d33a414" providerId="ADAL" clId="{CE7C8C8D-EA02-4B89-AB39-7231608FE40A}" dt="2023-11-15T17:51:31.755" v="3031" actId="700"/>
          <ac:spMkLst>
            <pc:docMk/>
            <pc:sldMk cId="911898804" sldId="475"/>
            <ac:spMk id="5" creationId="{5767F916-1AC6-D6B1-9E80-9A450051CD75}"/>
          </ac:spMkLst>
        </pc:spChg>
      </pc:sldChg>
      <pc:sldChg chg="del">
        <pc:chgData name="Miłosz Jakubowski" userId="3b486f07-e7b0-4257-8361-c78a8d33a414" providerId="ADAL" clId="{CE7C8C8D-EA02-4B89-AB39-7231608FE40A}" dt="2023-11-15T16:05:57.002" v="2373" actId="47"/>
        <pc:sldMkLst>
          <pc:docMk/>
          <pc:sldMk cId="1878112152" sldId="479"/>
        </pc:sldMkLst>
      </pc:sldChg>
      <pc:sldChg chg="modSp mod">
        <pc:chgData name="Miłosz Jakubowski" userId="3b486f07-e7b0-4257-8361-c78a8d33a414" providerId="ADAL" clId="{CE7C8C8D-EA02-4B89-AB39-7231608FE40A}" dt="2023-11-15T16:07:48.449" v="2383" actId="20577"/>
        <pc:sldMkLst>
          <pc:docMk/>
          <pc:sldMk cId="928095229" sldId="480"/>
        </pc:sldMkLst>
        <pc:spChg chg="mod">
          <ac:chgData name="Miłosz Jakubowski" userId="3b486f07-e7b0-4257-8361-c78a8d33a414" providerId="ADAL" clId="{CE7C8C8D-EA02-4B89-AB39-7231608FE40A}" dt="2023-11-15T16:07:48.449" v="2383" actId="20577"/>
          <ac:spMkLst>
            <pc:docMk/>
            <pc:sldMk cId="928095229" sldId="480"/>
            <ac:spMk id="3" creationId="{E0063207-F235-E828-3C4A-8E550B36827E}"/>
          </ac:spMkLst>
        </pc:spChg>
      </pc:sldChg>
      <pc:sldChg chg="ord">
        <pc:chgData name="Miłosz Jakubowski" userId="3b486f07-e7b0-4257-8361-c78a8d33a414" providerId="ADAL" clId="{CE7C8C8D-EA02-4B89-AB39-7231608FE40A}" dt="2023-11-15T16:32:15.156" v="2472"/>
        <pc:sldMkLst>
          <pc:docMk/>
          <pc:sldMk cId="3542920775" sldId="481"/>
        </pc:sldMkLst>
      </pc:sldChg>
      <pc:sldChg chg="ord">
        <pc:chgData name="Miłosz Jakubowski" userId="3b486f07-e7b0-4257-8361-c78a8d33a414" providerId="ADAL" clId="{CE7C8C8D-EA02-4B89-AB39-7231608FE40A}" dt="2023-11-15T16:32:15.156" v="2472"/>
        <pc:sldMkLst>
          <pc:docMk/>
          <pc:sldMk cId="1031214903" sldId="483"/>
        </pc:sldMkLst>
      </pc:sldChg>
      <pc:sldChg chg="modSp mod ord">
        <pc:chgData name="Miłosz Jakubowski" userId="3b486f07-e7b0-4257-8361-c78a8d33a414" providerId="ADAL" clId="{CE7C8C8D-EA02-4B89-AB39-7231608FE40A}" dt="2023-11-19T22:45:32.030" v="4241" actId="20577"/>
        <pc:sldMkLst>
          <pc:docMk/>
          <pc:sldMk cId="1584674065" sldId="484"/>
        </pc:sldMkLst>
        <pc:spChg chg="mod">
          <ac:chgData name="Miłosz Jakubowski" userId="3b486f07-e7b0-4257-8361-c78a8d33a414" providerId="ADAL" clId="{CE7C8C8D-EA02-4B89-AB39-7231608FE40A}" dt="2023-11-19T22:45:32.030" v="4241" actId="20577"/>
          <ac:spMkLst>
            <pc:docMk/>
            <pc:sldMk cId="1584674065" sldId="484"/>
            <ac:spMk id="3" creationId="{82FD2740-4836-B793-F928-23020E3F1BF4}"/>
          </ac:spMkLst>
        </pc:spChg>
      </pc:sldChg>
      <pc:sldChg chg="modSp del mod ord">
        <pc:chgData name="Miłosz Jakubowski" userId="3b486f07-e7b0-4257-8361-c78a8d33a414" providerId="ADAL" clId="{CE7C8C8D-EA02-4B89-AB39-7231608FE40A}" dt="2023-11-19T22:50:20.973" v="4289" actId="47"/>
        <pc:sldMkLst>
          <pc:docMk/>
          <pc:sldMk cId="2460830326" sldId="485"/>
        </pc:sldMkLst>
        <pc:spChg chg="mod">
          <ac:chgData name="Miłosz Jakubowski" userId="3b486f07-e7b0-4257-8361-c78a8d33a414" providerId="ADAL" clId="{CE7C8C8D-EA02-4B89-AB39-7231608FE40A}" dt="2023-11-15T16:29:40.090" v="2449" actId="20577"/>
          <ac:spMkLst>
            <pc:docMk/>
            <pc:sldMk cId="2460830326" sldId="485"/>
            <ac:spMk id="3" creationId="{DDA326F8-08EF-4754-909B-DF405E075E95}"/>
          </ac:spMkLst>
        </pc:spChg>
      </pc:sldChg>
      <pc:sldChg chg="del">
        <pc:chgData name="Miłosz Jakubowski" userId="3b486f07-e7b0-4257-8361-c78a8d33a414" providerId="ADAL" clId="{CE7C8C8D-EA02-4B89-AB39-7231608FE40A}" dt="2023-11-15T16:31:25.902" v="2465" actId="47"/>
        <pc:sldMkLst>
          <pc:docMk/>
          <pc:sldMk cId="3753136731" sldId="486"/>
        </pc:sldMkLst>
      </pc:sldChg>
      <pc:sldChg chg="modSp del mod">
        <pc:chgData name="Miłosz Jakubowski" userId="3b486f07-e7b0-4257-8361-c78a8d33a414" providerId="ADAL" clId="{CE7C8C8D-EA02-4B89-AB39-7231608FE40A}" dt="2023-11-15T16:29:52.804" v="2450" actId="47"/>
        <pc:sldMkLst>
          <pc:docMk/>
          <pc:sldMk cId="296745370" sldId="487"/>
        </pc:sldMkLst>
        <pc:spChg chg="mod">
          <ac:chgData name="Miłosz Jakubowski" userId="3b486f07-e7b0-4257-8361-c78a8d33a414" providerId="ADAL" clId="{CE7C8C8D-EA02-4B89-AB39-7231608FE40A}" dt="2023-11-15T13:18:51.259" v="416" actId="27636"/>
          <ac:spMkLst>
            <pc:docMk/>
            <pc:sldMk cId="296745370" sldId="487"/>
            <ac:spMk id="3" creationId="{B8580D49-5CF9-A6E4-D009-A1F277326E80}"/>
          </ac:spMkLst>
        </pc:spChg>
      </pc:sldChg>
      <pc:sldChg chg="modSp add mod chgLayout">
        <pc:chgData name="Miłosz Jakubowski" userId="3b486f07-e7b0-4257-8361-c78a8d33a414" providerId="ADAL" clId="{CE7C8C8D-EA02-4B89-AB39-7231608FE40A}" dt="2023-11-19T22:33:46.908" v="3747" actId="20577"/>
        <pc:sldMkLst>
          <pc:docMk/>
          <pc:sldMk cId="1325764476" sldId="488"/>
        </pc:sldMkLst>
        <pc:spChg chg="mod ord">
          <ac:chgData name="Miłosz Jakubowski" userId="3b486f07-e7b0-4257-8361-c78a8d33a414" providerId="ADAL" clId="{CE7C8C8D-EA02-4B89-AB39-7231608FE40A}" dt="2023-11-19T22:33:20.088" v="3739" actId="700"/>
          <ac:spMkLst>
            <pc:docMk/>
            <pc:sldMk cId="1325764476" sldId="488"/>
            <ac:spMk id="2" creationId="{7BAAAE9B-C7D4-42C6-B322-D54010EF6D3F}"/>
          </ac:spMkLst>
        </pc:spChg>
        <pc:spChg chg="mod ord">
          <ac:chgData name="Miłosz Jakubowski" userId="3b486f07-e7b0-4257-8361-c78a8d33a414" providerId="ADAL" clId="{CE7C8C8D-EA02-4B89-AB39-7231608FE40A}" dt="2023-11-19T22:33:46.908" v="3747" actId="20577"/>
          <ac:spMkLst>
            <pc:docMk/>
            <pc:sldMk cId="1325764476" sldId="488"/>
            <ac:spMk id="3" creationId="{A8B4CC78-513F-4B23-B537-7B1A65A1AC18}"/>
          </ac:spMkLst>
        </pc:spChg>
        <pc:spChg chg="mod ord">
          <ac:chgData name="Miłosz Jakubowski" userId="3b486f07-e7b0-4257-8361-c78a8d33a414" providerId="ADAL" clId="{CE7C8C8D-EA02-4B89-AB39-7231608FE40A}" dt="2023-11-19T22:33:20.088" v="3739" actId="700"/>
          <ac:spMkLst>
            <pc:docMk/>
            <pc:sldMk cId="1325764476" sldId="488"/>
            <ac:spMk id="4" creationId="{BE53E9B1-5F7C-44E0-9C6F-C26D35D767B8}"/>
          </ac:spMkLst>
        </pc:spChg>
      </pc:sldChg>
      <pc:sldChg chg="modSp del mod">
        <pc:chgData name="Miłosz Jakubowski" userId="3b486f07-e7b0-4257-8361-c78a8d33a414" providerId="ADAL" clId="{CE7C8C8D-EA02-4B89-AB39-7231608FE40A}" dt="2023-11-15T16:31:27.052" v="2466" actId="47"/>
        <pc:sldMkLst>
          <pc:docMk/>
          <pc:sldMk cId="1672292484" sldId="488"/>
        </pc:sldMkLst>
        <pc:spChg chg="mod">
          <ac:chgData name="Miłosz Jakubowski" userId="3b486f07-e7b0-4257-8361-c78a8d33a414" providerId="ADAL" clId="{CE7C8C8D-EA02-4B89-AB39-7231608FE40A}" dt="2023-11-15T13:18:51.290" v="417" actId="27636"/>
          <ac:spMkLst>
            <pc:docMk/>
            <pc:sldMk cId="1672292484" sldId="488"/>
            <ac:spMk id="3" creationId="{30A7C244-1A70-3854-669E-64CE52DCFF62}"/>
          </ac:spMkLst>
        </pc:spChg>
      </pc:sldChg>
      <pc:sldChg chg="addSp delSp modSp mod chgLayout">
        <pc:chgData name="Miłosz Jakubowski" userId="3b486f07-e7b0-4257-8361-c78a8d33a414" providerId="ADAL" clId="{CE7C8C8D-EA02-4B89-AB39-7231608FE40A}" dt="2023-11-15T17:51:54.503" v="3033" actId="700"/>
        <pc:sldMkLst>
          <pc:docMk/>
          <pc:sldMk cId="4091689144" sldId="489"/>
        </pc:sldMkLst>
        <pc:spChg chg="add mod ord">
          <ac:chgData name="Miłosz Jakubowski" userId="3b486f07-e7b0-4257-8361-c78a8d33a414" providerId="ADAL" clId="{CE7C8C8D-EA02-4B89-AB39-7231608FE40A}" dt="2023-11-15T17:51:54.503" v="3033" actId="700"/>
          <ac:spMkLst>
            <pc:docMk/>
            <pc:sldMk cId="4091689144" sldId="489"/>
            <ac:spMk id="2" creationId="{87E7D954-6D25-386D-D73C-87B255AEAA47}"/>
          </ac:spMkLst>
        </pc:spChg>
        <pc:spChg chg="mod ord">
          <ac:chgData name="Miłosz Jakubowski" userId="3b486f07-e7b0-4257-8361-c78a8d33a414" providerId="ADAL" clId="{CE7C8C8D-EA02-4B89-AB39-7231608FE40A}" dt="2023-11-15T17:51:54.503" v="3033" actId="700"/>
          <ac:spMkLst>
            <pc:docMk/>
            <pc:sldMk cId="4091689144" sldId="489"/>
            <ac:spMk id="4" creationId="{91986E98-5CE8-6793-E051-4C6C31B4CCDF}"/>
          </ac:spMkLst>
        </pc:spChg>
        <pc:spChg chg="del">
          <ac:chgData name="Miłosz Jakubowski" userId="3b486f07-e7b0-4257-8361-c78a8d33a414" providerId="ADAL" clId="{CE7C8C8D-EA02-4B89-AB39-7231608FE40A}" dt="2023-11-15T17:51:54.503" v="3033" actId="700"/>
          <ac:spMkLst>
            <pc:docMk/>
            <pc:sldMk cId="4091689144" sldId="489"/>
            <ac:spMk id="5" creationId="{ED62BDB0-7790-E0E0-BCC5-DBDE90F54494}"/>
          </ac:spMkLst>
        </pc:spChg>
      </pc:sldChg>
      <pc:sldChg chg="modSp mod chgLayout">
        <pc:chgData name="Miłosz Jakubowski" userId="3b486f07-e7b0-4257-8361-c78a8d33a414" providerId="ADAL" clId="{CE7C8C8D-EA02-4B89-AB39-7231608FE40A}" dt="2023-11-15T17:51:59.869" v="3034" actId="700"/>
        <pc:sldMkLst>
          <pc:docMk/>
          <pc:sldMk cId="3653596417" sldId="490"/>
        </pc:sldMkLst>
        <pc:spChg chg="mod ord">
          <ac:chgData name="Miłosz Jakubowski" userId="3b486f07-e7b0-4257-8361-c78a8d33a414" providerId="ADAL" clId="{CE7C8C8D-EA02-4B89-AB39-7231608FE40A}" dt="2023-11-15T17:51:59.869" v="3034" actId="700"/>
          <ac:spMkLst>
            <pc:docMk/>
            <pc:sldMk cId="3653596417" sldId="490"/>
            <ac:spMk id="2" creationId="{389F1364-B73B-14AC-839B-7DEADDB0B827}"/>
          </ac:spMkLst>
        </pc:spChg>
        <pc:spChg chg="mod ord">
          <ac:chgData name="Miłosz Jakubowski" userId="3b486f07-e7b0-4257-8361-c78a8d33a414" providerId="ADAL" clId="{CE7C8C8D-EA02-4B89-AB39-7231608FE40A}" dt="2023-11-15T17:51:59.869" v="3034" actId="700"/>
          <ac:spMkLst>
            <pc:docMk/>
            <pc:sldMk cId="3653596417" sldId="490"/>
            <ac:spMk id="3" creationId="{70C830B4-4115-0D92-4D68-ECF990A0AF6D}"/>
          </ac:spMkLst>
        </pc:spChg>
      </pc:sldChg>
      <pc:sldChg chg="del">
        <pc:chgData name="Miłosz Jakubowski" userId="3b486f07-e7b0-4257-8361-c78a8d33a414" providerId="ADAL" clId="{CE7C8C8D-EA02-4B89-AB39-7231608FE40A}" dt="2023-11-15T16:33:56.130" v="2476" actId="47"/>
        <pc:sldMkLst>
          <pc:docMk/>
          <pc:sldMk cId="2087196369" sldId="491"/>
        </pc:sldMkLst>
      </pc:sldChg>
      <pc:sldChg chg="modSp mod">
        <pc:chgData name="Miłosz Jakubowski" userId="3b486f07-e7b0-4257-8361-c78a8d33a414" providerId="ADAL" clId="{CE7C8C8D-EA02-4B89-AB39-7231608FE40A}" dt="2023-11-19T22:33:53.726" v="3748" actId="20577"/>
        <pc:sldMkLst>
          <pc:docMk/>
          <pc:sldMk cId="2956360971" sldId="492"/>
        </pc:sldMkLst>
        <pc:spChg chg="mod">
          <ac:chgData name="Miłosz Jakubowski" userId="3b486f07-e7b0-4257-8361-c78a8d33a414" providerId="ADAL" clId="{CE7C8C8D-EA02-4B89-AB39-7231608FE40A}" dt="2023-11-19T22:33:53.726" v="3748" actId="20577"/>
          <ac:spMkLst>
            <pc:docMk/>
            <pc:sldMk cId="2956360971" sldId="492"/>
            <ac:spMk id="3" creationId="{3AC7D6F5-34E2-B87D-F569-57B093BEE101}"/>
          </ac:spMkLst>
        </pc:spChg>
      </pc:sldChg>
      <pc:sldChg chg="del">
        <pc:chgData name="Miłosz Jakubowski" userId="3b486f07-e7b0-4257-8361-c78a8d33a414" providerId="ADAL" clId="{CE7C8C8D-EA02-4B89-AB39-7231608FE40A}" dt="2023-11-15T16:35:26.312" v="2491" actId="47"/>
        <pc:sldMkLst>
          <pc:docMk/>
          <pc:sldMk cId="2652146247" sldId="493"/>
        </pc:sldMkLst>
      </pc:sldChg>
      <pc:sldChg chg="modSp mod">
        <pc:chgData name="Miłosz Jakubowski" userId="3b486f07-e7b0-4257-8361-c78a8d33a414" providerId="ADAL" clId="{CE7C8C8D-EA02-4B89-AB39-7231608FE40A}" dt="2023-11-19T22:37:42.109" v="3763" actId="6549"/>
        <pc:sldMkLst>
          <pc:docMk/>
          <pc:sldMk cId="4099964494" sldId="494"/>
        </pc:sldMkLst>
        <pc:spChg chg="mod">
          <ac:chgData name="Miłosz Jakubowski" userId="3b486f07-e7b0-4257-8361-c78a8d33a414" providerId="ADAL" clId="{CE7C8C8D-EA02-4B89-AB39-7231608FE40A}" dt="2023-11-19T22:37:42.109" v="3763" actId="6549"/>
          <ac:spMkLst>
            <pc:docMk/>
            <pc:sldMk cId="4099964494" sldId="494"/>
            <ac:spMk id="3" creationId="{9D850BA9-29EC-5601-B384-8FFC025B2F47}"/>
          </ac:spMkLst>
        </pc:spChg>
      </pc:sldChg>
      <pc:sldChg chg="modSp mod">
        <pc:chgData name="Miłosz Jakubowski" userId="3b486f07-e7b0-4257-8361-c78a8d33a414" providerId="ADAL" clId="{CE7C8C8D-EA02-4B89-AB39-7231608FE40A}" dt="2023-11-15T17:11:14.015" v="2577" actId="20577"/>
        <pc:sldMkLst>
          <pc:docMk/>
          <pc:sldMk cId="2732654559" sldId="495"/>
        </pc:sldMkLst>
        <pc:spChg chg="mod">
          <ac:chgData name="Miłosz Jakubowski" userId="3b486f07-e7b0-4257-8361-c78a8d33a414" providerId="ADAL" clId="{CE7C8C8D-EA02-4B89-AB39-7231608FE40A}" dt="2023-11-15T16:36:26.400" v="2507" actId="20577"/>
          <ac:spMkLst>
            <pc:docMk/>
            <pc:sldMk cId="2732654559" sldId="495"/>
            <ac:spMk id="2" creationId="{A7359A25-7337-4400-D427-E29E71C6BB1D}"/>
          </ac:spMkLst>
        </pc:spChg>
        <pc:spChg chg="mod">
          <ac:chgData name="Miłosz Jakubowski" userId="3b486f07-e7b0-4257-8361-c78a8d33a414" providerId="ADAL" clId="{CE7C8C8D-EA02-4B89-AB39-7231608FE40A}" dt="2023-11-15T17:11:14.015" v="2577" actId="20577"/>
          <ac:spMkLst>
            <pc:docMk/>
            <pc:sldMk cId="2732654559" sldId="495"/>
            <ac:spMk id="3" creationId="{CEFE06C5-32AC-DFCA-0A8E-7E8103E4E1F0}"/>
          </ac:spMkLst>
        </pc:spChg>
      </pc:sldChg>
      <pc:sldChg chg="modSp mod">
        <pc:chgData name="Miłosz Jakubowski" userId="3b486f07-e7b0-4257-8361-c78a8d33a414" providerId="ADAL" clId="{CE7C8C8D-EA02-4B89-AB39-7231608FE40A}" dt="2023-11-15T16:37:37.651" v="2523" actId="20577"/>
        <pc:sldMkLst>
          <pc:docMk/>
          <pc:sldMk cId="1337042037" sldId="496"/>
        </pc:sldMkLst>
        <pc:spChg chg="mod">
          <ac:chgData name="Miłosz Jakubowski" userId="3b486f07-e7b0-4257-8361-c78a8d33a414" providerId="ADAL" clId="{CE7C8C8D-EA02-4B89-AB39-7231608FE40A}" dt="2023-11-15T16:36:00.987" v="2500" actId="20577"/>
          <ac:spMkLst>
            <pc:docMk/>
            <pc:sldMk cId="1337042037" sldId="496"/>
            <ac:spMk id="2" creationId="{A46DB25E-C3CC-7F3E-4A57-6B41D202D8DA}"/>
          </ac:spMkLst>
        </pc:spChg>
        <pc:spChg chg="mod">
          <ac:chgData name="Miłosz Jakubowski" userId="3b486f07-e7b0-4257-8361-c78a8d33a414" providerId="ADAL" clId="{CE7C8C8D-EA02-4B89-AB39-7231608FE40A}" dt="2023-11-15T16:37:37.651" v="2523" actId="20577"/>
          <ac:spMkLst>
            <pc:docMk/>
            <pc:sldMk cId="1337042037" sldId="496"/>
            <ac:spMk id="3" creationId="{24968000-FA53-FE14-590E-CB12C1CF9CBE}"/>
          </ac:spMkLst>
        </pc:spChg>
      </pc:sldChg>
      <pc:sldChg chg="modSp del mod">
        <pc:chgData name="Miłosz Jakubowski" userId="3b486f07-e7b0-4257-8361-c78a8d33a414" providerId="ADAL" clId="{CE7C8C8D-EA02-4B89-AB39-7231608FE40A}" dt="2023-11-15T16:36:44.478" v="2509" actId="47"/>
        <pc:sldMkLst>
          <pc:docMk/>
          <pc:sldMk cId="3589171218" sldId="497"/>
        </pc:sldMkLst>
        <pc:spChg chg="mod">
          <ac:chgData name="Miłosz Jakubowski" userId="3b486f07-e7b0-4257-8361-c78a8d33a414" providerId="ADAL" clId="{CE7C8C8D-EA02-4B89-AB39-7231608FE40A}" dt="2023-11-15T13:18:51.428" v="419" actId="27636"/>
          <ac:spMkLst>
            <pc:docMk/>
            <pc:sldMk cId="3589171218" sldId="497"/>
            <ac:spMk id="3" creationId="{2C3CBBFB-8FD1-4D75-94D9-A5AD0E8BBC31}"/>
          </ac:spMkLst>
        </pc:spChg>
      </pc:sldChg>
      <pc:sldChg chg="modSp mod chgLayout">
        <pc:chgData name="Miłosz Jakubowski" userId="3b486f07-e7b0-4257-8361-c78a8d33a414" providerId="ADAL" clId="{CE7C8C8D-EA02-4B89-AB39-7231608FE40A}" dt="2023-11-15T17:52:05.683" v="3035" actId="700"/>
        <pc:sldMkLst>
          <pc:docMk/>
          <pc:sldMk cId="1210071588" sldId="498"/>
        </pc:sldMkLst>
        <pc:spChg chg="mod ord">
          <ac:chgData name="Miłosz Jakubowski" userId="3b486f07-e7b0-4257-8361-c78a8d33a414" providerId="ADAL" clId="{CE7C8C8D-EA02-4B89-AB39-7231608FE40A}" dt="2023-11-15T17:52:05.683" v="3035" actId="700"/>
          <ac:spMkLst>
            <pc:docMk/>
            <pc:sldMk cId="1210071588" sldId="498"/>
            <ac:spMk id="2" creationId="{01476726-7020-A6E7-01F9-9F41390B3645}"/>
          </ac:spMkLst>
        </pc:spChg>
        <pc:spChg chg="mod ord">
          <ac:chgData name="Miłosz Jakubowski" userId="3b486f07-e7b0-4257-8361-c78a8d33a414" providerId="ADAL" clId="{CE7C8C8D-EA02-4B89-AB39-7231608FE40A}" dt="2023-11-15T17:52:05.683" v="3035" actId="700"/>
          <ac:spMkLst>
            <pc:docMk/>
            <pc:sldMk cId="1210071588" sldId="498"/>
            <ac:spMk id="3" creationId="{D2798ECD-64AC-C033-4B52-010AF9BA48A2}"/>
          </ac:spMkLst>
        </pc:spChg>
      </pc:sldChg>
      <pc:sldChg chg="modSp del mod">
        <pc:chgData name="Miłosz Jakubowski" userId="3b486f07-e7b0-4257-8361-c78a8d33a414" providerId="ADAL" clId="{CE7C8C8D-EA02-4B89-AB39-7231608FE40A}" dt="2023-11-15T17:09:41.636" v="2560" actId="47"/>
        <pc:sldMkLst>
          <pc:docMk/>
          <pc:sldMk cId="2015041574" sldId="499"/>
        </pc:sldMkLst>
        <pc:spChg chg="mod">
          <ac:chgData name="Miłosz Jakubowski" userId="3b486f07-e7b0-4257-8361-c78a8d33a414" providerId="ADAL" clId="{CE7C8C8D-EA02-4B89-AB39-7231608FE40A}" dt="2023-11-15T16:36:52.183" v="2513" actId="20577"/>
          <ac:spMkLst>
            <pc:docMk/>
            <pc:sldMk cId="2015041574" sldId="499"/>
            <ac:spMk id="3" creationId="{22AD0661-9F86-4CB6-82AE-1CB9E5DD6174}"/>
          </ac:spMkLst>
        </pc:spChg>
      </pc:sldChg>
      <pc:sldChg chg="modSp del mod">
        <pc:chgData name="Miłosz Jakubowski" userId="3b486f07-e7b0-4257-8361-c78a8d33a414" providerId="ADAL" clId="{CE7C8C8D-EA02-4B89-AB39-7231608FE40A}" dt="2023-11-15T17:12:02.851" v="2581" actId="47"/>
        <pc:sldMkLst>
          <pc:docMk/>
          <pc:sldMk cId="815325341" sldId="500"/>
        </pc:sldMkLst>
        <pc:spChg chg="mod">
          <ac:chgData name="Miłosz Jakubowski" userId="3b486f07-e7b0-4257-8361-c78a8d33a414" providerId="ADAL" clId="{CE7C8C8D-EA02-4B89-AB39-7231608FE40A}" dt="2023-11-15T17:10:41.845" v="2564" actId="12"/>
          <ac:spMkLst>
            <pc:docMk/>
            <pc:sldMk cId="815325341" sldId="500"/>
            <ac:spMk id="3" creationId="{D410E11C-3A72-48F9-9A88-E0167578327D}"/>
          </ac:spMkLst>
        </pc:spChg>
      </pc:sldChg>
      <pc:sldChg chg="modSp del mod">
        <pc:chgData name="Miłosz Jakubowski" userId="3b486f07-e7b0-4257-8361-c78a8d33a414" providerId="ADAL" clId="{CE7C8C8D-EA02-4B89-AB39-7231608FE40A}" dt="2023-11-19T22:44:00.401" v="4227" actId="47"/>
        <pc:sldMkLst>
          <pc:docMk/>
          <pc:sldMk cId="2897995784" sldId="503"/>
        </pc:sldMkLst>
        <pc:spChg chg="mod">
          <ac:chgData name="Miłosz Jakubowski" userId="3b486f07-e7b0-4257-8361-c78a8d33a414" providerId="ADAL" clId="{CE7C8C8D-EA02-4B89-AB39-7231608FE40A}" dt="2023-11-19T22:43:52.075" v="4226" actId="20577"/>
          <ac:spMkLst>
            <pc:docMk/>
            <pc:sldMk cId="2897995784" sldId="503"/>
            <ac:spMk id="3" creationId="{BE0646D9-45B8-4E2D-A4AE-A1FE3005E7F6}"/>
          </ac:spMkLst>
        </pc:spChg>
      </pc:sldChg>
      <pc:sldChg chg="modSp mod">
        <pc:chgData name="Miłosz Jakubowski" userId="3b486f07-e7b0-4257-8361-c78a8d33a414" providerId="ADAL" clId="{CE7C8C8D-EA02-4B89-AB39-7231608FE40A}" dt="2023-11-19T22:42:11.724" v="4204" actId="12"/>
        <pc:sldMkLst>
          <pc:docMk/>
          <pc:sldMk cId="3523359998" sldId="504"/>
        </pc:sldMkLst>
        <pc:spChg chg="mod">
          <ac:chgData name="Miłosz Jakubowski" userId="3b486f07-e7b0-4257-8361-c78a8d33a414" providerId="ADAL" clId="{CE7C8C8D-EA02-4B89-AB39-7231608FE40A}" dt="2023-11-19T22:42:11.724" v="4204" actId="12"/>
          <ac:spMkLst>
            <pc:docMk/>
            <pc:sldMk cId="3523359998" sldId="504"/>
            <ac:spMk id="3" creationId="{052FECE2-34B3-4A75-8989-C91163A031AC}"/>
          </ac:spMkLst>
        </pc:spChg>
      </pc:sldChg>
      <pc:sldChg chg="modSp mod">
        <pc:chgData name="Miłosz Jakubowski" userId="3b486f07-e7b0-4257-8361-c78a8d33a414" providerId="ADAL" clId="{CE7C8C8D-EA02-4B89-AB39-7231608FE40A}" dt="2023-11-19T22:44:47.942" v="4237" actId="20577"/>
        <pc:sldMkLst>
          <pc:docMk/>
          <pc:sldMk cId="407367747" sldId="505"/>
        </pc:sldMkLst>
        <pc:spChg chg="mod">
          <ac:chgData name="Miłosz Jakubowski" userId="3b486f07-e7b0-4257-8361-c78a8d33a414" providerId="ADAL" clId="{CE7C8C8D-EA02-4B89-AB39-7231608FE40A}" dt="2023-11-15T13:25:31.899" v="441" actId="27636"/>
          <ac:spMkLst>
            <pc:docMk/>
            <pc:sldMk cId="407367747" sldId="505"/>
            <ac:spMk id="2" creationId="{55D43DF3-FF4E-4B05-BC88-7CA2F85584E4}"/>
          </ac:spMkLst>
        </pc:spChg>
        <pc:spChg chg="mod">
          <ac:chgData name="Miłosz Jakubowski" userId="3b486f07-e7b0-4257-8361-c78a8d33a414" providerId="ADAL" clId="{CE7C8C8D-EA02-4B89-AB39-7231608FE40A}" dt="2023-11-19T22:44:47.942" v="4237" actId="20577"/>
          <ac:spMkLst>
            <pc:docMk/>
            <pc:sldMk cId="407367747" sldId="505"/>
            <ac:spMk id="3" creationId="{F492016C-ADDB-440D-823D-F75309D917B9}"/>
          </ac:spMkLst>
        </pc:spChg>
      </pc:sldChg>
      <pc:sldChg chg="del">
        <pc:chgData name="Miłosz Jakubowski" userId="3b486f07-e7b0-4257-8361-c78a8d33a414" providerId="ADAL" clId="{CE7C8C8D-EA02-4B89-AB39-7231608FE40A}" dt="2023-11-15T17:15:03.826" v="2602" actId="47"/>
        <pc:sldMkLst>
          <pc:docMk/>
          <pc:sldMk cId="2191353528" sldId="506"/>
        </pc:sldMkLst>
      </pc:sldChg>
      <pc:sldChg chg="del">
        <pc:chgData name="Miłosz Jakubowski" userId="3b486f07-e7b0-4257-8361-c78a8d33a414" providerId="ADAL" clId="{CE7C8C8D-EA02-4B89-AB39-7231608FE40A}" dt="2023-11-15T17:15:05.809" v="2603" actId="47"/>
        <pc:sldMkLst>
          <pc:docMk/>
          <pc:sldMk cId="1204723028" sldId="507"/>
        </pc:sldMkLst>
      </pc:sldChg>
      <pc:sldChg chg="del">
        <pc:chgData name="Miłosz Jakubowski" userId="3b486f07-e7b0-4257-8361-c78a8d33a414" providerId="ADAL" clId="{CE7C8C8D-EA02-4B89-AB39-7231608FE40A}" dt="2023-11-15T17:15:07.969" v="2605" actId="47"/>
        <pc:sldMkLst>
          <pc:docMk/>
          <pc:sldMk cId="1321893085" sldId="508"/>
        </pc:sldMkLst>
      </pc:sldChg>
      <pc:sldChg chg="del">
        <pc:chgData name="Miłosz Jakubowski" userId="3b486f07-e7b0-4257-8361-c78a8d33a414" providerId="ADAL" clId="{CE7C8C8D-EA02-4B89-AB39-7231608FE40A}" dt="2023-11-15T17:15:06.665" v="2604" actId="47"/>
        <pc:sldMkLst>
          <pc:docMk/>
          <pc:sldMk cId="3645355764" sldId="509"/>
        </pc:sldMkLst>
      </pc:sldChg>
      <pc:sldChg chg="modSp add mod ord">
        <pc:chgData name="Miłosz Jakubowski" userId="3b486f07-e7b0-4257-8361-c78a8d33a414" providerId="ADAL" clId="{CE7C8C8D-EA02-4B89-AB39-7231608FE40A}" dt="2023-11-19T22:45:12.718" v="4240" actId="5793"/>
        <pc:sldMkLst>
          <pc:docMk/>
          <pc:sldMk cId="955885947" sldId="521"/>
        </pc:sldMkLst>
        <pc:spChg chg="mod">
          <ac:chgData name="Miłosz Jakubowski" userId="3b486f07-e7b0-4257-8361-c78a8d33a414" providerId="ADAL" clId="{CE7C8C8D-EA02-4B89-AB39-7231608FE40A}" dt="2023-11-19T22:45:12.718" v="4240" actId="5793"/>
          <ac:spMkLst>
            <pc:docMk/>
            <pc:sldMk cId="955885947" sldId="521"/>
            <ac:spMk id="3" creationId="{4A0AD3A7-69AE-453C-8A45-658C94F2A9C9}"/>
          </ac:spMkLst>
        </pc:spChg>
      </pc:sldChg>
      <pc:sldChg chg="modSp add mod ord">
        <pc:chgData name="Miłosz Jakubowski" userId="3b486f07-e7b0-4257-8361-c78a8d33a414" providerId="ADAL" clId="{CE7C8C8D-EA02-4B89-AB39-7231608FE40A}" dt="2023-11-15T16:32:15.156" v="2472"/>
        <pc:sldMkLst>
          <pc:docMk/>
          <pc:sldMk cId="3990853158" sldId="522"/>
        </pc:sldMkLst>
        <pc:spChg chg="mod">
          <ac:chgData name="Miłosz Jakubowski" userId="3b486f07-e7b0-4257-8361-c78a8d33a414" providerId="ADAL" clId="{CE7C8C8D-EA02-4B89-AB39-7231608FE40A}" dt="2023-11-15T16:31:21.877" v="2464" actId="20577"/>
          <ac:spMkLst>
            <pc:docMk/>
            <pc:sldMk cId="3990853158" sldId="522"/>
            <ac:spMk id="3" creationId="{4A0AD3A7-69AE-453C-8A45-658C94F2A9C9}"/>
          </ac:spMkLst>
        </pc:spChg>
      </pc:sldChg>
      <pc:sldChg chg="modSp mod ord">
        <pc:chgData name="Miłosz Jakubowski" userId="3b486f07-e7b0-4257-8361-c78a8d33a414" providerId="ADAL" clId="{CE7C8C8D-EA02-4B89-AB39-7231608FE40A}" dt="2023-11-15T17:13:56.408" v="2596"/>
        <pc:sldMkLst>
          <pc:docMk/>
          <pc:sldMk cId="3042553963" sldId="532"/>
        </pc:sldMkLst>
        <pc:spChg chg="mod">
          <ac:chgData name="Miłosz Jakubowski" userId="3b486f07-e7b0-4257-8361-c78a8d33a414" providerId="ADAL" clId="{CE7C8C8D-EA02-4B89-AB39-7231608FE40A}" dt="2023-11-15T13:18:51.506" v="422" actId="27636"/>
          <ac:spMkLst>
            <pc:docMk/>
            <pc:sldMk cId="3042553963" sldId="532"/>
            <ac:spMk id="3" creationId="{4BCF7BA8-2964-680B-F242-8167372880D9}"/>
          </ac:spMkLst>
        </pc:spChg>
      </pc:sldChg>
      <pc:sldChg chg="del">
        <pc:chgData name="Miłosz Jakubowski" userId="3b486f07-e7b0-4257-8361-c78a8d33a414" providerId="ADAL" clId="{CE7C8C8D-EA02-4B89-AB39-7231608FE40A}" dt="2023-11-15T17:14:38.890" v="2600" actId="47"/>
        <pc:sldMkLst>
          <pc:docMk/>
          <pc:sldMk cId="245611994" sldId="533"/>
        </pc:sldMkLst>
      </pc:sldChg>
      <pc:sldChg chg="del">
        <pc:chgData name="Miłosz Jakubowski" userId="3b486f07-e7b0-4257-8361-c78a8d33a414" providerId="ADAL" clId="{CE7C8C8D-EA02-4B89-AB39-7231608FE40A}" dt="2023-11-15T17:14:40.957" v="2601" actId="47"/>
        <pc:sldMkLst>
          <pc:docMk/>
          <pc:sldMk cId="3320777546" sldId="534"/>
        </pc:sldMkLst>
      </pc:sldChg>
      <pc:sldChg chg="modSp add del mod">
        <pc:chgData name="Miłosz Jakubowski" userId="3b486f07-e7b0-4257-8361-c78a8d33a414" providerId="ADAL" clId="{CE7C8C8D-EA02-4B89-AB39-7231608FE40A}" dt="2023-11-19T22:54:02.173" v="4682" actId="20577"/>
        <pc:sldMkLst>
          <pc:docMk/>
          <pc:sldMk cId="1563167364" sldId="536"/>
        </pc:sldMkLst>
        <pc:spChg chg="mod">
          <ac:chgData name="Miłosz Jakubowski" userId="3b486f07-e7b0-4257-8361-c78a8d33a414" providerId="ADAL" clId="{CE7C8C8D-EA02-4B89-AB39-7231608FE40A}" dt="2023-11-19T22:54:02.173" v="4682" actId="20577"/>
          <ac:spMkLst>
            <pc:docMk/>
            <pc:sldMk cId="1563167364" sldId="536"/>
            <ac:spMk id="3" creationId="{41FB0276-6F18-C0BF-472F-9075D9A8B001}"/>
          </ac:spMkLst>
        </pc:spChg>
      </pc:sldChg>
      <pc:sldChg chg="modSp mod">
        <pc:chgData name="Miłosz Jakubowski" userId="3b486f07-e7b0-4257-8361-c78a8d33a414" providerId="ADAL" clId="{CE7C8C8D-EA02-4B89-AB39-7231608FE40A}" dt="2023-11-15T17:15:23.146" v="2622" actId="20577"/>
        <pc:sldMkLst>
          <pc:docMk/>
          <pc:sldMk cId="493913372" sldId="537"/>
        </pc:sldMkLst>
        <pc:spChg chg="mod">
          <ac:chgData name="Miłosz Jakubowski" userId="3b486f07-e7b0-4257-8361-c78a8d33a414" providerId="ADAL" clId="{CE7C8C8D-EA02-4B89-AB39-7231608FE40A}" dt="2023-11-15T17:15:23.146" v="2622" actId="20577"/>
          <ac:spMkLst>
            <pc:docMk/>
            <pc:sldMk cId="493913372" sldId="537"/>
            <ac:spMk id="4" creationId="{BA0D0A56-A0DF-0A7F-6098-035B95EAEA57}"/>
          </ac:spMkLst>
        </pc:spChg>
      </pc:sldChg>
      <pc:sldChg chg="modSp del mod">
        <pc:chgData name="Miłosz Jakubowski" userId="3b486f07-e7b0-4257-8361-c78a8d33a414" providerId="ADAL" clId="{CE7C8C8D-EA02-4B89-AB39-7231608FE40A}" dt="2023-11-15T17:16:43.519" v="2623" actId="47"/>
        <pc:sldMkLst>
          <pc:docMk/>
          <pc:sldMk cId="4161392366" sldId="538"/>
        </pc:sldMkLst>
        <pc:spChg chg="mod">
          <ac:chgData name="Miłosz Jakubowski" userId="3b486f07-e7b0-4257-8361-c78a8d33a414" providerId="ADAL" clId="{CE7C8C8D-EA02-4B89-AB39-7231608FE40A}" dt="2023-11-15T13:18:51.591" v="423" actId="27636"/>
          <ac:spMkLst>
            <pc:docMk/>
            <pc:sldMk cId="4161392366" sldId="538"/>
            <ac:spMk id="3" creationId="{448BE75F-E0E3-CF48-1F0A-ACDF24BD111B}"/>
          </ac:spMkLst>
        </pc:spChg>
      </pc:sldChg>
      <pc:sldChg chg="del">
        <pc:chgData name="Miłosz Jakubowski" userId="3b486f07-e7b0-4257-8361-c78a8d33a414" providerId="ADAL" clId="{CE7C8C8D-EA02-4B89-AB39-7231608FE40A}" dt="2023-11-15T17:16:45.492" v="2624" actId="47"/>
        <pc:sldMkLst>
          <pc:docMk/>
          <pc:sldMk cId="3150646015" sldId="539"/>
        </pc:sldMkLst>
      </pc:sldChg>
      <pc:sldChg chg="del">
        <pc:chgData name="Miłosz Jakubowski" userId="3b486f07-e7b0-4257-8361-c78a8d33a414" providerId="ADAL" clId="{CE7C8C8D-EA02-4B89-AB39-7231608FE40A}" dt="2023-11-15T17:16:46.456" v="2625" actId="47"/>
        <pc:sldMkLst>
          <pc:docMk/>
          <pc:sldMk cId="2217515099" sldId="540"/>
        </pc:sldMkLst>
      </pc:sldChg>
      <pc:sldChg chg="del">
        <pc:chgData name="Miłosz Jakubowski" userId="3b486f07-e7b0-4257-8361-c78a8d33a414" providerId="ADAL" clId="{CE7C8C8D-EA02-4B89-AB39-7231608FE40A}" dt="2023-11-15T17:16:47.543" v="2626" actId="47"/>
        <pc:sldMkLst>
          <pc:docMk/>
          <pc:sldMk cId="670808761" sldId="541"/>
        </pc:sldMkLst>
      </pc:sldChg>
      <pc:sldChg chg="del">
        <pc:chgData name="Miłosz Jakubowski" userId="3b486f07-e7b0-4257-8361-c78a8d33a414" providerId="ADAL" clId="{CE7C8C8D-EA02-4B89-AB39-7231608FE40A}" dt="2023-11-15T17:16:49.617" v="2627" actId="47"/>
        <pc:sldMkLst>
          <pc:docMk/>
          <pc:sldMk cId="1323844620" sldId="542"/>
        </pc:sldMkLst>
      </pc:sldChg>
      <pc:sldChg chg="modSp mod">
        <pc:chgData name="Miłosz Jakubowski" userId="3b486f07-e7b0-4257-8361-c78a8d33a414" providerId="ADAL" clId="{CE7C8C8D-EA02-4B89-AB39-7231608FE40A}" dt="2023-11-15T17:18:42.337" v="2707" actId="20577"/>
        <pc:sldMkLst>
          <pc:docMk/>
          <pc:sldMk cId="2703170139" sldId="543"/>
        </pc:sldMkLst>
        <pc:spChg chg="mod">
          <ac:chgData name="Miłosz Jakubowski" userId="3b486f07-e7b0-4257-8361-c78a8d33a414" providerId="ADAL" clId="{CE7C8C8D-EA02-4B89-AB39-7231608FE40A}" dt="2023-11-15T17:18:42.337" v="2707" actId="20577"/>
          <ac:spMkLst>
            <pc:docMk/>
            <pc:sldMk cId="2703170139" sldId="543"/>
            <ac:spMk id="4" creationId="{BA0D0A56-A0DF-0A7F-6098-035B95EAEA57}"/>
          </ac:spMkLst>
        </pc:spChg>
      </pc:sldChg>
      <pc:sldChg chg="del">
        <pc:chgData name="Miłosz Jakubowski" userId="3b486f07-e7b0-4257-8361-c78a8d33a414" providerId="ADAL" clId="{CE7C8C8D-EA02-4B89-AB39-7231608FE40A}" dt="2023-11-15T17:19:05.846" v="2709" actId="47"/>
        <pc:sldMkLst>
          <pc:docMk/>
          <pc:sldMk cId="3632363326" sldId="544"/>
        </pc:sldMkLst>
      </pc:sldChg>
      <pc:sldChg chg="modSp del mod">
        <pc:chgData name="Miłosz Jakubowski" userId="3b486f07-e7b0-4257-8361-c78a8d33a414" providerId="ADAL" clId="{CE7C8C8D-EA02-4B89-AB39-7231608FE40A}" dt="2023-11-15T17:19:08.288" v="2710" actId="47"/>
        <pc:sldMkLst>
          <pc:docMk/>
          <pc:sldMk cId="4088183124" sldId="550"/>
        </pc:sldMkLst>
        <pc:spChg chg="mod">
          <ac:chgData name="Miłosz Jakubowski" userId="3b486f07-e7b0-4257-8361-c78a8d33a414" providerId="ADAL" clId="{CE7C8C8D-EA02-4B89-AB39-7231608FE40A}" dt="2023-11-15T13:18:51.660" v="424" actId="27636"/>
          <ac:spMkLst>
            <pc:docMk/>
            <pc:sldMk cId="4088183124" sldId="550"/>
            <ac:spMk id="3" creationId="{6DA85B6E-1DA4-0131-ED3E-095F3F00C8E5}"/>
          </ac:spMkLst>
        </pc:spChg>
      </pc:sldChg>
      <pc:sldChg chg="modSp mod ord">
        <pc:chgData name="Miłosz Jakubowski" userId="3b486f07-e7b0-4257-8361-c78a8d33a414" providerId="ADAL" clId="{CE7C8C8D-EA02-4B89-AB39-7231608FE40A}" dt="2023-11-15T17:19:29.518" v="2712"/>
        <pc:sldMkLst>
          <pc:docMk/>
          <pc:sldMk cId="770777779" sldId="551"/>
        </pc:sldMkLst>
        <pc:spChg chg="mod">
          <ac:chgData name="Miłosz Jakubowski" userId="3b486f07-e7b0-4257-8361-c78a8d33a414" providerId="ADAL" clId="{CE7C8C8D-EA02-4B89-AB39-7231608FE40A}" dt="2023-11-15T13:18:51.729" v="425" actId="27636"/>
          <ac:spMkLst>
            <pc:docMk/>
            <pc:sldMk cId="770777779" sldId="551"/>
            <ac:spMk id="3" creationId="{1466D0E3-8CAF-8F40-34ED-D925C448DE9A}"/>
          </ac:spMkLst>
        </pc:spChg>
      </pc:sldChg>
      <pc:sldChg chg="del">
        <pc:chgData name="Miłosz Jakubowski" userId="3b486f07-e7b0-4257-8361-c78a8d33a414" providerId="ADAL" clId="{CE7C8C8D-EA02-4B89-AB39-7231608FE40A}" dt="2023-11-15T17:19:37.623" v="2714" actId="47"/>
        <pc:sldMkLst>
          <pc:docMk/>
          <pc:sldMk cId="2809582862" sldId="552"/>
        </pc:sldMkLst>
      </pc:sldChg>
      <pc:sldChg chg="del">
        <pc:chgData name="Miłosz Jakubowski" userId="3b486f07-e7b0-4257-8361-c78a8d33a414" providerId="ADAL" clId="{CE7C8C8D-EA02-4B89-AB39-7231608FE40A}" dt="2023-11-15T17:19:36.805" v="2713" actId="47"/>
        <pc:sldMkLst>
          <pc:docMk/>
          <pc:sldMk cId="1897178962" sldId="554"/>
        </pc:sldMkLst>
      </pc:sldChg>
      <pc:sldChg chg="modSp del mod">
        <pc:chgData name="Miłosz Jakubowski" userId="3b486f07-e7b0-4257-8361-c78a8d33a414" providerId="ADAL" clId="{CE7C8C8D-EA02-4B89-AB39-7231608FE40A}" dt="2023-11-15T17:19:41.270" v="2715" actId="47"/>
        <pc:sldMkLst>
          <pc:docMk/>
          <pc:sldMk cId="108552035" sldId="555"/>
        </pc:sldMkLst>
        <pc:spChg chg="mod">
          <ac:chgData name="Miłosz Jakubowski" userId="3b486f07-e7b0-4257-8361-c78a8d33a414" providerId="ADAL" clId="{CE7C8C8D-EA02-4B89-AB39-7231608FE40A}" dt="2023-11-15T13:18:51.745" v="426" actId="27636"/>
          <ac:spMkLst>
            <pc:docMk/>
            <pc:sldMk cId="108552035" sldId="555"/>
            <ac:spMk id="3" creationId="{753C0109-30C2-B31E-1E42-64E3D8BE0824}"/>
          </ac:spMkLst>
        </pc:spChg>
      </pc:sldChg>
      <pc:sldChg chg="modSp mod">
        <pc:chgData name="Miłosz Jakubowski" userId="3b486f07-e7b0-4257-8361-c78a8d33a414" providerId="ADAL" clId="{CE7C8C8D-EA02-4B89-AB39-7231608FE40A}" dt="2023-11-19T22:56:02.811" v="4695" actId="1076"/>
        <pc:sldMkLst>
          <pc:docMk/>
          <pc:sldMk cId="1498161159" sldId="556"/>
        </pc:sldMkLst>
        <pc:spChg chg="mod">
          <ac:chgData name="Miłosz Jakubowski" userId="3b486f07-e7b0-4257-8361-c78a8d33a414" providerId="ADAL" clId="{CE7C8C8D-EA02-4B89-AB39-7231608FE40A}" dt="2023-11-19T22:56:02.811" v="4695" actId="1076"/>
          <ac:spMkLst>
            <pc:docMk/>
            <pc:sldMk cId="1498161159" sldId="556"/>
            <ac:spMk id="3" creationId="{20039D80-90E7-634E-9F6A-BA7D4D6E13E5}"/>
          </ac:spMkLst>
        </pc:spChg>
      </pc:sldChg>
      <pc:sldChg chg="modSp mod">
        <pc:chgData name="Miłosz Jakubowski" userId="3b486f07-e7b0-4257-8361-c78a8d33a414" providerId="ADAL" clId="{CE7C8C8D-EA02-4B89-AB39-7231608FE40A}" dt="2023-11-19T22:23:41.148" v="3093" actId="27636"/>
        <pc:sldMkLst>
          <pc:docMk/>
          <pc:sldMk cId="2533608767" sldId="557"/>
        </pc:sldMkLst>
        <pc:spChg chg="mod">
          <ac:chgData name="Miłosz Jakubowski" userId="3b486f07-e7b0-4257-8361-c78a8d33a414" providerId="ADAL" clId="{CE7C8C8D-EA02-4B89-AB39-7231608FE40A}" dt="2023-11-19T22:23:41.148" v="3093" actId="27636"/>
          <ac:spMkLst>
            <pc:docMk/>
            <pc:sldMk cId="2533608767" sldId="557"/>
            <ac:spMk id="3" creationId="{19939BD1-E847-4552-87D4-2A37D466EDCB}"/>
          </ac:spMkLst>
        </pc:spChg>
      </pc:sldChg>
      <pc:sldChg chg="modSp mod">
        <pc:chgData name="Miłosz Jakubowski" userId="3b486f07-e7b0-4257-8361-c78a8d33a414" providerId="ADAL" clId="{CE7C8C8D-EA02-4B89-AB39-7231608FE40A}" dt="2023-11-15T16:13:15.634" v="2440" actId="114"/>
        <pc:sldMkLst>
          <pc:docMk/>
          <pc:sldMk cId="2323090557" sldId="558"/>
        </pc:sldMkLst>
        <pc:spChg chg="mod">
          <ac:chgData name="Miłosz Jakubowski" userId="3b486f07-e7b0-4257-8361-c78a8d33a414" providerId="ADAL" clId="{CE7C8C8D-EA02-4B89-AB39-7231608FE40A}" dt="2023-11-15T16:13:15.634" v="2440" actId="114"/>
          <ac:spMkLst>
            <pc:docMk/>
            <pc:sldMk cId="2323090557" sldId="558"/>
            <ac:spMk id="3" creationId="{3D7E6BB8-522D-7068-FAA6-F128C85AADEB}"/>
          </ac:spMkLst>
        </pc:spChg>
      </pc:sldChg>
      <pc:sldChg chg="modSp mod">
        <pc:chgData name="Miłosz Jakubowski" userId="3b486f07-e7b0-4257-8361-c78a8d33a414" providerId="ADAL" clId="{CE7C8C8D-EA02-4B89-AB39-7231608FE40A}" dt="2023-11-19T22:28:29.323" v="3641" actId="15"/>
        <pc:sldMkLst>
          <pc:docMk/>
          <pc:sldMk cId="1177650587" sldId="559"/>
        </pc:sldMkLst>
        <pc:spChg chg="mod">
          <ac:chgData name="Miłosz Jakubowski" userId="3b486f07-e7b0-4257-8361-c78a8d33a414" providerId="ADAL" clId="{CE7C8C8D-EA02-4B89-AB39-7231608FE40A}" dt="2023-11-19T22:28:29.323" v="3641" actId="15"/>
          <ac:spMkLst>
            <pc:docMk/>
            <pc:sldMk cId="1177650587" sldId="559"/>
            <ac:spMk id="3" creationId="{32720365-369F-6AB3-4829-49CCDF939AD7}"/>
          </ac:spMkLst>
        </pc:spChg>
      </pc:sldChg>
      <pc:sldChg chg="modSp mod">
        <pc:chgData name="Miłosz Jakubowski" userId="3b486f07-e7b0-4257-8361-c78a8d33a414" providerId="ADAL" clId="{CE7C8C8D-EA02-4B89-AB39-7231608FE40A}" dt="2023-11-19T22:28:53.713" v="3645" actId="15"/>
        <pc:sldMkLst>
          <pc:docMk/>
          <pc:sldMk cId="1929414233" sldId="560"/>
        </pc:sldMkLst>
        <pc:spChg chg="mod">
          <ac:chgData name="Miłosz Jakubowski" userId="3b486f07-e7b0-4257-8361-c78a8d33a414" providerId="ADAL" clId="{CE7C8C8D-EA02-4B89-AB39-7231608FE40A}" dt="2023-11-19T22:28:53.713" v="3645" actId="15"/>
          <ac:spMkLst>
            <pc:docMk/>
            <pc:sldMk cId="1929414233" sldId="560"/>
            <ac:spMk id="3" creationId="{DE47E1A7-5895-C10F-C509-4D3AC25DA97E}"/>
          </ac:spMkLst>
        </pc:spChg>
      </pc:sldChg>
      <pc:sldChg chg="modSp mod">
        <pc:chgData name="Miłosz Jakubowski" userId="3b486f07-e7b0-4257-8361-c78a8d33a414" providerId="ADAL" clId="{CE7C8C8D-EA02-4B89-AB39-7231608FE40A}" dt="2023-11-19T22:32:37.075" v="3736" actId="114"/>
        <pc:sldMkLst>
          <pc:docMk/>
          <pc:sldMk cId="317434490" sldId="561"/>
        </pc:sldMkLst>
        <pc:spChg chg="mod">
          <ac:chgData name="Miłosz Jakubowski" userId="3b486f07-e7b0-4257-8361-c78a8d33a414" providerId="ADAL" clId="{CE7C8C8D-EA02-4B89-AB39-7231608FE40A}" dt="2023-11-19T22:32:37.075" v="3736" actId="114"/>
          <ac:spMkLst>
            <pc:docMk/>
            <pc:sldMk cId="317434490" sldId="561"/>
            <ac:spMk id="3" creationId="{C955D6B3-DE64-BCED-CD38-706912C2706C}"/>
          </ac:spMkLst>
        </pc:spChg>
      </pc:sldChg>
      <pc:sldChg chg="modSp mod">
        <pc:chgData name="Miłosz Jakubowski" userId="3b486f07-e7b0-4257-8361-c78a8d33a414" providerId="ADAL" clId="{CE7C8C8D-EA02-4B89-AB39-7231608FE40A}" dt="2023-11-19T22:32:13.090" v="3698" actId="20577"/>
        <pc:sldMkLst>
          <pc:docMk/>
          <pc:sldMk cId="2567824669" sldId="562"/>
        </pc:sldMkLst>
        <pc:spChg chg="mod">
          <ac:chgData name="Miłosz Jakubowski" userId="3b486f07-e7b0-4257-8361-c78a8d33a414" providerId="ADAL" clId="{CE7C8C8D-EA02-4B89-AB39-7231608FE40A}" dt="2023-11-19T22:32:13.090" v="3698" actId="20577"/>
          <ac:spMkLst>
            <pc:docMk/>
            <pc:sldMk cId="2567824669" sldId="562"/>
            <ac:spMk id="3" creationId="{EF50917C-86E6-0E67-C786-9E1AB6E42679}"/>
          </ac:spMkLst>
        </pc:spChg>
      </pc:sldChg>
      <pc:sldChg chg="modSp mod">
        <pc:chgData name="Miłosz Jakubowski" userId="3b486f07-e7b0-4257-8361-c78a8d33a414" providerId="ADAL" clId="{CE7C8C8D-EA02-4B89-AB39-7231608FE40A}" dt="2023-11-15T13:18:51.127" v="413" actId="27636"/>
        <pc:sldMkLst>
          <pc:docMk/>
          <pc:sldMk cId="1321099333" sldId="563"/>
        </pc:sldMkLst>
        <pc:spChg chg="mod">
          <ac:chgData name="Miłosz Jakubowski" userId="3b486f07-e7b0-4257-8361-c78a8d33a414" providerId="ADAL" clId="{CE7C8C8D-EA02-4B89-AB39-7231608FE40A}" dt="2023-11-15T13:18:51.127" v="413" actId="27636"/>
          <ac:spMkLst>
            <pc:docMk/>
            <pc:sldMk cId="1321099333" sldId="563"/>
            <ac:spMk id="3" creationId="{5E0E0C5C-0055-92DD-3290-737358D2F64F}"/>
          </ac:spMkLst>
        </pc:spChg>
      </pc:sldChg>
      <pc:sldChg chg="modSp mod">
        <pc:chgData name="Miłosz Jakubowski" userId="3b486f07-e7b0-4257-8361-c78a8d33a414" providerId="ADAL" clId="{CE7C8C8D-EA02-4B89-AB39-7231608FE40A}" dt="2023-11-19T22:33:03.010" v="3737" actId="6549"/>
        <pc:sldMkLst>
          <pc:docMk/>
          <pc:sldMk cId="657878108" sldId="564"/>
        </pc:sldMkLst>
        <pc:spChg chg="mod">
          <ac:chgData name="Miłosz Jakubowski" userId="3b486f07-e7b0-4257-8361-c78a8d33a414" providerId="ADAL" clId="{CE7C8C8D-EA02-4B89-AB39-7231608FE40A}" dt="2023-11-19T22:33:03.010" v="3737" actId="6549"/>
          <ac:spMkLst>
            <pc:docMk/>
            <pc:sldMk cId="657878108" sldId="564"/>
            <ac:spMk id="3" creationId="{024E3799-7549-6D11-3514-695961CD3D29}"/>
          </ac:spMkLst>
        </pc:spChg>
      </pc:sldChg>
      <pc:sldChg chg="modSp mod">
        <pc:chgData name="Miłosz Jakubowski" userId="3b486f07-e7b0-4257-8361-c78a8d33a414" providerId="ADAL" clId="{CE7C8C8D-EA02-4B89-AB39-7231608FE40A}" dt="2023-11-15T16:09:07.746" v="2386" actId="20577"/>
        <pc:sldMkLst>
          <pc:docMk/>
          <pc:sldMk cId="2639856104" sldId="565"/>
        </pc:sldMkLst>
        <pc:graphicFrameChg chg="modGraphic">
          <ac:chgData name="Miłosz Jakubowski" userId="3b486f07-e7b0-4257-8361-c78a8d33a414" providerId="ADAL" clId="{CE7C8C8D-EA02-4B89-AB39-7231608FE40A}" dt="2023-11-15T16:09:07.746" v="2386" actId="20577"/>
          <ac:graphicFrameMkLst>
            <pc:docMk/>
            <pc:sldMk cId="2639856104" sldId="565"/>
            <ac:graphicFrameMk id="4" creationId="{929619E7-02B7-69EB-9DC2-504BDC4982C6}"/>
          </ac:graphicFrameMkLst>
        </pc:graphicFrameChg>
      </pc:sldChg>
      <pc:sldChg chg="modSp mod">
        <pc:chgData name="Miłosz Jakubowski" userId="3b486f07-e7b0-4257-8361-c78a8d33a414" providerId="ADAL" clId="{CE7C8C8D-EA02-4B89-AB39-7231608FE40A}" dt="2023-11-15T13:18:50.905" v="407" actId="27636"/>
        <pc:sldMkLst>
          <pc:docMk/>
          <pc:sldMk cId="3659687804" sldId="567"/>
        </pc:sldMkLst>
        <pc:spChg chg="mod">
          <ac:chgData name="Miłosz Jakubowski" userId="3b486f07-e7b0-4257-8361-c78a8d33a414" providerId="ADAL" clId="{CE7C8C8D-EA02-4B89-AB39-7231608FE40A}" dt="2023-11-15T13:18:50.905" v="407" actId="27636"/>
          <ac:spMkLst>
            <pc:docMk/>
            <pc:sldMk cId="3659687804" sldId="567"/>
            <ac:spMk id="3" creationId="{981388E8-A284-F25C-76A4-E7AC84E29A12}"/>
          </ac:spMkLst>
        </pc:spChg>
      </pc:sldChg>
      <pc:sldChg chg="modSp mod">
        <pc:chgData name="Miłosz Jakubowski" userId="3b486f07-e7b0-4257-8361-c78a8d33a414" providerId="ADAL" clId="{CE7C8C8D-EA02-4B89-AB39-7231608FE40A}" dt="2023-11-15T14:22:02.779" v="1064" actId="20577"/>
        <pc:sldMkLst>
          <pc:docMk/>
          <pc:sldMk cId="3349498424" sldId="569"/>
        </pc:sldMkLst>
        <pc:spChg chg="mod">
          <ac:chgData name="Miłosz Jakubowski" userId="3b486f07-e7b0-4257-8361-c78a8d33a414" providerId="ADAL" clId="{CE7C8C8D-EA02-4B89-AB39-7231608FE40A}" dt="2023-11-15T14:22:02.779" v="1064" actId="20577"/>
          <ac:spMkLst>
            <pc:docMk/>
            <pc:sldMk cId="3349498424" sldId="569"/>
            <ac:spMk id="3" creationId="{32EADC6C-AFB1-5735-F990-8B671E3196BD}"/>
          </ac:spMkLst>
        </pc:spChg>
      </pc:sldChg>
      <pc:sldChg chg="modSp mod">
        <pc:chgData name="Miłosz Jakubowski" userId="3b486f07-e7b0-4257-8361-c78a8d33a414" providerId="ADAL" clId="{CE7C8C8D-EA02-4B89-AB39-7231608FE40A}" dt="2023-11-15T13:18:50.927" v="408" actId="27636"/>
        <pc:sldMkLst>
          <pc:docMk/>
          <pc:sldMk cId="771604431" sldId="570"/>
        </pc:sldMkLst>
        <pc:spChg chg="mod">
          <ac:chgData name="Miłosz Jakubowski" userId="3b486f07-e7b0-4257-8361-c78a8d33a414" providerId="ADAL" clId="{CE7C8C8D-EA02-4B89-AB39-7231608FE40A}" dt="2023-11-15T13:18:50.927" v="408" actId="27636"/>
          <ac:spMkLst>
            <pc:docMk/>
            <pc:sldMk cId="771604431" sldId="570"/>
            <ac:spMk id="3" creationId="{DB236557-F689-7003-E598-70B8AFB0D408}"/>
          </ac:spMkLst>
        </pc:spChg>
      </pc:sldChg>
      <pc:sldChg chg="modSp mod">
        <pc:chgData name="Miłosz Jakubowski" userId="3b486f07-e7b0-4257-8361-c78a8d33a414" providerId="ADAL" clId="{CE7C8C8D-EA02-4B89-AB39-7231608FE40A}" dt="2023-11-15T13:45:37.679" v="667" actId="1076"/>
        <pc:sldMkLst>
          <pc:docMk/>
          <pc:sldMk cId="3174863934" sldId="571"/>
        </pc:sldMkLst>
        <pc:spChg chg="mod">
          <ac:chgData name="Miłosz Jakubowski" userId="3b486f07-e7b0-4257-8361-c78a8d33a414" providerId="ADAL" clId="{CE7C8C8D-EA02-4B89-AB39-7231608FE40A}" dt="2023-11-15T13:45:32.720" v="665" actId="6549"/>
          <ac:spMkLst>
            <pc:docMk/>
            <pc:sldMk cId="3174863934" sldId="571"/>
            <ac:spMk id="3" creationId="{8CACB015-3FC8-E35D-7167-77C661D1CB55}"/>
          </ac:spMkLst>
        </pc:spChg>
        <pc:picChg chg="mod">
          <ac:chgData name="Miłosz Jakubowski" userId="3b486f07-e7b0-4257-8361-c78a8d33a414" providerId="ADAL" clId="{CE7C8C8D-EA02-4B89-AB39-7231608FE40A}" dt="2023-11-15T13:45:37.679" v="667" actId="1076"/>
          <ac:picMkLst>
            <pc:docMk/>
            <pc:sldMk cId="3174863934" sldId="571"/>
            <ac:picMk id="5" creationId="{91ADFED7-A711-5F88-CFF1-DBEA10EB0558}"/>
          </ac:picMkLst>
        </pc:picChg>
      </pc:sldChg>
      <pc:sldChg chg="del">
        <pc:chgData name="Miłosz Jakubowski" userId="3b486f07-e7b0-4257-8361-c78a8d33a414" providerId="ADAL" clId="{CE7C8C8D-EA02-4B89-AB39-7231608FE40A}" dt="2023-11-15T17:13:00.757" v="2593" actId="47"/>
        <pc:sldMkLst>
          <pc:docMk/>
          <pc:sldMk cId="2564863866" sldId="572"/>
        </pc:sldMkLst>
      </pc:sldChg>
      <pc:sldChg chg="del">
        <pc:chgData name="Miłosz Jakubowski" userId="3b486f07-e7b0-4257-8361-c78a8d33a414" providerId="ADAL" clId="{CE7C8C8D-EA02-4B89-AB39-7231608FE40A}" dt="2023-11-15T17:13:15.306" v="2594" actId="47"/>
        <pc:sldMkLst>
          <pc:docMk/>
          <pc:sldMk cId="825725009" sldId="573"/>
        </pc:sldMkLst>
      </pc:sldChg>
      <pc:sldChg chg="modSp mod chgLayout">
        <pc:chgData name="Miłosz Jakubowski" userId="3b486f07-e7b0-4257-8361-c78a8d33a414" providerId="ADAL" clId="{CE7C8C8D-EA02-4B89-AB39-7231608FE40A}" dt="2023-11-19T22:21:23.729" v="3046" actId="20577"/>
        <pc:sldMkLst>
          <pc:docMk/>
          <pc:sldMk cId="4189846969" sldId="574"/>
        </pc:sldMkLst>
        <pc:spChg chg="mod ord">
          <ac:chgData name="Miłosz Jakubowski" userId="3b486f07-e7b0-4257-8361-c78a8d33a414" providerId="ADAL" clId="{CE7C8C8D-EA02-4B89-AB39-7231608FE40A}" dt="2023-11-19T22:20:42.391" v="3042" actId="700"/>
          <ac:spMkLst>
            <pc:docMk/>
            <pc:sldMk cId="4189846969" sldId="574"/>
            <ac:spMk id="2" creationId="{C1C32DBD-8247-6F4A-34BA-C8BE949A0682}"/>
          </ac:spMkLst>
        </pc:spChg>
        <pc:spChg chg="mod ord">
          <ac:chgData name="Miłosz Jakubowski" userId="3b486f07-e7b0-4257-8361-c78a8d33a414" providerId="ADAL" clId="{CE7C8C8D-EA02-4B89-AB39-7231608FE40A}" dt="2023-11-19T22:21:23.729" v="3046" actId="20577"/>
          <ac:spMkLst>
            <pc:docMk/>
            <pc:sldMk cId="4189846969" sldId="574"/>
            <ac:spMk id="3" creationId="{09A3558A-38D5-3AC2-0ACB-BB838736A3D3}"/>
          </ac:spMkLst>
        </pc:spChg>
      </pc:sldChg>
      <pc:sldChg chg="add">
        <pc:chgData name="Miłosz Jakubowski" userId="3b486f07-e7b0-4257-8361-c78a8d33a414" providerId="ADAL" clId="{CE7C8C8D-EA02-4B89-AB39-7231608FE40A}" dt="2023-11-15T13:31:38.209" v="524"/>
        <pc:sldMkLst>
          <pc:docMk/>
          <pc:sldMk cId="788539908" sldId="575"/>
        </pc:sldMkLst>
      </pc:sldChg>
      <pc:sldChg chg="addSp delSp modSp add mod">
        <pc:chgData name="Miłosz Jakubowski" userId="3b486f07-e7b0-4257-8361-c78a8d33a414" providerId="ADAL" clId="{CE7C8C8D-EA02-4B89-AB39-7231608FE40A}" dt="2023-11-15T13:33:38.059" v="538"/>
        <pc:sldMkLst>
          <pc:docMk/>
          <pc:sldMk cId="2324147970" sldId="576"/>
        </pc:sldMkLst>
        <pc:graphicFrameChg chg="mod">
          <ac:chgData name="Miłosz Jakubowski" userId="3b486f07-e7b0-4257-8361-c78a8d33a414" providerId="ADAL" clId="{CE7C8C8D-EA02-4B89-AB39-7231608FE40A}" dt="2023-11-15T13:32:54.298" v="530" actId="1076"/>
          <ac:graphicFrameMkLst>
            <pc:docMk/>
            <pc:sldMk cId="2324147970" sldId="576"/>
            <ac:graphicFrameMk id="4" creationId="{9BA046BB-CE51-0E47-FE7D-FFCB8196AD44}"/>
          </ac:graphicFrameMkLst>
        </pc:graphicFrameChg>
        <pc:picChg chg="add del mod">
          <ac:chgData name="Miłosz Jakubowski" userId="3b486f07-e7b0-4257-8361-c78a8d33a414" providerId="ADAL" clId="{CE7C8C8D-EA02-4B89-AB39-7231608FE40A}" dt="2023-11-15T13:33:38.059" v="538"/>
          <ac:picMkLst>
            <pc:docMk/>
            <pc:sldMk cId="2324147970" sldId="576"/>
            <ac:picMk id="2" creationId="{177F34F2-FD22-E6F6-DF7E-A627C9850AB1}"/>
          </ac:picMkLst>
        </pc:picChg>
      </pc:sldChg>
      <pc:sldChg chg="modSp add mod">
        <pc:chgData name="Miłosz Jakubowski" userId="3b486f07-e7b0-4257-8361-c78a8d33a414" providerId="ADAL" clId="{CE7C8C8D-EA02-4B89-AB39-7231608FE40A}" dt="2023-11-19T22:49:48.404" v="4288" actId="20577"/>
        <pc:sldMkLst>
          <pc:docMk/>
          <pc:sldMk cId="381818501" sldId="591"/>
        </pc:sldMkLst>
        <pc:spChg chg="mod">
          <ac:chgData name="Miłosz Jakubowski" userId="3b486f07-e7b0-4257-8361-c78a8d33a414" providerId="ADAL" clId="{CE7C8C8D-EA02-4B89-AB39-7231608FE40A}" dt="2023-11-19T22:49:48.404" v="4288" actId="20577"/>
          <ac:spMkLst>
            <pc:docMk/>
            <pc:sldMk cId="381818501" sldId="591"/>
            <ac:spMk id="3" creationId="{85AF7EAA-1552-30C1-7674-EDBDF278E310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48:00.412" v="4273" actId="12"/>
        <pc:sldMkLst>
          <pc:docMk/>
          <pc:sldMk cId="720036224" sldId="602"/>
        </pc:sldMkLst>
        <pc:spChg chg="mod">
          <ac:chgData name="Miłosz Jakubowski" userId="3b486f07-e7b0-4257-8361-c78a8d33a414" providerId="ADAL" clId="{CE7C8C8D-EA02-4B89-AB39-7231608FE40A}" dt="2023-11-19T22:48:00.412" v="4273" actId="12"/>
          <ac:spMkLst>
            <pc:docMk/>
            <pc:sldMk cId="720036224" sldId="602"/>
            <ac:spMk id="3" creationId="{CEFE06C5-32AC-DFCA-0A8E-7E8103E4E1F0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37:23.983" v="3762" actId="114"/>
        <pc:sldMkLst>
          <pc:docMk/>
          <pc:sldMk cId="1126448244" sldId="605"/>
        </pc:sldMkLst>
        <pc:spChg chg="mod">
          <ac:chgData name="Miłosz Jakubowski" userId="3b486f07-e7b0-4257-8361-c78a8d33a414" providerId="ADAL" clId="{CE7C8C8D-EA02-4B89-AB39-7231608FE40A}" dt="2023-11-19T22:37:23.983" v="3762" actId="114"/>
          <ac:spMkLst>
            <pc:docMk/>
            <pc:sldMk cId="1126448244" sldId="605"/>
            <ac:spMk id="3" creationId="{06657192-53DE-1EE4-EA5B-A2A6565BEFD7}"/>
          </ac:spMkLst>
        </pc:spChg>
      </pc:sldChg>
      <pc:sldChg chg="add ord">
        <pc:chgData name="Miłosz Jakubowski" userId="3b486f07-e7b0-4257-8361-c78a8d33a414" providerId="ADAL" clId="{CE7C8C8D-EA02-4B89-AB39-7231608FE40A}" dt="2023-11-19T22:38:04.446" v="3765"/>
        <pc:sldMkLst>
          <pc:docMk/>
          <pc:sldMk cId="664397450" sldId="606"/>
        </pc:sldMkLst>
      </pc:sldChg>
      <pc:sldChg chg="add">
        <pc:chgData name="Miłosz Jakubowski" userId="3b486f07-e7b0-4257-8361-c78a8d33a414" providerId="ADAL" clId="{CE7C8C8D-EA02-4B89-AB39-7231608FE40A}" dt="2023-11-15T17:12:31.143" v="2586"/>
        <pc:sldMkLst>
          <pc:docMk/>
          <pc:sldMk cId="3711328760" sldId="607"/>
        </pc:sldMkLst>
      </pc:sldChg>
      <pc:sldChg chg="add del">
        <pc:chgData name="Miłosz Jakubowski" userId="3b486f07-e7b0-4257-8361-c78a8d33a414" providerId="ADAL" clId="{CE7C8C8D-EA02-4B89-AB39-7231608FE40A}" dt="2023-11-19T22:38:21.350" v="3766" actId="47"/>
        <pc:sldMkLst>
          <pc:docMk/>
          <pc:sldMk cId="822552158" sldId="608"/>
        </pc:sldMkLst>
      </pc:sldChg>
      <pc:sldChg chg="modSp add mod">
        <pc:chgData name="Miłosz Jakubowski" userId="3b486f07-e7b0-4257-8361-c78a8d33a414" providerId="ADAL" clId="{CE7C8C8D-EA02-4B89-AB39-7231608FE40A}" dt="2023-11-19T22:46:47.287" v="4253" actId="114"/>
        <pc:sldMkLst>
          <pc:docMk/>
          <pc:sldMk cId="151796798" sldId="613"/>
        </pc:sldMkLst>
        <pc:spChg chg="mod">
          <ac:chgData name="Miłosz Jakubowski" userId="3b486f07-e7b0-4257-8361-c78a8d33a414" providerId="ADAL" clId="{CE7C8C8D-EA02-4B89-AB39-7231608FE40A}" dt="2023-11-19T22:46:47.287" v="4253" actId="114"/>
          <ac:spMkLst>
            <pc:docMk/>
            <pc:sldMk cId="151796798" sldId="613"/>
            <ac:spMk id="3" creationId="{86BFF3AF-25DA-8523-1606-96DED7C8295C}"/>
          </ac:spMkLst>
        </pc:spChg>
      </pc:sldChg>
      <pc:sldChg chg="add">
        <pc:chgData name="Miłosz Jakubowski" userId="3b486f07-e7b0-4257-8361-c78a8d33a414" providerId="ADAL" clId="{CE7C8C8D-EA02-4B89-AB39-7231608FE40A}" dt="2023-11-15T17:17:16.022" v="2628"/>
        <pc:sldMkLst>
          <pc:docMk/>
          <pc:sldMk cId="909361342" sldId="614"/>
        </pc:sldMkLst>
      </pc:sldChg>
      <pc:sldChg chg="modSp add mod">
        <pc:chgData name="Miłosz Jakubowski" userId="3b486f07-e7b0-4257-8361-c78a8d33a414" providerId="ADAL" clId="{CE7C8C8D-EA02-4B89-AB39-7231608FE40A}" dt="2023-11-19T22:54:33.720" v="4684" actId="114"/>
        <pc:sldMkLst>
          <pc:docMk/>
          <pc:sldMk cId="3253012134" sldId="615"/>
        </pc:sldMkLst>
        <pc:spChg chg="mod">
          <ac:chgData name="Miłosz Jakubowski" userId="3b486f07-e7b0-4257-8361-c78a8d33a414" providerId="ADAL" clId="{CE7C8C8D-EA02-4B89-AB39-7231608FE40A}" dt="2023-11-19T22:54:33.720" v="4684" actId="114"/>
          <ac:spMkLst>
            <pc:docMk/>
            <pc:sldMk cId="3253012134" sldId="615"/>
            <ac:spMk id="3" creationId="{CA011A46-C1E4-2F0D-C796-185441637349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54:42.611" v="4685" actId="114"/>
        <pc:sldMkLst>
          <pc:docMk/>
          <pc:sldMk cId="2258556880" sldId="617"/>
        </pc:sldMkLst>
        <pc:spChg chg="mod">
          <ac:chgData name="Miłosz Jakubowski" userId="3b486f07-e7b0-4257-8361-c78a8d33a414" providerId="ADAL" clId="{CE7C8C8D-EA02-4B89-AB39-7231608FE40A}" dt="2023-11-19T22:54:42.611" v="4685" actId="114"/>
          <ac:spMkLst>
            <pc:docMk/>
            <pc:sldMk cId="2258556880" sldId="617"/>
            <ac:spMk id="5" creationId="{290A8AE8-CB52-C4C5-D522-0C910845B930}"/>
          </ac:spMkLst>
        </pc:spChg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2936448548" sldId="618"/>
        </pc:sldMkLst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2921751317" sldId="619"/>
        </pc:sldMkLst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2008052654" sldId="620"/>
        </pc:sldMkLst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3129989173" sldId="621"/>
        </pc:sldMkLst>
      </pc:sldChg>
      <pc:sldChg chg="modSp add mod chgLayout">
        <pc:chgData name="Miłosz Jakubowski" userId="3b486f07-e7b0-4257-8361-c78a8d33a414" providerId="ADAL" clId="{CE7C8C8D-EA02-4B89-AB39-7231608FE40A}" dt="2023-11-19T22:35:15.913" v="3756" actId="255"/>
        <pc:sldMkLst>
          <pc:docMk/>
          <pc:sldMk cId="1638937548" sldId="639"/>
        </pc:sldMkLst>
        <pc:spChg chg="mod ord">
          <ac:chgData name="Miłosz Jakubowski" userId="3b486f07-e7b0-4257-8361-c78a8d33a414" providerId="ADAL" clId="{CE7C8C8D-EA02-4B89-AB39-7231608FE40A}" dt="2023-11-19T22:34:19" v="3754" actId="700"/>
          <ac:spMkLst>
            <pc:docMk/>
            <pc:sldMk cId="1638937548" sldId="639"/>
            <ac:spMk id="2" creationId="{1C8C01FE-8A5B-4ADE-AB66-3298884563C3}"/>
          </ac:spMkLst>
        </pc:spChg>
        <pc:spChg chg="mod ord">
          <ac:chgData name="Miłosz Jakubowski" userId="3b486f07-e7b0-4257-8361-c78a8d33a414" providerId="ADAL" clId="{CE7C8C8D-EA02-4B89-AB39-7231608FE40A}" dt="2023-11-19T22:35:15.913" v="3756" actId="255"/>
          <ac:spMkLst>
            <pc:docMk/>
            <pc:sldMk cId="1638937548" sldId="639"/>
            <ac:spMk id="3" creationId="{A455E0EB-30E3-43CC-AF84-607E55FED90C}"/>
          </ac:spMkLst>
        </pc:spChg>
        <pc:spChg chg="mod ord">
          <ac:chgData name="Miłosz Jakubowski" userId="3b486f07-e7b0-4257-8361-c78a8d33a414" providerId="ADAL" clId="{CE7C8C8D-EA02-4B89-AB39-7231608FE40A}" dt="2023-11-19T22:34:19" v="3754" actId="700"/>
          <ac:spMkLst>
            <pc:docMk/>
            <pc:sldMk cId="1638937548" sldId="639"/>
            <ac:spMk id="4" creationId="{13622BAE-A0D3-4202-8CCC-59E1C9301CDD}"/>
          </ac:spMkLst>
        </pc:spChg>
      </pc:sldChg>
      <pc:sldChg chg="modSp add mod chgLayout">
        <pc:chgData name="Miłosz Jakubowski" userId="3b486f07-e7b0-4257-8361-c78a8d33a414" providerId="ADAL" clId="{CE7C8C8D-EA02-4B89-AB39-7231608FE40A}" dt="2023-11-15T17:52:11.815" v="3036" actId="700"/>
        <pc:sldMkLst>
          <pc:docMk/>
          <pc:sldMk cId="2155803712" sldId="641"/>
        </pc:sldMkLst>
        <pc:spChg chg="mod ord">
          <ac:chgData name="Miłosz Jakubowski" userId="3b486f07-e7b0-4257-8361-c78a8d33a414" providerId="ADAL" clId="{CE7C8C8D-EA02-4B89-AB39-7231608FE40A}" dt="2023-11-15T17:52:11.815" v="3036" actId="700"/>
          <ac:spMkLst>
            <pc:docMk/>
            <pc:sldMk cId="2155803712" sldId="641"/>
            <ac:spMk id="2" creationId="{2E9C7E1D-7B0F-4643-A9C6-D68407756D66}"/>
          </ac:spMkLst>
        </pc:spChg>
        <pc:spChg chg="mod ord">
          <ac:chgData name="Miłosz Jakubowski" userId="3b486f07-e7b0-4257-8361-c78a8d33a414" providerId="ADAL" clId="{CE7C8C8D-EA02-4B89-AB39-7231608FE40A}" dt="2023-11-15T17:52:11.815" v="3036" actId="700"/>
          <ac:spMkLst>
            <pc:docMk/>
            <pc:sldMk cId="2155803712" sldId="641"/>
            <ac:spMk id="3" creationId="{2C3CBBFB-8FD1-4D75-94D9-A5AD0E8BBC31}"/>
          </ac:spMkLst>
        </pc:spChg>
        <pc:spChg chg="mod ord">
          <ac:chgData name="Miłosz Jakubowski" userId="3b486f07-e7b0-4257-8361-c78a8d33a414" providerId="ADAL" clId="{CE7C8C8D-EA02-4B89-AB39-7231608FE40A}" dt="2023-11-15T17:52:11.815" v="3036" actId="700"/>
          <ac:spMkLst>
            <pc:docMk/>
            <pc:sldMk cId="2155803712" sldId="641"/>
            <ac:spMk id="4" creationId="{C10E6CDE-6B35-44BA-8E54-674A7C09ABAC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46:39.017" v="4251" actId="114"/>
        <pc:sldMkLst>
          <pc:docMk/>
          <pc:sldMk cId="1878112152" sldId="646"/>
        </pc:sldMkLst>
        <pc:spChg chg="mod">
          <ac:chgData name="Miłosz Jakubowski" userId="3b486f07-e7b0-4257-8361-c78a8d33a414" providerId="ADAL" clId="{CE7C8C8D-EA02-4B89-AB39-7231608FE40A}" dt="2023-11-19T22:46:39.017" v="4251" actId="114"/>
          <ac:spMkLst>
            <pc:docMk/>
            <pc:sldMk cId="1878112152" sldId="646"/>
            <ac:spMk id="3" creationId="{B76B2AD2-1EF8-167B-BA93-2B295FCA022F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46:55.173" v="4255" actId="114"/>
        <pc:sldMkLst>
          <pc:docMk/>
          <pc:sldMk cId="3377225750" sldId="647"/>
        </pc:sldMkLst>
        <pc:spChg chg="mod">
          <ac:chgData name="Miłosz Jakubowski" userId="3b486f07-e7b0-4257-8361-c78a8d33a414" providerId="ADAL" clId="{CE7C8C8D-EA02-4B89-AB39-7231608FE40A}" dt="2023-11-19T22:46:55.173" v="4255" actId="114"/>
          <ac:spMkLst>
            <pc:docMk/>
            <pc:sldMk cId="3377225750" sldId="647"/>
            <ac:spMk id="3" creationId="{0752C2FA-F767-476C-B716-F6AA0D9BC25F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47:52.343" v="4271" actId="113"/>
        <pc:sldMkLst>
          <pc:docMk/>
          <pc:sldMk cId="2383740170" sldId="648"/>
        </pc:sldMkLst>
        <pc:spChg chg="mod">
          <ac:chgData name="Miłosz Jakubowski" userId="3b486f07-e7b0-4257-8361-c78a8d33a414" providerId="ADAL" clId="{CE7C8C8D-EA02-4B89-AB39-7231608FE40A}" dt="2023-11-19T22:47:52.343" v="4271" actId="113"/>
          <ac:spMkLst>
            <pc:docMk/>
            <pc:sldMk cId="2383740170" sldId="648"/>
            <ac:spMk id="3" creationId="{485DA4AF-F3D6-43B1-A161-82287E9AF57A}"/>
          </ac:spMkLst>
        </pc:spChg>
      </pc:sldChg>
      <pc:sldChg chg="modSp add mod">
        <pc:chgData name="Miłosz Jakubowski" userId="3b486f07-e7b0-4257-8361-c78a8d33a414" providerId="ADAL" clId="{CE7C8C8D-EA02-4B89-AB39-7231608FE40A}" dt="2023-11-19T22:51:52.419" v="4313" actId="20577"/>
        <pc:sldMkLst>
          <pc:docMk/>
          <pc:sldMk cId="1575405717" sldId="649"/>
        </pc:sldMkLst>
        <pc:spChg chg="mod">
          <ac:chgData name="Miłosz Jakubowski" userId="3b486f07-e7b0-4257-8361-c78a8d33a414" providerId="ADAL" clId="{CE7C8C8D-EA02-4B89-AB39-7231608FE40A}" dt="2023-11-19T22:51:52.419" v="4313" actId="20577"/>
          <ac:spMkLst>
            <pc:docMk/>
            <pc:sldMk cId="1575405717" sldId="649"/>
            <ac:spMk id="3" creationId="{9FE50AA4-D15B-4278-96BA-D2CB83708598}"/>
          </ac:spMkLst>
        </pc:spChg>
      </pc:sldChg>
      <pc:sldChg chg="modSp add mod chgLayout">
        <pc:chgData name="Miłosz Jakubowski" userId="3b486f07-e7b0-4257-8361-c78a8d33a414" providerId="ADAL" clId="{CE7C8C8D-EA02-4B89-AB39-7231608FE40A}" dt="2023-11-19T22:46:30.091" v="4250" actId="27636"/>
        <pc:sldMkLst>
          <pc:docMk/>
          <pc:sldMk cId="1180471399" sldId="650"/>
        </pc:sldMkLst>
        <pc:spChg chg="mod ord">
          <ac:chgData name="Miłosz Jakubowski" userId="3b486f07-e7b0-4257-8361-c78a8d33a414" providerId="ADAL" clId="{CE7C8C8D-EA02-4B89-AB39-7231608FE40A}" dt="2023-11-19T22:46:23.410" v="4248" actId="700"/>
          <ac:spMkLst>
            <pc:docMk/>
            <pc:sldMk cId="1180471399" sldId="650"/>
            <ac:spMk id="2" creationId="{4F06421E-4B17-4A6F-A1F7-549D638B8E84}"/>
          </ac:spMkLst>
        </pc:spChg>
        <pc:spChg chg="mod ord">
          <ac:chgData name="Miłosz Jakubowski" userId="3b486f07-e7b0-4257-8361-c78a8d33a414" providerId="ADAL" clId="{CE7C8C8D-EA02-4B89-AB39-7231608FE40A}" dt="2023-11-19T22:46:30.091" v="4250" actId="27636"/>
          <ac:spMkLst>
            <pc:docMk/>
            <pc:sldMk cId="1180471399" sldId="650"/>
            <ac:spMk id="3" creationId="{671636DC-9FC9-4021-A260-4F1BDA67B3F1}"/>
          </ac:spMkLst>
        </pc:spChg>
        <pc:spChg chg="mod ord">
          <ac:chgData name="Miłosz Jakubowski" userId="3b486f07-e7b0-4257-8361-c78a8d33a414" providerId="ADAL" clId="{CE7C8C8D-EA02-4B89-AB39-7231608FE40A}" dt="2023-11-19T22:46:23.410" v="4248" actId="700"/>
          <ac:spMkLst>
            <pc:docMk/>
            <pc:sldMk cId="1180471399" sldId="650"/>
            <ac:spMk id="4" creationId="{6AB698B6-2AAC-4B14-A93E-7C8FEBE8F0B7}"/>
          </ac:spMkLst>
        </pc:spChg>
      </pc:sldChg>
      <pc:sldChg chg="modSp add mod">
        <pc:chgData name="Miłosz Jakubowski" userId="3b486f07-e7b0-4257-8361-c78a8d33a414" providerId="ADAL" clId="{CE7C8C8D-EA02-4B89-AB39-7231608FE40A}" dt="2023-11-15T13:40:36.909" v="547" actId="14826"/>
        <pc:sldMkLst>
          <pc:docMk/>
          <pc:sldMk cId="4126623129" sldId="652"/>
        </pc:sldMkLst>
        <pc:picChg chg="mod">
          <ac:chgData name="Miłosz Jakubowski" userId="3b486f07-e7b0-4257-8361-c78a8d33a414" providerId="ADAL" clId="{CE7C8C8D-EA02-4B89-AB39-7231608FE40A}" dt="2023-11-15T13:40:36.909" v="547" actId="14826"/>
          <ac:picMkLst>
            <pc:docMk/>
            <pc:sldMk cId="4126623129" sldId="652"/>
            <ac:picMk id="4" creationId="{CCD48A4F-8AD3-52AC-92A5-C8844E5EDBFD}"/>
          </ac:picMkLst>
        </pc:picChg>
      </pc:sldChg>
      <pc:sldChg chg="modSp add mod">
        <pc:chgData name="Miłosz Jakubowski" userId="3b486f07-e7b0-4257-8361-c78a8d33a414" providerId="ADAL" clId="{CE7C8C8D-EA02-4B89-AB39-7231608FE40A}" dt="2023-11-15T13:41:39.439" v="549" actId="14826"/>
        <pc:sldMkLst>
          <pc:docMk/>
          <pc:sldMk cId="3395739636" sldId="653"/>
        </pc:sldMkLst>
        <pc:spChg chg="mod">
          <ac:chgData name="Miłosz Jakubowski" userId="3b486f07-e7b0-4257-8361-c78a8d33a414" providerId="ADAL" clId="{CE7C8C8D-EA02-4B89-AB39-7231608FE40A}" dt="2023-11-15T13:33:52.529" v="545" actId="20577"/>
          <ac:spMkLst>
            <pc:docMk/>
            <pc:sldMk cId="3395739636" sldId="653"/>
            <ac:spMk id="2" creationId="{7AC902E9-6F33-EACA-F755-602C54E6CAF6}"/>
          </ac:spMkLst>
        </pc:spChg>
        <pc:picChg chg="mod">
          <ac:chgData name="Miłosz Jakubowski" userId="3b486f07-e7b0-4257-8361-c78a8d33a414" providerId="ADAL" clId="{CE7C8C8D-EA02-4B89-AB39-7231608FE40A}" dt="2023-11-15T13:41:23.952" v="548" actId="14826"/>
          <ac:picMkLst>
            <pc:docMk/>
            <pc:sldMk cId="3395739636" sldId="653"/>
            <ac:picMk id="4" creationId="{CCD48A4F-8AD3-52AC-92A5-C8844E5EDBFD}"/>
          </ac:picMkLst>
        </pc:picChg>
        <pc:picChg chg="mod">
          <ac:chgData name="Miłosz Jakubowski" userId="3b486f07-e7b0-4257-8361-c78a8d33a414" providerId="ADAL" clId="{CE7C8C8D-EA02-4B89-AB39-7231608FE40A}" dt="2023-11-15T13:41:39.439" v="549" actId="14826"/>
          <ac:picMkLst>
            <pc:docMk/>
            <pc:sldMk cId="3395739636" sldId="653"/>
            <ac:picMk id="6" creationId="{CC8B3894-868E-1EC1-2281-01E835C9E202}"/>
          </ac:picMkLst>
        </pc:picChg>
      </pc:sldChg>
      <pc:sldChg chg="addSp delSp modSp new mod">
        <pc:chgData name="Miłosz Jakubowski" userId="3b486f07-e7b0-4257-8361-c78a8d33a414" providerId="ADAL" clId="{CE7C8C8D-EA02-4B89-AB39-7231608FE40A}" dt="2023-11-15T13:44:47.238" v="663" actId="1076"/>
        <pc:sldMkLst>
          <pc:docMk/>
          <pc:sldMk cId="4090234012" sldId="654"/>
        </pc:sldMkLst>
        <pc:spChg chg="mod">
          <ac:chgData name="Miłosz Jakubowski" userId="3b486f07-e7b0-4257-8361-c78a8d33a414" providerId="ADAL" clId="{CE7C8C8D-EA02-4B89-AB39-7231608FE40A}" dt="2023-11-15T13:44:34.059" v="659" actId="20577"/>
          <ac:spMkLst>
            <pc:docMk/>
            <pc:sldMk cId="4090234012" sldId="654"/>
            <ac:spMk id="2" creationId="{524E1989-11AD-0B6D-5C00-48786F4CD524}"/>
          </ac:spMkLst>
        </pc:spChg>
        <pc:spChg chg="del">
          <ac:chgData name="Miłosz Jakubowski" userId="3b486f07-e7b0-4257-8361-c78a8d33a414" providerId="ADAL" clId="{CE7C8C8D-EA02-4B89-AB39-7231608FE40A}" dt="2023-11-15T13:44:36.328" v="660" actId="22"/>
          <ac:spMkLst>
            <pc:docMk/>
            <pc:sldMk cId="4090234012" sldId="654"/>
            <ac:spMk id="3" creationId="{52EDDE21-52B7-D19E-8E89-6FDA89ED44CB}"/>
          </ac:spMkLst>
        </pc:spChg>
        <pc:picChg chg="add mod ord">
          <ac:chgData name="Miłosz Jakubowski" userId="3b486f07-e7b0-4257-8361-c78a8d33a414" providerId="ADAL" clId="{CE7C8C8D-EA02-4B89-AB39-7231608FE40A}" dt="2023-11-15T13:44:47.238" v="663" actId="1076"/>
          <ac:picMkLst>
            <pc:docMk/>
            <pc:sldMk cId="4090234012" sldId="654"/>
            <ac:picMk id="5" creationId="{F31434A8-7533-0FA9-D8BA-5231DF00A791}"/>
          </ac:picMkLst>
        </pc:picChg>
      </pc:sldChg>
      <pc:sldChg chg="modSp new mod">
        <pc:chgData name="Miłosz Jakubowski" userId="3b486f07-e7b0-4257-8361-c78a8d33a414" providerId="ADAL" clId="{CE7C8C8D-EA02-4B89-AB39-7231608FE40A}" dt="2023-11-15T14:46:15.959" v="1941" actId="20577"/>
        <pc:sldMkLst>
          <pc:docMk/>
          <pc:sldMk cId="125255453" sldId="655"/>
        </pc:sldMkLst>
        <pc:spChg chg="mod">
          <ac:chgData name="Miłosz Jakubowski" userId="3b486f07-e7b0-4257-8361-c78a8d33a414" providerId="ADAL" clId="{CE7C8C8D-EA02-4B89-AB39-7231608FE40A}" dt="2023-11-15T14:22:40.709" v="1145" actId="20577"/>
          <ac:spMkLst>
            <pc:docMk/>
            <pc:sldMk cId="125255453" sldId="655"/>
            <ac:spMk id="2" creationId="{A190AB27-3853-480A-E1A2-BCB76909F2E2}"/>
          </ac:spMkLst>
        </pc:spChg>
        <pc:spChg chg="mod">
          <ac:chgData name="Miłosz Jakubowski" userId="3b486f07-e7b0-4257-8361-c78a8d33a414" providerId="ADAL" clId="{CE7C8C8D-EA02-4B89-AB39-7231608FE40A}" dt="2023-11-15T14:46:15.959" v="1941" actId="20577"/>
          <ac:spMkLst>
            <pc:docMk/>
            <pc:sldMk cId="125255453" sldId="655"/>
            <ac:spMk id="3" creationId="{16C18E4F-2FBF-AED4-E1AB-A58CFE579142}"/>
          </ac:spMkLst>
        </pc:spChg>
      </pc:sldChg>
      <pc:sldChg chg="modSp add mod">
        <pc:chgData name="Miłosz Jakubowski" userId="3b486f07-e7b0-4257-8361-c78a8d33a414" providerId="ADAL" clId="{CE7C8C8D-EA02-4B89-AB39-7231608FE40A}" dt="2023-11-15T14:47:42.298" v="2117" actId="113"/>
        <pc:sldMkLst>
          <pc:docMk/>
          <pc:sldMk cId="3764727755" sldId="656"/>
        </pc:sldMkLst>
        <pc:spChg chg="mod">
          <ac:chgData name="Miłosz Jakubowski" userId="3b486f07-e7b0-4257-8361-c78a8d33a414" providerId="ADAL" clId="{CE7C8C8D-EA02-4B89-AB39-7231608FE40A}" dt="2023-11-15T14:47:42.298" v="2117" actId="113"/>
          <ac:spMkLst>
            <pc:docMk/>
            <pc:sldMk cId="3764727755" sldId="656"/>
            <ac:spMk id="3" creationId="{16C18E4F-2FBF-AED4-E1AB-A58CFE579142}"/>
          </ac:spMkLst>
        </pc:spChg>
      </pc:sldChg>
      <pc:sldChg chg="modSp add mod">
        <pc:chgData name="Miłosz Jakubowski" userId="3b486f07-e7b0-4257-8361-c78a8d33a414" providerId="ADAL" clId="{CE7C8C8D-EA02-4B89-AB39-7231608FE40A}" dt="2023-11-15T14:53:29.369" v="2372" actId="20577"/>
        <pc:sldMkLst>
          <pc:docMk/>
          <pc:sldMk cId="1772193027" sldId="657"/>
        </pc:sldMkLst>
        <pc:spChg chg="mod">
          <ac:chgData name="Miłosz Jakubowski" userId="3b486f07-e7b0-4257-8361-c78a8d33a414" providerId="ADAL" clId="{CE7C8C8D-EA02-4B89-AB39-7231608FE40A}" dt="2023-11-15T14:53:29.369" v="2372" actId="20577"/>
          <ac:spMkLst>
            <pc:docMk/>
            <pc:sldMk cId="1772193027" sldId="657"/>
            <ac:spMk id="3" creationId="{16C18E4F-2FBF-AED4-E1AB-A58CFE579142}"/>
          </ac:spMkLst>
        </pc:spChg>
      </pc:sldChg>
      <pc:sldChg chg="modSp add mod">
        <pc:chgData name="Miłosz Jakubowski" userId="3b486f07-e7b0-4257-8361-c78a8d33a414" providerId="ADAL" clId="{CE7C8C8D-EA02-4B89-AB39-7231608FE40A}" dt="2023-11-15T17:14:15.551" v="2599" actId="20577"/>
        <pc:sldMkLst>
          <pc:docMk/>
          <pc:sldMk cId="3647020272" sldId="682"/>
        </pc:sldMkLst>
        <pc:spChg chg="mod">
          <ac:chgData name="Miłosz Jakubowski" userId="3b486f07-e7b0-4257-8361-c78a8d33a414" providerId="ADAL" clId="{CE7C8C8D-EA02-4B89-AB39-7231608FE40A}" dt="2023-11-15T17:14:15.551" v="2599" actId="20577"/>
          <ac:spMkLst>
            <pc:docMk/>
            <pc:sldMk cId="3647020272" sldId="682"/>
            <ac:spMk id="3" creationId="{7513F792-637A-C864-9835-E75BD396EC1B}"/>
          </ac:spMkLst>
        </pc:spChg>
      </pc:sldChg>
      <pc:sldChg chg="add">
        <pc:chgData name="Miłosz Jakubowski" userId="3b486f07-e7b0-4257-8361-c78a8d33a414" providerId="ADAL" clId="{CE7C8C8D-EA02-4B89-AB39-7231608FE40A}" dt="2023-11-15T17:12:39.079" v="2587"/>
        <pc:sldMkLst>
          <pc:docMk/>
          <pc:sldMk cId="2604335136" sldId="683"/>
        </pc:sldMkLst>
      </pc:sldChg>
      <pc:sldChg chg="add">
        <pc:chgData name="Miłosz Jakubowski" userId="3b486f07-e7b0-4257-8361-c78a8d33a414" providerId="ADAL" clId="{CE7C8C8D-EA02-4B89-AB39-7231608FE40A}" dt="2023-11-15T17:12:44.624" v="2588"/>
        <pc:sldMkLst>
          <pc:docMk/>
          <pc:sldMk cId="870508490" sldId="684"/>
        </pc:sldMkLst>
      </pc:sldChg>
      <pc:sldChg chg="modSp add mod">
        <pc:chgData name="Miłosz Jakubowski" userId="3b486f07-e7b0-4257-8361-c78a8d33a414" providerId="ADAL" clId="{CE7C8C8D-EA02-4B89-AB39-7231608FE40A}" dt="2023-11-19T22:35:56.124" v="3760" actId="27636"/>
        <pc:sldMkLst>
          <pc:docMk/>
          <pc:sldMk cId="4228277432" sldId="694"/>
        </pc:sldMkLst>
        <pc:spChg chg="mod">
          <ac:chgData name="Miłosz Jakubowski" userId="3b486f07-e7b0-4257-8361-c78a8d33a414" providerId="ADAL" clId="{CE7C8C8D-EA02-4B89-AB39-7231608FE40A}" dt="2023-11-19T22:35:56.124" v="3760" actId="27636"/>
          <ac:spMkLst>
            <pc:docMk/>
            <pc:sldMk cId="4228277432" sldId="694"/>
            <ac:spMk id="3" creationId="{0CA53C3B-863D-E2F1-69AD-713E4F8B1483}"/>
          </ac:spMkLst>
        </pc:spChg>
      </pc:sldChg>
      <pc:sldChg chg="modSp add mod">
        <pc:chgData name="Miłosz Jakubowski" userId="3b486f07-e7b0-4257-8361-c78a8d33a414" providerId="ADAL" clId="{CE7C8C8D-EA02-4B89-AB39-7231608FE40A}" dt="2023-11-15T17:12:51.064" v="2590" actId="27636"/>
        <pc:sldMkLst>
          <pc:docMk/>
          <pc:sldMk cId="3917179817" sldId="695"/>
        </pc:sldMkLst>
        <pc:spChg chg="mod">
          <ac:chgData name="Miłosz Jakubowski" userId="3b486f07-e7b0-4257-8361-c78a8d33a414" providerId="ADAL" clId="{CE7C8C8D-EA02-4B89-AB39-7231608FE40A}" dt="2023-11-15T17:12:51.064" v="2590" actId="27636"/>
          <ac:spMkLst>
            <pc:docMk/>
            <pc:sldMk cId="3917179817" sldId="695"/>
            <ac:spMk id="2" creationId="{58A1B55F-7321-0330-087A-CCF3939CBC77}"/>
          </ac:spMkLst>
        </pc:spChg>
      </pc:sldChg>
      <pc:sldChg chg="modSp add mod">
        <pc:chgData name="Miłosz Jakubowski" userId="3b486f07-e7b0-4257-8361-c78a8d33a414" providerId="ADAL" clId="{CE7C8C8D-EA02-4B89-AB39-7231608FE40A}" dt="2023-11-15T17:12:58.251" v="2592" actId="27636"/>
        <pc:sldMkLst>
          <pc:docMk/>
          <pc:sldMk cId="3837293705" sldId="696"/>
        </pc:sldMkLst>
        <pc:spChg chg="mod">
          <ac:chgData name="Miłosz Jakubowski" userId="3b486f07-e7b0-4257-8361-c78a8d33a414" providerId="ADAL" clId="{CE7C8C8D-EA02-4B89-AB39-7231608FE40A}" dt="2023-11-15T17:12:58.251" v="2592" actId="27636"/>
          <ac:spMkLst>
            <pc:docMk/>
            <pc:sldMk cId="3837293705" sldId="696"/>
            <ac:spMk id="2" creationId="{6D03ADCC-B3B6-F4F1-0777-9594D66427A2}"/>
          </ac:spMkLst>
        </pc:spChg>
      </pc:sldChg>
      <pc:sldChg chg="modSp add mod">
        <pc:chgData name="Miłosz Jakubowski" userId="3b486f07-e7b0-4257-8361-c78a8d33a414" providerId="ADAL" clId="{CE7C8C8D-EA02-4B89-AB39-7231608FE40A}" dt="2023-11-15T17:17:16.345" v="2629" actId="27636"/>
        <pc:sldMkLst>
          <pc:docMk/>
          <pc:sldMk cId="1591029859" sldId="697"/>
        </pc:sldMkLst>
        <pc:spChg chg="mod">
          <ac:chgData name="Miłosz Jakubowski" userId="3b486f07-e7b0-4257-8361-c78a8d33a414" providerId="ADAL" clId="{CE7C8C8D-EA02-4B89-AB39-7231608FE40A}" dt="2023-11-15T17:17:16.345" v="2629" actId="27636"/>
          <ac:spMkLst>
            <pc:docMk/>
            <pc:sldMk cId="1591029859" sldId="697"/>
            <ac:spMk id="3" creationId="{DDA326F8-08EF-4754-909B-DF405E075E95}"/>
          </ac:spMkLst>
        </pc:spChg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2611518424" sldId="698"/>
        </pc:sldMkLst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3490780648" sldId="699"/>
        </pc:sldMkLst>
      </pc:sldChg>
      <pc:sldChg chg="add">
        <pc:chgData name="Miłosz Jakubowski" userId="3b486f07-e7b0-4257-8361-c78a8d33a414" providerId="ADAL" clId="{CE7C8C8D-EA02-4B89-AB39-7231608FE40A}" dt="2023-11-15T17:18:56.048" v="2708"/>
        <pc:sldMkLst>
          <pc:docMk/>
          <pc:sldMk cId="3398086681" sldId="700"/>
        </pc:sldMkLst>
      </pc:sldChg>
      <pc:sldChg chg="modSp new mod">
        <pc:chgData name="Miłosz Jakubowski" userId="3b486f07-e7b0-4257-8361-c78a8d33a414" providerId="ADAL" clId="{CE7C8C8D-EA02-4B89-AB39-7231608FE40A}" dt="2023-11-19T22:55:05.172" v="4688" actId="113"/>
        <pc:sldMkLst>
          <pc:docMk/>
          <pc:sldMk cId="368669095" sldId="701"/>
        </pc:sldMkLst>
        <pc:spChg chg="mod">
          <ac:chgData name="Miłosz Jakubowski" userId="3b486f07-e7b0-4257-8361-c78a8d33a414" providerId="ADAL" clId="{CE7C8C8D-EA02-4B89-AB39-7231608FE40A}" dt="2023-11-15T17:20:40.985" v="2765" actId="20577"/>
          <ac:spMkLst>
            <pc:docMk/>
            <pc:sldMk cId="368669095" sldId="701"/>
            <ac:spMk id="2" creationId="{CD2F3109-095A-66D5-1924-66E40D9F863C}"/>
          </ac:spMkLst>
        </pc:spChg>
        <pc:spChg chg="mod">
          <ac:chgData name="Miłosz Jakubowski" userId="3b486f07-e7b0-4257-8361-c78a8d33a414" providerId="ADAL" clId="{CE7C8C8D-EA02-4B89-AB39-7231608FE40A}" dt="2023-11-19T22:55:05.172" v="4688" actId="113"/>
          <ac:spMkLst>
            <pc:docMk/>
            <pc:sldMk cId="368669095" sldId="701"/>
            <ac:spMk id="3" creationId="{CD56931B-CE8B-D020-D3F9-54DDDE72FE33}"/>
          </ac:spMkLst>
        </pc:spChg>
      </pc:sldChg>
      <pc:sldChg chg="addSp delSp modSp new mod modClrScheme chgLayout">
        <pc:chgData name="Miłosz Jakubowski" userId="3b486f07-e7b0-4257-8361-c78a8d33a414" providerId="ADAL" clId="{CE7C8C8D-EA02-4B89-AB39-7231608FE40A}" dt="2023-11-15T17:48:18.522" v="3025" actId="20577"/>
        <pc:sldMkLst>
          <pc:docMk/>
          <pc:sldMk cId="64343202" sldId="702"/>
        </pc:sldMkLst>
        <pc:spChg chg="del mod ord">
          <ac:chgData name="Miłosz Jakubowski" userId="3b486f07-e7b0-4257-8361-c78a8d33a414" providerId="ADAL" clId="{CE7C8C8D-EA02-4B89-AB39-7231608FE40A}" dt="2023-11-15T17:48:04.703" v="2961" actId="700"/>
          <ac:spMkLst>
            <pc:docMk/>
            <pc:sldMk cId="64343202" sldId="702"/>
            <ac:spMk id="2" creationId="{43C0996D-F558-BEF3-8DE9-FC3D7B3CCB47}"/>
          </ac:spMkLst>
        </pc:spChg>
        <pc:spChg chg="del mod ord">
          <ac:chgData name="Miłosz Jakubowski" userId="3b486f07-e7b0-4257-8361-c78a8d33a414" providerId="ADAL" clId="{CE7C8C8D-EA02-4B89-AB39-7231608FE40A}" dt="2023-11-15T17:48:04.703" v="2961" actId="700"/>
          <ac:spMkLst>
            <pc:docMk/>
            <pc:sldMk cId="64343202" sldId="702"/>
            <ac:spMk id="3" creationId="{AC747048-2728-A419-F700-FFE3535E46BD}"/>
          </ac:spMkLst>
        </pc:spChg>
        <pc:spChg chg="add mod ord">
          <ac:chgData name="Miłosz Jakubowski" userId="3b486f07-e7b0-4257-8361-c78a8d33a414" providerId="ADAL" clId="{CE7C8C8D-EA02-4B89-AB39-7231608FE40A}" dt="2023-11-15T17:48:18.522" v="3025" actId="20577"/>
          <ac:spMkLst>
            <pc:docMk/>
            <pc:sldMk cId="64343202" sldId="702"/>
            <ac:spMk id="4" creationId="{16728878-DE0E-ACCF-B68A-413BB71769D4}"/>
          </ac:spMkLst>
        </pc:spChg>
        <pc:spChg chg="add mod ord">
          <ac:chgData name="Miłosz Jakubowski" userId="3b486f07-e7b0-4257-8361-c78a8d33a414" providerId="ADAL" clId="{CE7C8C8D-EA02-4B89-AB39-7231608FE40A}" dt="2023-11-15T17:48:04.703" v="2961" actId="700"/>
          <ac:spMkLst>
            <pc:docMk/>
            <pc:sldMk cId="64343202" sldId="702"/>
            <ac:spMk id="5" creationId="{D9A1765E-890E-70E8-20B8-906994AC5ABE}"/>
          </ac:spMkLst>
        </pc:spChg>
      </pc:sldChg>
      <pc:sldChg chg="modSp add mod">
        <pc:chgData name="Miłosz Jakubowski" userId="3b486f07-e7b0-4257-8361-c78a8d33a414" providerId="ADAL" clId="{CE7C8C8D-EA02-4B89-AB39-7231608FE40A}" dt="2023-11-15T17:48:30.496" v="3027" actId="27636"/>
        <pc:sldMkLst>
          <pc:docMk/>
          <pc:sldMk cId="2525360559" sldId="703"/>
        </pc:sldMkLst>
        <pc:spChg chg="mod">
          <ac:chgData name="Miłosz Jakubowski" userId="3b486f07-e7b0-4257-8361-c78a8d33a414" providerId="ADAL" clId="{CE7C8C8D-EA02-4B89-AB39-7231608FE40A}" dt="2023-11-15T17:48:30.496" v="3027" actId="27636"/>
          <ac:spMkLst>
            <pc:docMk/>
            <pc:sldMk cId="2525360559" sldId="703"/>
            <ac:spMk id="3" creationId="{22AD0661-9F86-4CB6-82AE-1CB9E5DD6174}"/>
          </ac:spMkLst>
        </pc:spChg>
      </pc:sldChg>
      <pc:sldChg chg="add">
        <pc:chgData name="Miłosz Jakubowski" userId="3b486f07-e7b0-4257-8361-c78a8d33a414" providerId="ADAL" clId="{CE7C8C8D-EA02-4B89-AB39-7231608FE40A}" dt="2023-11-15T17:48:30.358" v="3026"/>
        <pc:sldMkLst>
          <pc:docMk/>
          <pc:sldMk cId="3174399759" sldId="704"/>
        </pc:sldMkLst>
      </pc:sldChg>
      <pc:sldChg chg="modSp add mod">
        <pc:chgData name="Miłosz Jakubowski" userId="3b486f07-e7b0-4257-8361-c78a8d33a414" providerId="ADAL" clId="{CE7C8C8D-EA02-4B89-AB39-7231608FE40A}" dt="2023-11-15T17:48:30.565" v="3028" actId="27636"/>
        <pc:sldMkLst>
          <pc:docMk/>
          <pc:sldMk cId="762646462" sldId="705"/>
        </pc:sldMkLst>
        <pc:spChg chg="mod">
          <ac:chgData name="Miłosz Jakubowski" userId="3b486f07-e7b0-4257-8361-c78a8d33a414" providerId="ADAL" clId="{CE7C8C8D-EA02-4B89-AB39-7231608FE40A}" dt="2023-11-15T17:48:30.565" v="3028" actId="27636"/>
          <ac:spMkLst>
            <pc:docMk/>
            <pc:sldMk cId="762646462" sldId="705"/>
            <ac:spMk id="3" creationId="{B46902FF-0CD9-0E2C-0FE2-D25843BEE6B4}"/>
          </ac:spMkLst>
        </pc:spChg>
      </pc:sldChg>
      <pc:sldChg chg="modSp add mod">
        <pc:chgData name="Miłosz Jakubowski" userId="3b486f07-e7b0-4257-8361-c78a8d33a414" providerId="ADAL" clId="{CE7C8C8D-EA02-4B89-AB39-7231608FE40A}" dt="2023-11-15T17:48:30.580" v="3029" actId="27636"/>
        <pc:sldMkLst>
          <pc:docMk/>
          <pc:sldMk cId="1500274353" sldId="706"/>
        </pc:sldMkLst>
        <pc:spChg chg="mod">
          <ac:chgData name="Miłosz Jakubowski" userId="3b486f07-e7b0-4257-8361-c78a8d33a414" providerId="ADAL" clId="{CE7C8C8D-EA02-4B89-AB39-7231608FE40A}" dt="2023-11-15T17:48:30.580" v="3029" actId="27636"/>
          <ac:spMkLst>
            <pc:docMk/>
            <pc:sldMk cId="1500274353" sldId="706"/>
            <ac:spMk id="3" creationId="{B46902FF-0CD9-0E2C-0FE2-D25843BEE6B4}"/>
          </ac:spMkLst>
        </pc:spChg>
      </pc:sldChg>
      <pc:sldChg chg="add">
        <pc:chgData name="Miłosz Jakubowski" userId="3b486f07-e7b0-4257-8361-c78a8d33a414" providerId="ADAL" clId="{CE7C8C8D-EA02-4B89-AB39-7231608FE40A}" dt="2023-11-15T17:48:30.358" v="3026"/>
        <pc:sldMkLst>
          <pc:docMk/>
          <pc:sldMk cId="797398676" sldId="707"/>
        </pc:sldMkLst>
      </pc:sldChg>
      <pc:sldChg chg="modSp new mod">
        <pc:chgData name="Miłosz Jakubowski" userId="3b486f07-e7b0-4257-8361-c78a8d33a414" providerId="ADAL" clId="{CE7C8C8D-EA02-4B89-AB39-7231608FE40A}" dt="2023-11-19T22:27:09.469" v="3604" actId="20577"/>
        <pc:sldMkLst>
          <pc:docMk/>
          <pc:sldMk cId="499691086" sldId="708"/>
        </pc:sldMkLst>
        <pc:spChg chg="mod">
          <ac:chgData name="Miłosz Jakubowski" userId="3b486f07-e7b0-4257-8361-c78a8d33a414" providerId="ADAL" clId="{CE7C8C8D-EA02-4B89-AB39-7231608FE40A}" dt="2023-11-19T22:22:18.234" v="3078" actId="20577"/>
          <ac:spMkLst>
            <pc:docMk/>
            <pc:sldMk cId="499691086" sldId="708"/>
            <ac:spMk id="2" creationId="{9EA647AB-0ACF-14E7-4446-6C26B9B1F794}"/>
          </ac:spMkLst>
        </pc:spChg>
        <pc:spChg chg="mod">
          <ac:chgData name="Miłosz Jakubowski" userId="3b486f07-e7b0-4257-8361-c78a8d33a414" providerId="ADAL" clId="{CE7C8C8D-EA02-4B89-AB39-7231608FE40A}" dt="2023-11-19T22:27:09.469" v="3604" actId="20577"/>
          <ac:spMkLst>
            <pc:docMk/>
            <pc:sldMk cId="499691086" sldId="708"/>
            <ac:spMk id="3" creationId="{EABECBBE-E181-EDEE-2B9B-C5396C412052}"/>
          </ac:spMkLst>
        </pc:spChg>
      </pc:sldChg>
      <pc:sldChg chg="modSp new mod">
        <pc:chgData name="Miłosz Jakubowski" userId="3b486f07-e7b0-4257-8361-c78a8d33a414" providerId="ADAL" clId="{CE7C8C8D-EA02-4B89-AB39-7231608FE40A}" dt="2023-11-19T22:40:57.032" v="4190" actId="20577"/>
        <pc:sldMkLst>
          <pc:docMk/>
          <pc:sldMk cId="3657416326" sldId="709"/>
        </pc:sldMkLst>
        <pc:spChg chg="mod">
          <ac:chgData name="Miłosz Jakubowski" userId="3b486f07-e7b0-4257-8361-c78a8d33a414" providerId="ADAL" clId="{CE7C8C8D-EA02-4B89-AB39-7231608FE40A}" dt="2023-11-19T22:40:21.961" v="4078" actId="20577"/>
          <ac:spMkLst>
            <pc:docMk/>
            <pc:sldMk cId="3657416326" sldId="709"/>
            <ac:spMk id="2" creationId="{75B4299C-1823-DD4C-F924-23069AAD9A04}"/>
          </ac:spMkLst>
        </pc:spChg>
        <pc:spChg chg="mod">
          <ac:chgData name="Miłosz Jakubowski" userId="3b486f07-e7b0-4257-8361-c78a8d33a414" providerId="ADAL" clId="{CE7C8C8D-EA02-4B89-AB39-7231608FE40A}" dt="2023-11-19T22:40:57.032" v="4190" actId="20577"/>
          <ac:spMkLst>
            <pc:docMk/>
            <pc:sldMk cId="3657416326" sldId="709"/>
            <ac:spMk id="3" creationId="{C30AB2A7-5D52-77FD-EA91-65C8D9A571A0}"/>
          </ac:spMkLst>
        </pc:spChg>
      </pc:sldChg>
      <pc:sldMasterChg chg="modSp modSldLayout">
        <pc:chgData name="Miłosz Jakubowski" userId="3b486f07-e7b0-4257-8361-c78a8d33a414" providerId="ADAL" clId="{CE7C8C8D-EA02-4B89-AB39-7231608FE40A}" dt="2023-11-15T13:46:33.739" v="701" actId="242"/>
        <pc:sldMasterMkLst>
          <pc:docMk/>
          <pc:sldMasterMk cId="3683354200" sldId="2147483648"/>
        </pc:sldMasterMkLst>
        <pc:spChg chg="mod">
          <ac:chgData name="Miłosz Jakubowski" userId="3b486f07-e7b0-4257-8361-c78a8d33a414" providerId="ADAL" clId="{CE7C8C8D-EA02-4B89-AB39-7231608FE40A}" dt="2023-11-15T13:25:31.769" v="440" actId="113"/>
          <ac:spMkLst>
            <pc:docMk/>
            <pc:sldMasterMk cId="3683354200" sldId="2147483648"/>
            <ac:spMk id="2" creationId="{D4DD3B8E-E10D-730E-C7F0-8F53BC2ACF97}"/>
          </ac:spMkLst>
        </pc:spChg>
        <pc:spChg chg="mod">
          <ac:chgData name="Miłosz Jakubowski" userId="3b486f07-e7b0-4257-8361-c78a8d33a414" providerId="ADAL" clId="{CE7C8C8D-EA02-4B89-AB39-7231608FE40A}" dt="2023-11-15T13:18:50.588" v="403" actId="255"/>
          <ac:spMkLst>
            <pc:docMk/>
            <pc:sldMasterMk cId="3683354200" sldId="2147483648"/>
            <ac:spMk id="3" creationId="{C8202978-5772-90A4-5CD7-3040EED7A712}"/>
          </ac:spMkLst>
        </pc:spChg>
        <pc:sldLayoutChg chg="modSp mod">
          <pc:chgData name="Miłosz Jakubowski" userId="3b486f07-e7b0-4257-8361-c78a8d33a414" providerId="ADAL" clId="{CE7C8C8D-EA02-4B89-AB39-7231608FE40A}" dt="2023-11-15T13:46:33.739" v="701" actId="242"/>
          <pc:sldLayoutMkLst>
            <pc:docMk/>
            <pc:sldMasterMk cId="3683354200" sldId="2147483648"/>
            <pc:sldLayoutMk cId="2645233513" sldId="2147483651"/>
          </pc:sldLayoutMkLst>
          <pc:spChg chg="mod">
            <ac:chgData name="Miłosz Jakubowski" userId="3b486f07-e7b0-4257-8361-c78a8d33a414" providerId="ADAL" clId="{CE7C8C8D-EA02-4B89-AB39-7231608FE40A}" dt="2023-11-15T13:46:33.739" v="701" actId="242"/>
            <ac:spMkLst>
              <pc:docMk/>
              <pc:sldMasterMk cId="3683354200" sldId="2147483648"/>
              <pc:sldLayoutMk cId="2645233513" sldId="2147483651"/>
              <ac:spMk id="2" creationId="{674B6670-E677-B506-5CC6-8E5717F5F7E1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2C896-D5A2-40F3-9679-74635FC759BC}" type="doc">
      <dgm:prSet loTypeId="urn:microsoft.com/office/officeart/2005/8/layout/chevron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2EC3452B-DFDB-4A02-8A30-7E2680914BB6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UE</a:t>
          </a:r>
        </a:p>
      </dgm:t>
    </dgm:pt>
    <dgm:pt modelId="{1D13A172-2861-448E-8CBD-2F2FAE9D27D6}" type="parTrans" cxnId="{AEAC167F-E8AF-44C6-8FFA-B90CB0F096A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524538-735F-4AAD-8371-A09A24C45146}" type="sibTrans" cxnId="{AEAC167F-E8AF-44C6-8FFA-B90CB0F096A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8F9B8-C765-40DA-9EFB-24D0AEE2489F}">
      <dgm:prSet phldrT="[Tekst]" custT="1"/>
      <dgm:spPr/>
      <dgm:t>
        <a:bodyPr/>
        <a:lstStyle/>
        <a:p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2008/50/WE </a:t>
          </a:r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(CAFE): poziomy dopuszczalne, </a:t>
          </a:r>
          <a:r>
            <a:rPr lang="pl-PL" sz="1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POPy</a:t>
          </a:r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monitorowanie jakości powietrza.</a:t>
          </a:r>
        </a:p>
      </dgm:t>
    </dgm:pt>
    <dgm:pt modelId="{F094979F-FC65-4B31-B8CF-7C5D8E560F56}" type="parTrans" cxnId="{4FE22983-B34B-4B8D-8CC2-658E9221D26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85B9E8-EE7F-4517-A287-56813484407E}" type="sibTrans" cxnId="{4FE22983-B34B-4B8D-8CC2-658E9221D26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A69165-2DD9-45A0-A971-5A88AC87C29C}">
      <dgm:prSet phldrT="[Tekst]" custT="1"/>
      <dgm:spPr/>
      <dgm:t>
        <a:bodyPr/>
        <a:lstStyle/>
        <a:p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2004/107/WE : b(a)p.</a:t>
          </a:r>
        </a:p>
      </dgm:t>
    </dgm:pt>
    <dgm:pt modelId="{6A144863-4CB3-4FC4-B472-42F06852DD43}" type="parTrans" cxnId="{175DAD55-EE5B-44E0-8C9B-21CE17D9803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78CDDF4-9A23-4EE6-BACB-50F41AEE9C98}" type="sibTrans" cxnId="{175DAD55-EE5B-44E0-8C9B-21CE17D9803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15A355-AA2C-4A70-BE1A-17DB1B390647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krajowe</a:t>
          </a:r>
        </a:p>
      </dgm:t>
    </dgm:pt>
    <dgm:pt modelId="{CC30247D-8445-47EE-AD0C-DCA7710DDD51}" type="parTrans" cxnId="{99E1A763-966B-44C1-87FC-6C997C1438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745308-1FE8-48A2-97D5-DBB67E5CC8C7}" type="sibTrans" cxnId="{99E1A763-966B-44C1-87FC-6C997C1438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CAF3F7-B93D-46EF-8234-C3CE004F13C7}">
      <dgm:prSet phldrT="[Tekst]" custT="1"/>
      <dgm:spPr/>
      <dgm:t>
        <a:bodyPr/>
        <a:lstStyle/>
        <a:p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Ochrony Środowiska </a:t>
          </a:r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oraz rozporządzenia.</a:t>
          </a:r>
          <a:endParaRPr lang="pl-PL" sz="1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7D9CD4-57F9-460D-95A3-A3DC02211D42}" type="parTrans" cxnId="{5FAD24AE-FD38-4E18-8138-1640AC52354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F5B61A-8E69-4F67-831B-9718884D4782}" type="sibTrans" cxnId="{5FAD24AE-FD38-4E18-8138-1640AC52354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9FCE23-1A3E-47CA-A075-25CE8F1DD0A2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miejscowe</a:t>
          </a:r>
        </a:p>
      </dgm:t>
    </dgm:pt>
    <dgm:pt modelId="{4B8E8B90-C4D6-4439-93B2-642CCECE8748}" type="parTrans" cxnId="{A25453F4-5222-4773-820A-A867E32739E8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0D3641-2EE2-47CF-BA9A-C1A7C5073502}" type="sibTrans" cxnId="{A25453F4-5222-4773-820A-A867E32739E8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E25C98-A159-4265-9139-68573ADC90C7}">
      <dgm:prSet phldrT="[Tekst]" custT="1"/>
      <dgm:spPr/>
      <dgm:t>
        <a:bodyPr/>
        <a:lstStyle/>
        <a:p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ochrony powietrza </a:t>
          </a: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wraz z planami działań krótkoterminowych.</a:t>
          </a:r>
        </a:p>
      </dgm:t>
    </dgm:pt>
    <dgm:pt modelId="{00431470-D9F7-4747-A6F8-D7C6A388AC12}" type="parTrans" cxnId="{8B533229-AFF5-4F50-8DEE-E23AB1D9F9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D45E23-32A1-42FF-A4EE-1610BA48F160}" type="sibTrans" cxnId="{8B533229-AFF5-4F50-8DEE-E23AB1D9F9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B63EC7-4879-4589-84DF-4A1EB14B05E1}">
      <dgm:prSet phldrT="[Tekst]" custT="1"/>
      <dgm:spPr/>
      <dgm:t>
        <a:bodyPr/>
        <a:lstStyle/>
        <a:p>
          <a:r>
            <a:rPr lang="pl-PL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uchwały antysmogowe </a:t>
          </a:r>
          <a:r>
            <a:rPr lang="pl-PL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tj. uchwały podejmowane na podstawie art. 96 POŚ.</a:t>
          </a:r>
        </a:p>
      </dgm:t>
    </dgm:pt>
    <dgm:pt modelId="{CF32AFFF-C833-40E1-AE80-C3E6479DA1A1}" type="parTrans" cxnId="{1B5F1B7F-93F2-4B45-8019-DFAB4272FD1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4A9038-1021-404E-8093-E4082FECFB4F}" type="sibTrans" cxnId="{1B5F1B7F-93F2-4B45-8019-DFAB4272FD1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728DA6-CA65-4312-8B18-8434C3A9BCFA}">
      <dgm:prSet phldrT="[Tekst]" custT="1"/>
      <dgm:spPr/>
      <dgm:t>
        <a:bodyPr/>
        <a:lstStyle/>
        <a:p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2009/125/12 (</a:t>
          </a:r>
          <a:r>
            <a:rPr lang="pl-PL" sz="1400" b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ekoprojekt</a:t>
          </a:r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+ rozporządzenia: 2015/1189 (kotły na paliwo stałe), 2015/1185 (miejscowe ogrzewacze pomieszczeń na paliwo stałe).</a:t>
          </a:r>
        </a:p>
      </dgm:t>
    </dgm:pt>
    <dgm:pt modelId="{F93354F8-DD4F-4F78-BBBC-50917DB42D37}" type="parTrans" cxnId="{5F10B94F-CD46-4A08-92AB-A5F8A0174B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757696-9667-4BE7-9416-623A35679372}" type="sibTrans" cxnId="{5F10B94F-CD46-4A08-92AB-A5F8A0174B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9CAE45-8537-4FDB-8251-16F33F7F1E88}">
      <dgm:prSet phldrT="[Tekst]" custT="1"/>
      <dgm:spPr/>
      <dgm:t>
        <a:bodyPr/>
        <a:lstStyle/>
        <a:p>
          <a:r>
            <a:rPr lang="pl-PL" sz="14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Plany</a:t>
          </a:r>
          <a:r>
            <a:rPr lang="pl-PL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miejscowe (?).</a:t>
          </a:r>
        </a:p>
      </dgm:t>
    </dgm:pt>
    <dgm:pt modelId="{1D8C1757-A4FB-48AA-89C9-5354F5F57028}" type="parTrans" cxnId="{6DACCC8D-101E-4C97-9D59-EE53DE9AD321}">
      <dgm:prSet/>
      <dgm:spPr/>
      <dgm:t>
        <a:bodyPr/>
        <a:lstStyle/>
        <a:p>
          <a:endParaRPr lang="pl-PL"/>
        </a:p>
      </dgm:t>
    </dgm:pt>
    <dgm:pt modelId="{622448E8-BCD6-4F6A-B91B-54AF58721E0E}" type="sibTrans" cxnId="{6DACCC8D-101E-4C97-9D59-EE53DE9AD321}">
      <dgm:prSet/>
      <dgm:spPr/>
      <dgm:t>
        <a:bodyPr/>
        <a:lstStyle/>
        <a:p>
          <a:endParaRPr lang="pl-PL"/>
        </a:p>
      </dgm:t>
    </dgm:pt>
    <dgm:pt modelId="{7EEB7592-EA4D-441A-A760-8EAA96271BD2}">
      <dgm:prSet phldrT="[Tekst]" custT="1"/>
      <dgm:spPr/>
      <dgm:t>
        <a:bodyPr/>
        <a:lstStyle/>
        <a:p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o systemie monitorowania i kontrolowania jakości paliw.</a:t>
          </a:r>
          <a:endParaRPr lang="pl-PL" sz="1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012313-868D-4F39-AC51-E7632356F28C}" type="parTrans" cxnId="{C3055BD5-E9A5-4B09-BD36-9FBD03FD76D4}">
      <dgm:prSet/>
      <dgm:spPr/>
      <dgm:t>
        <a:bodyPr/>
        <a:lstStyle/>
        <a:p>
          <a:endParaRPr lang="pl-PL"/>
        </a:p>
      </dgm:t>
    </dgm:pt>
    <dgm:pt modelId="{6CB25293-7DCC-47B3-8951-4CB207DA30F8}" type="sibTrans" cxnId="{C3055BD5-E9A5-4B09-BD36-9FBD03FD76D4}">
      <dgm:prSet/>
      <dgm:spPr/>
      <dgm:t>
        <a:bodyPr/>
        <a:lstStyle/>
        <a:p>
          <a:endParaRPr lang="pl-PL"/>
        </a:p>
      </dgm:t>
    </dgm:pt>
    <dgm:pt modelId="{4BBD3297-6F24-483C-9337-4E7A27D234E7}">
      <dgm:prSet phldrT="[Tekst]" custT="1"/>
      <dgm:spPr/>
      <dgm:t>
        <a:bodyPr/>
        <a:lstStyle/>
        <a:p>
          <a:r>
            <a:rPr lang="pl-PL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o odpadach + ustawa o utrzymaniu czystości i porządku w gminach.</a:t>
          </a:r>
        </a:p>
      </dgm:t>
    </dgm:pt>
    <dgm:pt modelId="{F1BEDE35-A91E-4DC9-B6FE-E8F3974D4F65}" type="parTrans" cxnId="{971448D5-AAE5-4C8E-B081-301A6ACB2B53}">
      <dgm:prSet/>
      <dgm:spPr/>
      <dgm:t>
        <a:bodyPr/>
        <a:lstStyle/>
        <a:p>
          <a:endParaRPr lang="pl-PL"/>
        </a:p>
      </dgm:t>
    </dgm:pt>
    <dgm:pt modelId="{2F10B2CC-3604-46C2-8D00-B808B387EE75}" type="sibTrans" cxnId="{971448D5-AAE5-4C8E-B081-301A6ACB2B53}">
      <dgm:prSet/>
      <dgm:spPr/>
      <dgm:t>
        <a:bodyPr/>
        <a:lstStyle/>
        <a:p>
          <a:endParaRPr lang="pl-PL"/>
        </a:p>
      </dgm:t>
    </dgm:pt>
    <dgm:pt modelId="{D9A0DE39-E9A5-401C-B6A2-90574DB07F15}" type="pres">
      <dgm:prSet presAssocID="{8962C896-D5A2-40F3-9679-74635FC759BC}" presName="linearFlow" presStyleCnt="0">
        <dgm:presLayoutVars>
          <dgm:dir/>
          <dgm:animLvl val="lvl"/>
          <dgm:resizeHandles val="exact"/>
        </dgm:presLayoutVars>
      </dgm:prSet>
      <dgm:spPr/>
    </dgm:pt>
    <dgm:pt modelId="{1F312D87-E5C0-4D32-925C-B818CD5F93FB}" type="pres">
      <dgm:prSet presAssocID="{2EC3452B-DFDB-4A02-8A30-7E2680914BB6}" presName="composite" presStyleCnt="0"/>
      <dgm:spPr/>
    </dgm:pt>
    <dgm:pt modelId="{6D265211-F9BF-4B14-B039-BDA8BFEE55D1}" type="pres">
      <dgm:prSet presAssocID="{2EC3452B-DFDB-4A02-8A30-7E2680914BB6}" presName="parentText" presStyleLbl="alignNode1" presStyleIdx="0" presStyleCnt="3" custLinFactNeighborX="-69973" custLinFactNeighborY="-9687">
        <dgm:presLayoutVars>
          <dgm:chMax val="1"/>
          <dgm:bulletEnabled val="1"/>
        </dgm:presLayoutVars>
      </dgm:prSet>
      <dgm:spPr/>
    </dgm:pt>
    <dgm:pt modelId="{F6272023-386B-48CE-AE6B-8D9370459D4C}" type="pres">
      <dgm:prSet presAssocID="{2EC3452B-DFDB-4A02-8A30-7E2680914BB6}" presName="descendantText" presStyleLbl="alignAcc1" presStyleIdx="0" presStyleCnt="3">
        <dgm:presLayoutVars>
          <dgm:bulletEnabled val="1"/>
        </dgm:presLayoutVars>
      </dgm:prSet>
      <dgm:spPr/>
    </dgm:pt>
    <dgm:pt modelId="{815F1FD2-6C0C-4349-B3DB-10714475EAD3}" type="pres">
      <dgm:prSet presAssocID="{8E524538-735F-4AAD-8371-A09A24C45146}" presName="sp" presStyleCnt="0"/>
      <dgm:spPr/>
    </dgm:pt>
    <dgm:pt modelId="{AAF63023-8D64-46E0-9DC7-6F844926D0FD}" type="pres">
      <dgm:prSet presAssocID="{5315A355-AA2C-4A70-BE1A-17DB1B390647}" presName="composite" presStyleCnt="0"/>
      <dgm:spPr/>
    </dgm:pt>
    <dgm:pt modelId="{7CCC4370-902D-45FE-B9BF-E1E884604FCD}" type="pres">
      <dgm:prSet presAssocID="{5315A355-AA2C-4A70-BE1A-17DB1B39064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25B0235-4494-4AC0-BE29-E0861022972E}" type="pres">
      <dgm:prSet presAssocID="{5315A355-AA2C-4A70-BE1A-17DB1B390647}" presName="descendantText" presStyleLbl="alignAcc1" presStyleIdx="1" presStyleCnt="3">
        <dgm:presLayoutVars>
          <dgm:bulletEnabled val="1"/>
        </dgm:presLayoutVars>
      </dgm:prSet>
      <dgm:spPr/>
    </dgm:pt>
    <dgm:pt modelId="{0022C69E-9DDA-4AAC-84BE-554A83134415}" type="pres">
      <dgm:prSet presAssocID="{43745308-1FE8-48A2-97D5-DBB67E5CC8C7}" presName="sp" presStyleCnt="0"/>
      <dgm:spPr/>
    </dgm:pt>
    <dgm:pt modelId="{683F5C35-E1C1-49EA-9DD2-926C38441551}" type="pres">
      <dgm:prSet presAssocID="{7D9FCE23-1A3E-47CA-A075-25CE8F1DD0A2}" presName="composite" presStyleCnt="0"/>
      <dgm:spPr/>
    </dgm:pt>
    <dgm:pt modelId="{CCA5AEF5-A909-4D87-89BF-27292841E4C3}" type="pres">
      <dgm:prSet presAssocID="{7D9FCE23-1A3E-47CA-A075-25CE8F1DD0A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A63EA4-D10E-4B8A-9CAE-9ED737DB7CFF}" type="pres">
      <dgm:prSet presAssocID="{7D9FCE23-1A3E-47CA-A075-25CE8F1DD0A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4A5ED05-6AD6-4B40-9FA6-E4A023DB5A43}" type="presOf" srcId="{4CA69165-2DD9-45A0-A971-5A88AC87C29C}" destId="{F6272023-386B-48CE-AE6B-8D9370459D4C}" srcOrd="0" destOrd="1" presId="urn:microsoft.com/office/officeart/2005/8/layout/chevron2"/>
    <dgm:cxn modelId="{BDFCBB19-D04B-4362-AA07-DB2971841286}" type="presOf" srcId="{20728DA6-CA65-4312-8B18-8434C3A9BCFA}" destId="{F6272023-386B-48CE-AE6B-8D9370459D4C}" srcOrd="0" destOrd="2" presId="urn:microsoft.com/office/officeart/2005/8/layout/chevron2"/>
    <dgm:cxn modelId="{9D94531C-E137-43E0-A0AF-B487C7F0609D}" type="presOf" srcId="{70CAF3F7-B93D-46EF-8234-C3CE004F13C7}" destId="{A25B0235-4494-4AC0-BE29-E0861022972E}" srcOrd="0" destOrd="0" presId="urn:microsoft.com/office/officeart/2005/8/layout/chevron2"/>
    <dgm:cxn modelId="{8B533229-AFF5-4F50-8DEE-E23AB1D9F96F}" srcId="{7D9FCE23-1A3E-47CA-A075-25CE8F1DD0A2}" destId="{E3E25C98-A159-4265-9139-68573ADC90C7}" srcOrd="0" destOrd="0" parTransId="{00431470-D9F7-4747-A6F8-D7C6A388AC12}" sibTransId="{D2D45E23-32A1-42FF-A4EE-1610BA48F160}"/>
    <dgm:cxn modelId="{99E1A763-966B-44C1-87FC-6C997C14386F}" srcId="{8962C896-D5A2-40F3-9679-74635FC759BC}" destId="{5315A355-AA2C-4A70-BE1A-17DB1B390647}" srcOrd="1" destOrd="0" parTransId="{CC30247D-8445-47EE-AD0C-DCA7710DDD51}" sibTransId="{43745308-1FE8-48A2-97D5-DBB67E5CC8C7}"/>
    <dgm:cxn modelId="{1D5A0B6E-3BF3-4CA0-8EEF-E659BFD6A8FE}" type="presOf" srcId="{F0B63EC7-4879-4589-84DF-4A1EB14B05E1}" destId="{2FA63EA4-D10E-4B8A-9CAE-9ED737DB7CFF}" srcOrd="0" destOrd="1" presId="urn:microsoft.com/office/officeart/2005/8/layout/chevron2"/>
    <dgm:cxn modelId="{5F10B94F-CD46-4A08-92AB-A5F8A0174B7C}" srcId="{2EC3452B-DFDB-4A02-8A30-7E2680914BB6}" destId="{20728DA6-CA65-4312-8B18-8434C3A9BCFA}" srcOrd="2" destOrd="0" parTransId="{F93354F8-DD4F-4F78-BBBC-50917DB42D37}" sibTransId="{39757696-9667-4BE7-9416-623A35679372}"/>
    <dgm:cxn modelId="{175DAD55-EE5B-44E0-8C9B-21CE17D98033}" srcId="{2EC3452B-DFDB-4A02-8A30-7E2680914BB6}" destId="{4CA69165-2DD9-45A0-A971-5A88AC87C29C}" srcOrd="1" destOrd="0" parTransId="{6A144863-4CB3-4FC4-B472-42F06852DD43}" sibTransId="{478CDDF4-9A23-4EE6-BACB-50F41AEE9C98}"/>
    <dgm:cxn modelId="{E9660577-DBA4-4590-A0C4-1BD2771B6F95}" type="presOf" srcId="{5315A355-AA2C-4A70-BE1A-17DB1B390647}" destId="{7CCC4370-902D-45FE-B9BF-E1E884604FCD}" srcOrd="0" destOrd="0" presId="urn:microsoft.com/office/officeart/2005/8/layout/chevron2"/>
    <dgm:cxn modelId="{61B12F5A-05B8-4FFC-8021-2CA94869676A}" type="presOf" srcId="{7EEB7592-EA4D-441A-A760-8EAA96271BD2}" destId="{A25B0235-4494-4AC0-BE29-E0861022972E}" srcOrd="0" destOrd="1" presId="urn:microsoft.com/office/officeart/2005/8/layout/chevron2"/>
    <dgm:cxn modelId="{AEAC167F-E8AF-44C6-8FFA-B90CB0F096AD}" srcId="{8962C896-D5A2-40F3-9679-74635FC759BC}" destId="{2EC3452B-DFDB-4A02-8A30-7E2680914BB6}" srcOrd="0" destOrd="0" parTransId="{1D13A172-2861-448E-8CBD-2F2FAE9D27D6}" sibTransId="{8E524538-735F-4AAD-8371-A09A24C45146}"/>
    <dgm:cxn modelId="{1B5F1B7F-93F2-4B45-8019-DFAB4272FD1D}" srcId="{7D9FCE23-1A3E-47CA-A075-25CE8F1DD0A2}" destId="{F0B63EC7-4879-4589-84DF-4A1EB14B05E1}" srcOrd="1" destOrd="0" parTransId="{CF32AFFF-C833-40E1-AE80-C3E6479DA1A1}" sibTransId="{294A9038-1021-404E-8093-E4082FECFB4F}"/>
    <dgm:cxn modelId="{4FE22983-B34B-4B8D-8CC2-658E9221D26A}" srcId="{2EC3452B-DFDB-4A02-8A30-7E2680914BB6}" destId="{67E8F9B8-C765-40DA-9EFB-24D0AEE2489F}" srcOrd="0" destOrd="0" parTransId="{F094979F-FC65-4B31-B8CF-7C5D8E560F56}" sibTransId="{3B85B9E8-EE7F-4517-A287-56813484407E}"/>
    <dgm:cxn modelId="{6DACCC8D-101E-4C97-9D59-EE53DE9AD321}" srcId="{7D9FCE23-1A3E-47CA-A075-25CE8F1DD0A2}" destId="{F09CAE45-8537-4FDB-8251-16F33F7F1E88}" srcOrd="2" destOrd="0" parTransId="{1D8C1757-A4FB-48AA-89C9-5354F5F57028}" sibTransId="{622448E8-BCD6-4F6A-B91B-54AF58721E0E}"/>
    <dgm:cxn modelId="{FC8E199D-318E-4961-942C-D553558E5AF6}" type="presOf" srcId="{E3E25C98-A159-4265-9139-68573ADC90C7}" destId="{2FA63EA4-D10E-4B8A-9CAE-9ED737DB7CFF}" srcOrd="0" destOrd="0" presId="urn:microsoft.com/office/officeart/2005/8/layout/chevron2"/>
    <dgm:cxn modelId="{791A999E-759D-455F-A637-3B82F7C36AB8}" type="presOf" srcId="{67E8F9B8-C765-40DA-9EFB-24D0AEE2489F}" destId="{F6272023-386B-48CE-AE6B-8D9370459D4C}" srcOrd="0" destOrd="0" presId="urn:microsoft.com/office/officeart/2005/8/layout/chevron2"/>
    <dgm:cxn modelId="{6144F7A5-E959-4E09-B036-FEE60593E02A}" type="presOf" srcId="{8962C896-D5A2-40F3-9679-74635FC759BC}" destId="{D9A0DE39-E9A5-401C-B6A2-90574DB07F15}" srcOrd="0" destOrd="0" presId="urn:microsoft.com/office/officeart/2005/8/layout/chevron2"/>
    <dgm:cxn modelId="{807542A7-62C0-48C8-9297-666B915EF46C}" type="presOf" srcId="{2EC3452B-DFDB-4A02-8A30-7E2680914BB6}" destId="{6D265211-F9BF-4B14-B039-BDA8BFEE55D1}" srcOrd="0" destOrd="0" presId="urn:microsoft.com/office/officeart/2005/8/layout/chevron2"/>
    <dgm:cxn modelId="{423526AC-D688-4E04-BA51-00E60AB2415D}" type="presOf" srcId="{4BBD3297-6F24-483C-9337-4E7A27D234E7}" destId="{A25B0235-4494-4AC0-BE29-E0861022972E}" srcOrd="0" destOrd="2" presId="urn:microsoft.com/office/officeart/2005/8/layout/chevron2"/>
    <dgm:cxn modelId="{5FAD24AE-FD38-4E18-8138-1640AC52354A}" srcId="{5315A355-AA2C-4A70-BE1A-17DB1B390647}" destId="{70CAF3F7-B93D-46EF-8234-C3CE004F13C7}" srcOrd="0" destOrd="0" parTransId="{ED7D9CD4-57F9-460D-95A3-A3DC02211D42}" sibTransId="{B9F5B61A-8E69-4F67-831B-9718884D4782}"/>
    <dgm:cxn modelId="{ADF073B8-33B3-4CAB-94C0-750C4FE929D7}" type="presOf" srcId="{7D9FCE23-1A3E-47CA-A075-25CE8F1DD0A2}" destId="{CCA5AEF5-A909-4D87-89BF-27292841E4C3}" srcOrd="0" destOrd="0" presId="urn:microsoft.com/office/officeart/2005/8/layout/chevron2"/>
    <dgm:cxn modelId="{E269FEC0-CE0C-40AF-B908-F60CEAAA73DE}" type="presOf" srcId="{F09CAE45-8537-4FDB-8251-16F33F7F1E88}" destId="{2FA63EA4-D10E-4B8A-9CAE-9ED737DB7CFF}" srcOrd="0" destOrd="2" presId="urn:microsoft.com/office/officeart/2005/8/layout/chevron2"/>
    <dgm:cxn modelId="{C3055BD5-E9A5-4B09-BD36-9FBD03FD76D4}" srcId="{5315A355-AA2C-4A70-BE1A-17DB1B390647}" destId="{7EEB7592-EA4D-441A-A760-8EAA96271BD2}" srcOrd="1" destOrd="0" parTransId="{7C012313-868D-4F39-AC51-E7632356F28C}" sibTransId="{6CB25293-7DCC-47B3-8951-4CB207DA30F8}"/>
    <dgm:cxn modelId="{971448D5-AAE5-4C8E-B081-301A6ACB2B53}" srcId="{5315A355-AA2C-4A70-BE1A-17DB1B390647}" destId="{4BBD3297-6F24-483C-9337-4E7A27D234E7}" srcOrd="2" destOrd="0" parTransId="{F1BEDE35-A91E-4DC9-B6FE-E8F3974D4F65}" sibTransId="{2F10B2CC-3604-46C2-8D00-B808B387EE75}"/>
    <dgm:cxn modelId="{A25453F4-5222-4773-820A-A867E32739E8}" srcId="{8962C896-D5A2-40F3-9679-74635FC759BC}" destId="{7D9FCE23-1A3E-47CA-A075-25CE8F1DD0A2}" srcOrd="2" destOrd="0" parTransId="{4B8E8B90-C4D6-4439-93B2-642CCECE8748}" sibTransId="{6A0D3641-2EE2-47CF-BA9A-C1A7C5073502}"/>
    <dgm:cxn modelId="{04B99BB0-9CAA-476B-862E-020479FB733B}" type="presParOf" srcId="{D9A0DE39-E9A5-401C-B6A2-90574DB07F15}" destId="{1F312D87-E5C0-4D32-925C-B818CD5F93FB}" srcOrd="0" destOrd="0" presId="urn:microsoft.com/office/officeart/2005/8/layout/chevron2"/>
    <dgm:cxn modelId="{439C0EBE-3639-4381-A014-98A24F61B3D6}" type="presParOf" srcId="{1F312D87-E5C0-4D32-925C-B818CD5F93FB}" destId="{6D265211-F9BF-4B14-B039-BDA8BFEE55D1}" srcOrd="0" destOrd="0" presId="urn:microsoft.com/office/officeart/2005/8/layout/chevron2"/>
    <dgm:cxn modelId="{7AC8A18F-94C4-422A-983D-FAD185CFBFF0}" type="presParOf" srcId="{1F312D87-E5C0-4D32-925C-B818CD5F93FB}" destId="{F6272023-386B-48CE-AE6B-8D9370459D4C}" srcOrd="1" destOrd="0" presId="urn:microsoft.com/office/officeart/2005/8/layout/chevron2"/>
    <dgm:cxn modelId="{0C8F863E-7AB6-41F9-BB17-FFBAC58F442E}" type="presParOf" srcId="{D9A0DE39-E9A5-401C-B6A2-90574DB07F15}" destId="{815F1FD2-6C0C-4349-B3DB-10714475EAD3}" srcOrd="1" destOrd="0" presId="urn:microsoft.com/office/officeart/2005/8/layout/chevron2"/>
    <dgm:cxn modelId="{128BF250-EE64-4E02-B16C-282AF7EAA791}" type="presParOf" srcId="{D9A0DE39-E9A5-401C-B6A2-90574DB07F15}" destId="{AAF63023-8D64-46E0-9DC7-6F844926D0FD}" srcOrd="2" destOrd="0" presId="urn:microsoft.com/office/officeart/2005/8/layout/chevron2"/>
    <dgm:cxn modelId="{407366EE-BF45-4DCD-B3CC-B954FD5F568C}" type="presParOf" srcId="{AAF63023-8D64-46E0-9DC7-6F844926D0FD}" destId="{7CCC4370-902D-45FE-B9BF-E1E884604FCD}" srcOrd="0" destOrd="0" presId="urn:microsoft.com/office/officeart/2005/8/layout/chevron2"/>
    <dgm:cxn modelId="{6F93DEA3-9C54-4A8C-962E-79242F90FD48}" type="presParOf" srcId="{AAF63023-8D64-46E0-9DC7-6F844926D0FD}" destId="{A25B0235-4494-4AC0-BE29-E0861022972E}" srcOrd="1" destOrd="0" presId="urn:microsoft.com/office/officeart/2005/8/layout/chevron2"/>
    <dgm:cxn modelId="{F94D2A91-EF45-4719-8B6D-399289D8523E}" type="presParOf" srcId="{D9A0DE39-E9A5-401C-B6A2-90574DB07F15}" destId="{0022C69E-9DDA-4AAC-84BE-554A83134415}" srcOrd="3" destOrd="0" presId="urn:microsoft.com/office/officeart/2005/8/layout/chevron2"/>
    <dgm:cxn modelId="{5C36AE37-19BE-4784-A014-F541B65CEF34}" type="presParOf" srcId="{D9A0DE39-E9A5-401C-B6A2-90574DB07F15}" destId="{683F5C35-E1C1-49EA-9DD2-926C38441551}" srcOrd="4" destOrd="0" presId="urn:microsoft.com/office/officeart/2005/8/layout/chevron2"/>
    <dgm:cxn modelId="{6E97118D-7D29-4E73-81A6-5617997A03A1}" type="presParOf" srcId="{683F5C35-E1C1-49EA-9DD2-926C38441551}" destId="{CCA5AEF5-A909-4D87-89BF-27292841E4C3}" srcOrd="0" destOrd="0" presId="urn:microsoft.com/office/officeart/2005/8/layout/chevron2"/>
    <dgm:cxn modelId="{CD08B780-2356-4132-A4F1-DFF0D23AA96A}" type="presParOf" srcId="{683F5C35-E1C1-49EA-9DD2-926C38441551}" destId="{2FA63EA4-D10E-4B8A-9CAE-9ED737DB7C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65211-F9BF-4B14-B039-BDA8BFEE55D1}">
      <dsp:nvSpPr>
        <dsp:cNvPr id="0" name=""/>
        <dsp:cNvSpPr/>
      </dsp:nvSpPr>
      <dsp:spPr>
        <a:xfrm rot="5400000">
          <a:off x="-228940" y="228940"/>
          <a:ext cx="1526269" cy="106838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UE</a:t>
          </a:r>
        </a:p>
      </dsp:txBody>
      <dsp:txXfrm rot="-5400000">
        <a:off x="1" y="534193"/>
        <a:ext cx="1068388" cy="457881"/>
      </dsp:txXfrm>
    </dsp:sp>
    <dsp:sp modelId="{F6272023-386B-48CE-AE6B-8D9370459D4C}">
      <dsp:nvSpPr>
        <dsp:cNvPr id="0" name=""/>
        <dsp:cNvSpPr/>
      </dsp:nvSpPr>
      <dsp:spPr>
        <a:xfrm rot="5400000">
          <a:off x="5305481" y="-4234474"/>
          <a:ext cx="992074" cy="9466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2008/50/WE </a:t>
          </a: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(CAFE): poziomy dopuszczalne, </a:t>
          </a:r>
          <a:r>
            <a:rPr lang="pl-PL" sz="1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POPy</a:t>
          </a: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monitorowanie jakości powietrza.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2004/107/WE : b(a)p.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2009/125/12 (</a:t>
          </a:r>
          <a:r>
            <a:rPr lang="pl-PL" sz="1400" b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ekoprojekt</a:t>
          </a: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+ rozporządzenia: 2015/1189 (kotły na paliwo stałe), 2015/1185 (miejscowe ogrzewacze pomieszczeń na paliwo stałe).</a:t>
          </a:r>
        </a:p>
      </dsp:txBody>
      <dsp:txXfrm rot="-5400000">
        <a:off x="1068388" y="51048"/>
        <a:ext cx="9417832" cy="895216"/>
      </dsp:txXfrm>
    </dsp:sp>
    <dsp:sp modelId="{7CCC4370-902D-45FE-B9BF-E1E884604FCD}">
      <dsp:nvSpPr>
        <dsp:cNvPr id="0" name=""/>
        <dsp:cNvSpPr/>
      </dsp:nvSpPr>
      <dsp:spPr>
        <a:xfrm rot="5400000">
          <a:off x="-228940" y="1562893"/>
          <a:ext cx="1526269" cy="106838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krajowe</a:t>
          </a:r>
        </a:p>
      </dsp:txBody>
      <dsp:txXfrm rot="-5400000">
        <a:off x="1" y="1868146"/>
        <a:ext cx="1068388" cy="457881"/>
      </dsp:txXfrm>
    </dsp:sp>
    <dsp:sp modelId="{A25B0235-4494-4AC0-BE29-E0861022972E}">
      <dsp:nvSpPr>
        <dsp:cNvPr id="0" name=""/>
        <dsp:cNvSpPr/>
      </dsp:nvSpPr>
      <dsp:spPr>
        <a:xfrm rot="5400000">
          <a:off x="5305481" y="-2903140"/>
          <a:ext cx="992074" cy="9466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Ochrony Środowiska </a:t>
          </a: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oraz rozporządzenia.</a:t>
          </a:r>
          <a:endParaRPr lang="pl-PL" sz="1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o systemie monitorowania i kontrolowania jakości paliw.</a:t>
          </a:r>
          <a:endParaRPr lang="pl-PL" sz="1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o odpadach + ustawa o utrzymaniu czystości i porządku w gminach.</a:t>
          </a:r>
        </a:p>
      </dsp:txBody>
      <dsp:txXfrm rot="-5400000">
        <a:off x="1068388" y="1382382"/>
        <a:ext cx="9417832" cy="895216"/>
      </dsp:txXfrm>
    </dsp:sp>
    <dsp:sp modelId="{CCA5AEF5-A909-4D87-89BF-27292841E4C3}">
      <dsp:nvSpPr>
        <dsp:cNvPr id="0" name=""/>
        <dsp:cNvSpPr/>
      </dsp:nvSpPr>
      <dsp:spPr>
        <a:xfrm rot="5400000">
          <a:off x="-228940" y="2894227"/>
          <a:ext cx="1526269" cy="106838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miejscowe</a:t>
          </a:r>
        </a:p>
      </dsp:txBody>
      <dsp:txXfrm rot="-5400000">
        <a:off x="1" y="3199480"/>
        <a:ext cx="1068388" cy="457881"/>
      </dsp:txXfrm>
    </dsp:sp>
    <dsp:sp modelId="{2FA63EA4-D10E-4B8A-9CAE-9ED737DB7CFF}">
      <dsp:nvSpPr>
        <dsp:cNvPr id="0" name=""/>
        <dsp:cNvSpPr/>
      </dsp:nvSpPr>
      <dsp:spPr>
        <a:xfrm rot="5400000">
          <a:off x="5305481" y="-1571806"/>
          <a:ext cx="992074" cy="9466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ochrony powietrza </a:t>
          </a:r>
          <a:r>
            <a:rPr lang="pl-PL" sz="14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wraz z planami działań krótkoterminowych.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uchwały antysmogowe </a:t>
          </a:r>
          <a:r>
            <a:rPr lang="pl-PL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tj. uchwały podejmowane na podstawie art. 96 POŚ.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Plany</a:t>
          </a:r>
          <a:r>
            <a:rPr lang="pl-PL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miejscowe (?).</a:t>
          </a:r>
        </a:p>
      </dsp:txBody>
      <dsp:txXfrm rot="-5400000">
        <a:off x="1068388" y="2713716"/>
        <a:ext cx="9417832" cy="89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F11B-FE62-4CF4-926E-1687478B6E1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CAEC-42D1-4CF4-8679-1FFC295E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6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ACAEC-42D1-4CF4-8679-1FFC295E584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34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Poza obszarem ciemno-zielonym – przekroczenie poziomu dopuszczalnego, który ma obowiązywać od 2030 r.!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5DECD-C0D0-4FD1-AB29-F22B2D81AC4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66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Poza obszarem ciemno-zielonym – przekroczenie poziomu dopuszczalnego, który ma obowiązywać od 2030 r.!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5DECD-C0D0-4FD1-AB29-F22B2D81AC4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75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+ POP w zakresie ozonu dla strefy wielkopolskiej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ACAEC-42D1-4CF4-8679-1FFC295E584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59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2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Art. 213 par. 1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kpk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.: W postępowaniu należy ustalić tożsamość oskarżonego, jego numer Powszechnego Elektronicznego Systemu Ewidencji Ludności (PESEL), a w przypadku osoby nieposiadającej numeru PESEL - numer i nazwę dokumentu stwierdzającego tożsamość oraz nazwę organu, który wydał dokument, a także wiek oskarżonego, jego stosunki rodzinne i majątkowe, wykształcenie, zawód i źródła dochodu, dane o jego karalności oraz w miarę możliwości numer telefonu i telefaksu oraz adres poczty elektronicznej umożliwiające kontaktowanie się z oskarżonym oraz numer identyfikacji podatkowej (NIP), o ile został nadany.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ACAEC-42D1-4CF4-8679-1FFC295E584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0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B8EE0-581C-23D3-162C-ED12FC2E3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D5FD67-A0E0-1354-379B-432ADD8BB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047EB-2B6F-2003-80B7-A0518666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2AE3B2-644C-1379-33A3-F37B44E0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80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CFF10-37F5-722C-1046-1504A6FE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06648A-379B-98DC-9F19-6A9E84D01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4A192A-DC77-A546-D6D6-CC1F826A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2A0B3E-0211-FA97-2C52-0F663526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4E941F-7F0C-A039-D393-787F52A1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9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85035D8-AC58-B51F-3CFA-4A647F694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D78722-40A3-C794-30DD-5D389451B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CFEFCC-C384-DA21-34C5-F5CD9A0F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2AC1DD-682E-1FF8-03D4-C35FC082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25D2DF-9675-4B79-B54D-3127C8A8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7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E45B9-F98A-D8D1-40AA-2FA59DE5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32D28-A50C-EA83-4CC9-51885C78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80B30D-9D3C-6113-E82B-8554D9BF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3EE4C3-6185-3455-1631-BA853DE6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6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B6670-E677-B506-5CC6-8E5717F5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934BE6-1AC4-DD8B-B973-1884F2B87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545188-F8A2-86EE-6C18-C7E498DC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03769A-F05F-CAAD-BE14-906FE97D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23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5226C-75EA-2749-DF9B-E7AAD4E4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2F2C82-46A5-BD24-B84F-0FEA9643F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6BB806-67B2-D633-80D0-D32C5FE6A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CD0F94-238C-4FC7-86A7-F58096E7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C17E8A-8522-734C-CA20-4B301E45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4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B51BB-00A5-182F-14BB-A30EFFD3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C0CBAB-E3B1-DD45-F8F3-E02663E5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17C6CF-63C1-7AEF-325A-2B3BE351D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6DDA20-2644-4D92-2402-F2F80ED4A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3AE0D-5AC3-5BE2-4E65-6BE5CA9ED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B2F37B-5763-86B2-9A4B-4BD6C48C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1CEC25-4877-969C-D869-ED62E657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51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5203C-A854-A64A-A60B-11FAD0D8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8B4B91C-38FC-FE20-2A1B-68FDE3E7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A0DDD3-DBA9-6A2E-C355-D6C797F4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24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B7EE65-1612-095B-907A-00FBDCD8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79D3C1-E5B4-5313-ED5A-178678F0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92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131DD2-7AC2-225E-0C36-8998263C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7E95C4-210A-015A-259F-218F9114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60FDF4-4BA5-7268-6AF8-D03DA7072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B25CC8-488F-F133-912A-CC2D79E9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4A9FF8-8049-4F16-EDE7-F59F648A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7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C38ED-2EB1-30EF-111A-E9FFAC21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20E683A-726C-E541-EBFA-12C88474D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E8918C-106D-AFF0-D3C4-06C2C0988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DBB43D-9227-4420-21F2-C8E2387F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1AD892-E97E-B2F6-2E0A-B9882525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4E69A7-192D-D405-C1CC-BB7CFFD2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51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DD3B8E-E10D-730E-C7F0-8F53BC2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202978-5772-90A4-5CD7-3040EED7A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239879-4A2F-08BD-ADDA-70C0B05D5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0D79-0B36-4D0B-B669-91C2B9229301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BA92BC2B-F906-E168-EA01-A8339EE278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404938" cy="4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4000" b="1" kern="1200" dirty="0" smtClean="0">
          <a:solidFill>
            <a:srgbClr val="D70B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ilosz.jakubowski@frankbold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umia#/media/Plik:Zag%C3%B3rze_(Rumia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oland/pl/publications/i/item/978924003443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vironment.ec.europa.eu/publications/revision-eu-ambient-air-quality-legislation_e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35CFB-23D3-C6F4-08A5-3FFD8352A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8251"/>
            <a:ext cx="12192000" cy="1231712"/>
          </a:xfrm>
        </p:spPr>
        <p:txBody>
          <a:bodyPr>
            <a:normAutofit/>
          </a:bodyPr>
          <a:lstStyle/>
          <a:p>
            <a:r>
              <a:rPr lang="pl-PL" sz="5400" dirty="0"/>
              <a:t>Kontrola palenisk indywidualnych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039D80-90E7-634E-9F6A-BA7D4D6E1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600" dirty="0"/>
              <a:t>Aspekty prawne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2200" dirty="0"/>
              <a:t>r. pr. Miłosz Jakubowski</a:t>
            </a:r>
            <a:br>
              <a:rPr lang="pl-PL" sz="2200" dirty="0"/>
            </a:br>
            <a:r>
              <a:rPr lang="pl-PL" sz="2200" dirty="0"/>
              <a:t>Fundacja Frank </a:t>
            </a:r>
            <a:r>
              <a:rPr lang="pl-PL" sz="2200" dirty="0" err="1"/>
              <a:t>Bold</a:t>
            </a:r>
            <a:endParaRPr lang="pl-PL" sz="2200" dirty="0"/>
          </a:p>
        </p:txBody>
      </p:sp>
      <p:pic>
        <p:nvPicPr>
          <p:cNvPr id="1026" name="Picture 2" descr="Samorząd Województwa Wielkopolskiego">
            <a:extLst>
              <a:ext uri="{FF2B5EF4-FFF2-40B4-BE49-F238E27FC236}">
                <a16:creationId xmlns:a16="http://schemas.microsoft.com/office/drawing/2014/main" id="{F57AEC04-101D-344C-D841-CB18960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4" y="658811"/>
            <a:ext cx="3947792" cy="12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5134FAD0-C07F-7658-E0F9-B970E52C0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84" y="5979280"/>
            <a:ext cx="1581831" cy="4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902E9-6F33-EACA-F755-602C54E6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Stężenia b(a)p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D48A4F-8AD3-52AC-92A5-C8844E5ED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4701" y="1709387"/>
            <a:ext cx="4829099" cy="447621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8B3894-868E-1EC1-2281-01E835C9E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914150"/>
            <a:ext cx="4310575" cy="40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396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BEC6E-54FF-C205-BCBB-867ED329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Kompetencje WIOŚ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3F46C5-9583-0FD6-E9DF-0135288A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/>
              <a:t>Prowadzenie kontroli, w tym kontroli pozaplanowych (interwencyjnych, niezapowiedzianych), ściganie wykroczeń i wymierzanie grzywien w drodze mandatu karnego, a także </a:t>
            </a:r>
            <a:r>
              <a:rPr lang="pl-PL" b="1"/>
              <a:t>ściganie przestępstw przeciwko środowisku</a:t>
            </a:r>
            <a:r>
              <a:rPr lang="pl-PL"/>
              <a:t>, w tym wnoszenie i popieranie aktów oskarżenia, podejmowanie czynności o charakterze operacyjno-rozpoznawczym (art. 10b ustawy o IOŚ).</a:t>
            </a:r>
          </a:p>
          <a:p>
            <a:pPr>
              <a:lnSpc>
                <a:spcPct val="120000"/>
              </a:lnSpc>
            </a:pPr>
            <a:r>
              <a:rPr lang="pl-PL"/>
              <a:t>Wydawanie zarządzeń pokontrolnych (niewykonanie stanowi wykroczenie).</a:t>
            </a:r>
          </a:p>
          <a:p>
            <a:pPr>
              <a:lnSpc>
                <a:spcPct val="120000"/>
              </a:lnSpc>
            </a:pPr>
            <a:r>
              <a:rPr lang="pl-PL"/>
              <a:t>art. 364 POŚ: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i="1"/>
              <a:t>Jeżeli działalność prowadzona przez podmiot korzystający ze środowiska albo osobę fizyczną powoduje pogorszenie stanu środowiska w znacznych rozmiarach lub zagraża życiu lub zdrowiu ludzi, wojewódzki inspektor ochrony środowiska wyda decyzję o wstrzymaniu tej działalności w zakresie, w jakim jest to niezbędne dla zapobieżenia pogarszaniu stanu środowiska.</a:t>
            </a:r>
          </a:p>
          <a:p>
            <a:pPr>
              <a:lnSpc>
                <a:spcPct val="120000"/>
              </a:lnSpc>
            </a:pPr>
            <a:r>
              <a:rPr lang="pl-PL"/>
              <a:t>art. 365 i 367 POŚ: obligatoryjne (np. brak pozwolenia zintegrowanego) lub fakultatywne wstrzymanie użytkowania instalacji (np. brak pozwolenia emisyjnego lub zgłoszenia).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997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BE53F-7908-4E59-EC0E-B58B340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Wybrane kompetencje starosty (prezydenta miasta)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902FF-0CD9-0E2C-0FE2-D25843BE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Prowadzenie kontroli przedsiębiorców na podstawie art. 379 POŚ.</a:t>
            </a:r>
          </a:p>
          <a:p>
            <a:r>
              <a:rPr lang="pl-PL" dirty="0"/>
              <a:t>Nakazanie </a:t>
            </a:r>
            <a:r>
              <a:rPr lang="pl-PL" b="1" dirty="0"/>
              <a:t>przeprowadzenia przeglądu ekologicznego </a:t>
            </a:r>
            <a:r>
              <a:rPr lang="pl-PL" dirty="0"/>
              <a:t>(art. 237 POŚ) – </a:t>
            </a:r>
            <a:r>
              <a:rPr lang="pl-PL" b="1" dirty="0"/>
              <a:t>fakultatywnie</a:t>
            </a:r>
            <a:r>
              <a:rPr lang="pl-PL" dirty="0"/>
              <a:t>, w razie stwierdzenia okoliczności wskazujących na możliwość negatywnego oddziaływania instalacji na środowisko, organ ochrony środowiska.</a:t>
            </a:r>
          </a:p>
          <a:p>
            <a:r>
              <a:rPr lang="pl-PL" dirty="0"/>
              <a:t>Wydanie decyzji ustalającej wymagania w zakresie ochrony środowiska dotyczące eksploatacji instalacji, z której emisja nie wymaga pozwolenia, o ile jest to uzasadnione koniecznością ochrony środowiska (tzw. </a:t>
            </a:r>
            <a:r>
              <a:rPr lang="pl-PL" b="1" dirty="0"/>
              <a:t>decyzja korygująca</a:t>
            </a:r>
            <a:r>
              <a:rPr lang="pl-PL" dirty="0"/>
              <a:t>, art. 154 POŚ).</a:t>
            </a:r>
          </a:p>
          <a:p>
            <a:r>
              <a:rPr lang="pl-PL" dirty="0"/>
              <a:t>Wydanie decyzji, o której mowa w </a:t>
            </a:r>
            <a:r>
              <a:rPr lang="pl-PL" b="1" dirty="0"/>
              <a:t>art. 362 POŚ </a:t>
            </a:r>
            <a:r>
              <a:rPr lang="pl-PL" dirty="0"/>
              <a:t>(decyzja nakazująca ograniczenie negatywnego oddziaływania na środowisko).</a:t>
            </a:r>
          </a:p>
          <a:p>
            <a:r>
              <a:rPr lang="pl-PL" dirty="0"/>
              <a:t>Cofnięcie lub ograniczenie pozwolenia (art. 194-200 POŚ).</a:t>
            </a:r>
          </a:p>
        </p:txBody>
      </p:sp>
    </p:spTree>
    <p:extLst>
      <p:ext uri="{BB962C8B-B14F-4D97-AF65-F5344CB8AC3E}">
        <p14:creationId xmlns:p14="http://schemas.microsoft.com/office/powerpoint/2010/main" val="7626464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BE53F-7908-4E59-EC0E-B58B340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Cofnięcie i ograniczenie pozwolenia.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902FF-0CD9-0E2C-0FE2-D25843BE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/>
              <a:t>Art. 194 POŚ – obligatoryjne cofnięcie lub ograniczenie pozwolenia bez odszkodowania, jeżeli instalacja nie jest należycie eksploatowana, przez co stwarza zagrożenie pogorszenia stanu środowiska w znacznych rozmiarach lub zagrożenie życia lub zdrowia ludzi.</a:t>
            </a:r>
          </a:p>
          <a:p>
            <a:pPr>
              <a:lnSpc>
                <a:spcPct val="120000"/>
              </a:lnSpc>
            </a:pPr>
            <a:r>
              <a:rPr lang="pl-PL"/>
              <a:t>Art. 195 POŚ – fakultatywne cofnięcie lub ograniczenie pozwolenia bez odszkodowania, jeżeli:</a:t>
            </a:r>
          </a:p>
          <a:p>
            <a:pPr lvl="1">
              <a:lnSpc>
                <a:spcPct val="120000"/>
              </a:lnSpc>
            </a:pPr>
            <a:r>
              <a:rPr lang="pl-PL" i="1"/>
              <a:t>1) eksploatacja instalacji jest prowadzona z naruszeniem warunków pozwolenia, innych przepisów ustawy lub ustawy o odpadach;</a:t>
            </a:r>
          </a:p>
          <a:p>
            <a:pPr lvl="1">
              <a:lnSpc>
                <a:spcPct val="120000"/>
              </a:lnSpc>
            </a:pPr>
            <a:r>
              <a:rPr lang="pl-PL" i="1"/>
              <a:t>2) przepisy dotyczące ochrony środowiska zmieniły się w stopniu uniemożliwiającym emisję lub korzystanie ze środowiska na warunkach określonych w pozwoleniu; </a:t>
            </a:r>
            <a:r>
              <a:rPr lang="pl-PL"/>
              <a:t>(…).</a:t>
            </a:r>
          </a:p>
        </p:txBody>
      </p:sp>
    </p:spTree>
    <p:extLst>
      <p:ext uri="{BB962C8B-B14F-4D97-AF65-F5344CB8AC3E}">
        <p14:creationId xmlns:p14="http://schemas.microsoft.com/office/powerpoint/2010/main" val="15002743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BE53F-7908-4E59-EC0E-B58B340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Cofnięcie i ograniczenie pozwolenia.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902FF-0CD9-0E2C-0FE2-D25843BE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/>
              <a:t>Art. 196 POŚ – fakultatywne cofnięcie lub ograniczenie pozwolenia </a:t>
            </a:r>
            <a:r>
              <a:rPr lang="pl-PL" b="1"/>
              <a:t>za odszkodowaniem</a:t>
            </a:r>
            <a:r>
              <a:rPr lang="pl-PL"/>
              <a:t>, jeżeli:</a:t>
            </a:r>
          </a:p>
          <a:p>
            <a:pPr lvl="1"/>
            <a:r>
              <a:rPr lang="pl-PL" i="1"/>
              <a:t>1) przemawiają za tym względy ochrony środowiska lub</a:t>
            </a:r>
          </a:p>
          <a:p>
            <a:pPr lvl="1"/>
            <a:r>
              <a:rPr lang="pl-PL" i="1"/>
              <a:t>2) korzystanie z pozwolenia stwarza zagrożenie dla życia lub zdrowia ludzi.</a:t>
            </a:r>
          </a:p>
        </p:txBody>
      </p:sp>
    </p:spTree>
    <p:extLst>
      <p:ext uri="{BB962C8B-B14F-4D97-AF65-F5344CB8AC3E}">
        <p14:creationId xmlns:p14="http://schemas.microsoft.com/office/powerpoint/2010/main" val="7973986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35CFB-23D3-C6F4-08A5-3FFD8352A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8251"/>
            <a:ext cx="12192000" cy="1231712"/>
          </a:xfrm>
        </p:spPr>
        <p:txBody>
          <a:bodyPr>
            <a:normAutofit/>
          </a:bodyPr>
          <a:lstStyle/>
          <a:p>
            <a:r>
              <a:rPr lang="pl-PL" sz="5400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039D80-90E7-634E-9F6A-BA7D4D6E1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6901"/>
            <a:ext cx="9144000" cy="20404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100" dirty="0"/>
              <a:t>r. pr. Miłosz Jakubowski</a:t>
            </a:r>
            <a:br>
              <a:rPr lang="pl-PL" sz="3100" dirty="0"/>
            </a:br>
            <a:r>
              <a:rPr lang="pl-PL" sz="3100" dirty="0"/>
              <a:t>Fundacja Frank </a:t>
            </a:r>
            <a:r>
              <a:rPr lang="pl-PL" sz="3100" dirty="0" err="1"/>
              <a:t>Bold</a:t>
            </a:r>
            <a:endParaRPr lang="pl-PL" sz="3100" dirty="0"/>
          </a:p>
          <a:p>
            <a:pPr>
              <a:lnSpc>
                <a:spcPct val="120000"/>
              </a:lnSpc>
            </a:pPr>
            <a:r>
              <a:rPr lang="pl-PL" sz="31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milosz.jakubowski@frankbold.org</a:t>
            </a:r>
            <a:br>
              <a:rPr lang="pl-PL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100" dirty="0"/>
              <a:t>530 025 442</a:t>
            </a:r>
          </a:p>
          <a:p>
            <a:endParaRPr lang="pl-PL" sz="2200" dirty="0"/>
          </a:p>
        </p:txBody>
      </p:sp>
      <p:pic>
        <p:nvPicPr>
          <p:cNvPr id="1026" name="Picture 2" descr="Samorząd Województwa Wielkopolskiego">
            <a:extLst>
              <a:ext uri="{FF2B5EF4-FFF2-40B4-BE49-F238E27FC236}">
                <a16:creationId xmlns:a16="http://schemas.microsoft.com/office/drawing/2014/main" id="{F57AEC04-101D-344C-D841-CB18960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4" y="658811"/>
            <a:ext cx="3947792" cy="12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5134FAD0-C07F-7658-E0F9-B970E52C0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84" y="5979280"/>
            <a:ext cx="1581831" cy="4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2CCE2-73C2-BB7D-74D7-3E8782B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Stężenia b(a)p na stacjach pomiarowych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10A848-34A2-E1EA-58DF-11A8F6016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D16F46-87C4-89CF-47E9-419CD2F9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759938"/>
            <a:ext cx="10515600" cy="24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E1989-11AD-0B6D-5C00-48786F4C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wyników oceny jakości powietrza za 2022 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1434A8-7533-0FA9-D8BA-5231DF00A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697" y="2129591"/>
            <a:ext cx="8418605" cy="3411690"/>
          </a:xfrm>
        </p:spPr>
      </p:pic>
    </p:spTree>
    <p:extLst>
      <p:ext uri="{BB962C8B-B14F-4D97-AF65-F5344CB8AC3E}">
        <p14:creationId xmlns:p14="http://schemas.microsoft.com/office/powerpoint/2010/main" val="409023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560A1-15A7-EE30-2009-7920A1BC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emisji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ACB015-3FC8-E35D-7167-77C661D1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ADFED7-A711-5F88-CFF1-DBEA10EB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BBEE3E-981D-A06E-7F83-DEFB6E85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emisji zanieczyszczeń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ECAB8-D678-A9F8-87EA-97034C90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djęcie ulicy z zabudową jednorodzinną, widoczny śnieg na poboczu, z kominów domów wydobywa się ciemny dym.">
            <a:extLst>
              <a:ext uri="{FF2B5EF4-FFF2-40B4-BE49-F238E27FC236}">
                <a16:creationId xmlns:a16="http://schemas.microsoft.com/office/drawing/2014/main" id="{84B7DD79-F353-EA38-18FB-D7CDB243F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199" b="17941"/>
          <a:stretch/>
        </p:blipFill>
        <p:spPr bwMode="auto">
          <a:xfrm>
            <a:off x="-24342" y="-675456"/>
            <a:ext cx="12240683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47A739C-C3B8-ED71-3912-15D1755BE51D}"/>
              </a:ext>
            </a:extLst>
          </p:cNvPr>
          <p:cNvSpPr txBox="1"/>
          <p:nvPr/>
        </p:nvSpPr>
        <p:spPr>
          <a:xfrm>
            <a:off x="-24342" y="6311900"/>
            <a:ext cx="74696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4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LukaszKatlewa</a:t>
            </a:r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Ulica Robotnicza w Zagórzu (Rumia), </a:t>
            </a:r>
            <a:b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https://pl.wikipedia.org/wiki/Rumia#/media/Plik:Zag%C3%B3rze(Rumia).jpg</a:t>
            </a:r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b="0" i="0" u="sng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endParaRPr lang="pl-PL" sz="1400" b="0" i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12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05ECFF2-FBF1-8896-C6FC-B58D69BA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ochrony powietrza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10C4AB2-7597-8073-F44F-5FD19315C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93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173CD-E0A1-7D8D-831A-80CF88D7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ochrony powietrza (POP)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F4586F-F423-E24C-9BD7-740ED42E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Akt prawa miejscowego.</a:t>
            </a:r>
          </a:p>
          <a:p>
            <a:r>
              <a:rPr lang="pl-PL" dirty="0"/>
              <a:t>Opracowany przez Zarząd Województwa, uchwalany przez </a:t>
            </a:r>
            <a:r>
              <a:rPr lang="pl-PL" b="1" dirty="0"/>
              <a:t>Sejmik Województwa.</a:t>
            </a:r>
          </a:p>
          <a:p>
            <a:r>
              <a:rPr lang="pl-PL" dirty="0"/>
              <a:t>Przed uchwaleniem opinia Ministra Klimatu i Środowiska oraz właściwych wójtów, burmistrzów, prezydentów miast i starostów.</a:t>
            </a:r>
          </a:p>
          <a:p>
            <a:r>
              <a:rPr lang="pl-PL" dirty="0"/>
              <a:t>Zawiera </a:t>
            </a:r>
            <a:r>
              <a:rPr lang="pl-PL" b="1" dirty="0"/>
              <a:t>działania naprawcze</a:t>
            </a:r>
            <a:r>
              <a:rPr lang="pl-PL" dirty="0"/>
              <a:t>, które mają zapewnić, że okres przekroczeń jest </a:t>
            </a:r>
            <a:r>
              <a:rPr lang="pl-PL" b="1" dirty="0"/>
              <a:t>możliwie najkrótszy.</a:t>
            </a:r>
          </a:p>
          <a:p>
            <a:r>
              <a:rPr lang="pl-PL" dirty="0"/>
              <a:t>Działania naprawcze krótko, średnio i długoterminowe (</a:t>
            </a:r>
            <a:r>
              <a:rPr lang="pl-PL" b="1" dirty="0"/>
              <a:t>maksymalnie 6 lat</a:t>
            </a:r>
            <a:r>
              <a:rPr lang="pl-PL" dirty="0"/>
              <a:t>).</a:t>
            </a:r>
          </a:p>
          <a:p>
            <a:r>
              <a:rPr lang="pl-PL" dirty="0"/>
              <a:t>Aktualizacja co 3 lata.</a:t>
            </a:r>
          </a:p>
          <a:p>
            <a:r>
              <a:rPr lang="pl-PL" dirty="0"/>
              <a:t>Sprawozdania w wójtów, burmistrzów, prezydentów miast z realizacji POP za poprzedni rok kalendarzowy do 15 lutego.</a:t>
            </a:r>
          </a:p>
        </p:txBody>
      </p:sp>
    </p:spTree>
    <p:extLst>
      <p:ext uri="{BB962C8B-B14F-4D97-AF65-F5344CB8AC3E}">
        <p14:creationId xmlns:p14="http://schemas.microsoft.com/office/powerpoint/2010/main" val="62466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2DF38-951C-41E6-F91A-7CECAB8F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działań krótkoterminowych (PDK)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223A16-6024-AEFA-7812-62ADB0CA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Integralna część POP.</a:t>
            </a:r>
          </a:p>
          <a:p>
            <a:r>
              <a:rPr lang="pl-PL" dirty="0"/>
              <a:t>Działania doraźne, które mają na celu szybką poprawę jakości powietrza.</a:t>
            </a:r>
          </a:p>
          <a:p>
            <a:r>
              <a:rPr lang="pl-PL" dirty="0"/>
              <a:t>Wdrażanie działań uzależnione od wystąpienia </a:t>
            </a:r>
            <a:r>
              <a:rPr lang="pl-PL" b="1" dirty="0"/>
              <a:t>stopni zagrożenia.</a:t>
            </a:r>
          </a:p>
          <a:p>
            <a:r>
              <a:rPr lang="pl-PL" dirty="0"/>
              <a:t>Przykładowe działania krótkoterminowe:</a:t>
            </a:r>
          </a:p>
          <a:p>
            <a:pPr lvl="1"/>
            <a:r>
              <a:rPr lang="pl-PL" dirty="0"/>
              <a:t>czasowy zakaz rekreacyjnego palenia w kominkach,</a:t>
            </a:r>
          </a:p>
          <a:p>
            <a:pPr lvl="1"/>
            <a:r>
              <a:rPr lang="pl-PL" dirty="0"/>
              <a:t>czasowe zawieszenie robót budowlanych,</a:t>
            </a:r>
          </a:p>
          <a:p>
            <a:pPr lvl="1"/>
            <a:r>
              <a:rPr lang="pl-PL" dirty="0"/>
              <a:t>zwiększenie kontroli indywidualnych palenisk.</a:t>
            </a:r>
          </a:p>
        </p:txBody>
      </p:sp>
    </p:spTree>
    <p:extLst>
      <p:ext uri="{BB962C8B-B14F-4D97-AF65-F5344CB8AC3E}">
        <p14:creationId xmlns:p14="http://schemas.microsoft.com/office/powerpoint/2010/main" val="388487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146F6-86E6-A657-0BC7-0CEEDF74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 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AD904-D0FB-1FB0-5DA6-DE47D41F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Uchwała nr XXI/391/20 Sejmiku Województwa Wielkopolskiego z dnia 13 lipca 2020 r. w sprawie określenia Programu ochrony powietrza dla strefy wielkopolskiej</a:t>
            </a:r>
          </a:p>
          <a:p>
            <a:r>
              <a:rPr lang="pl-PL" dirty="0"/>
              <a:t>Uchwała nr XXI/392/20 Sejmiku Województwa Wielkopolskiego z dnia 13 lipca 2020 r. w sprawie określenia Programu ochrony powietrza dla strefy miasto Kalisz</a:t>
            </a:r>
          </a:p>
          <a:p>
            <a:r>
              <a:rPr lang="pl-PL" b="1" dirty="0"/>
              <a:t>Uchwała nr XLIX/975/23</a:t>
            </a:r>
            <a:r>
              <a:rPr lang="pl-PL" dirty="0"/>
              <a:t> Sejmiku Województwa Wielkopolskiego </a:t>
            </a:r>
            <a:br>
              <a:rPr lang="pl-PL" dirty="0"/>
            </a:br>
            <a:r>
              <a:rPr lang="pl-PL" dirty="0"/>
              <a:t>z dnia 30 stycznia 2023 r. w sprawie określenia Programu ochrony powietrza w zakresie pyłu PM2,5 dla strefy miasto Kalisz</a:t>
            </a:r>
          </a:p>
          <a:p>
            <a:r>
              <a:rPr lang="pl-PL" dirty="0"/>
              <a:t>Uchwała nr XXI/393/20 Sejmiku Województwa Wielkopolskiego z dnia 13 lipca 2020 r. w sprawie określenia Programu ochrony powietrza dla strefy aglomeracja poznańska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759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C63A3-D8A8-5454-AA0E-598C92B8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naprawcze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1388E8-A284-F25C-76A4-E7AC84E29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Ograniczenie emisji z ogrzewania indywidualnego w komunalnym zasobie mieszkaniowym i budynkach użyteczności publicznej.</a:t>
            </a:r>
          </a:p>
          <a:p>
            <a:r>
              <a:rPr lang="pl-PL" dirty="0"/>
              <a:t>Zachęty finansowe na modernizację budynków mieszkalnych oraz na wymianę kotłów, pieców i palenisk w gminach strefy wielkopolskiej.</a:t>
            </a:r>
          </a:p>
          <a:p>
            <a:r>
              <a:rPr lang="pl-PL" dirty="0"/>
              <a:t>Inwentaryzacja źródeł ogrzewania indywidualnego na terenie gmin (wielkopolska)/ujednolicenie i aktualizacja bazy danych o źródłach ciepła na terenie miasta (Kalisz, Poznań).</a:t>
            </a:r>
          </a:p>
          <a:p>
            <a:r>
              <a:rPr lang="pl-PL" b="1" dirty="0"/>
              <a:t>Kontrola realizacji uchwały ograniczającej stosowanie paliw stałych.</a:t>
            </a:r>
          </a:p>
          <a:p>
            <a:r>
              <a:rPr lang="pl-PL" dirty="0"/>
              <a:t>Termomodernizacja budynków mieszkalnych i użyteczności publicznej.</a:t>
            </a:r>
          </a:p>
          <a:p>
            <a:r>
              <a:rPr lang="pl-PL" dirty="0"/>
              <a:t>Obniżenie emisji komunikacyjnej poprzez regularne utrzymywanie czystości ulic oraz zakaz używania spalinowych i elektrycznych dmuchaw do liści w gminach miejskich i w miastach w gminach miejsko-wiejskich.</a:t>
            </a:r>
          </a:p>
          <a:p>
            <a:r>
              <a:rPr lang="pl-PL" dirty="0"/>
              <a:t>Utworzenie strefy ograniczonego ruchu (Poznań).</a:t>
            </a:r>
          </a:p>
          <a:p>
            <a:r>
              <a:rPr lang="pl-PL" dirty="0"/>
              <a:t>Ochrona i zwiększanie udziału zieleni w przestrzeni gmin miejskich.</a:t>
            </a:r>
          </a:p>
          <a:p>
            <a:r>
              <a:rPr lang="pl-PL" dirty="0"/>
              <a:t>Edukacja ekologiczna.</a:t>
            </a:r>
          </a:p>
          <a:p>
            <a:r>
              <a:rPr lang="pl-PL" dirty="0"/>
              <a:t>Zapisy w planach zagospodarowania przestrzennego.</a:t>
            </a:r>
          </a:p>
        </p:txBody>
      </p:sp>
    </p:spTree>
    <p:extLst>
      <p:ext uri="{BB962C8B-B14F-4D97-AF65-F5344CB8AC3E}">
        <p14:creationId xmlns:p14="http://schemas.microsoft.com/office/powerpoint/2010/main" val="365968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BECF6E-51F8-9786-A585-641C8272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4E180D-EF70-5FAA-0677-397920A8C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Uwagi wprowadzające: źródła prawa o ochronie powietrza, jakość powietrza w Polsce i w województwie wielkopolskim, omówienie projektowanych zmian dyrektywy o czystym powietrzu.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Omówienie programu ochrony powietrza i uchwały antysmogowej.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Kontrola palenisk indywidualnych: podstawa prawna, przebieg kontroli, sposoby postępowania w przypadkach problemowych.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Spalanie pozostałości roślinnych.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Przepisy dotyczące wprowadzania do obrotu paliw stałych.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Omówienie czynów zabronionych związanych z ochroną powietrza </a:t>
            </a:r>
            <a:br>
              <a:rPr lang="pl-PL" dirty="0"/>
            </a:br>
            <a:r>
              <a:rPr lang="pl-PL" dirty="0"/>
              <a:t>i prowadzeniem kontroli.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Dodatkowe instrumenty służące poprawie jakości powietrza – decyzje naprawcze, plany miejscowe.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Zanieczyszczanie powietrza przez przedsiębiorców.</a:t>
            </a:r>
          </a:p>
        </p:txBody>
      </p:sp>
    </p:spTree>
    <p:extLst>
      <p:ext uri="{BB962C8B-B14F-4D97-AF65-F5344CB8AC3E}">
        <p14:creationId xmlns:p14="http://schemas.microsoft.com/office/powerpoint/2010/main" val="254564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57547-3A75-C0AE-D22B-E65E4449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Ograniczenie emisji w zasobie komunalnym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57A6B-F1F5-8D14-6133-698C5B1E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Poznaniu wymiana jedynie na źródła bez- i niskoemisyjne (brak możliwości wymiany na kotły i piece węglowe lub na biomasę).</a:t>
            </a:r>
          </a:p>
          <a:p>
            <a:r>
              <a:rPr lang="pl-PL" dirty="0"/>
              <a:t>W Kaliszu wymiana na kotły na paliwo stałe jedynie na terenach, gdzie przyłączenie do sieci gazowej lub ciepłowniczej jest technicznie lub ekonomicznie nieuzasadnione.</a:t>
            </a:r>
          </a:p>
          <a:p>
            <a:r>
              <a:rPr lang="pl-PL" dirty="0"/>
              <a:t>Liczba kotłów do wymiany wskazana </a:t>
            </a:r>
            <a:r>
              <a:rPr lang="pl-PL" dirty="0" err="1"/>
              <a:t>POPach</a:t>
            </a:r>
            <a:r>
              <a:rPr lang="pl-PL" dirty="0"/>
              <a:t> dla każdej gminy.</a:t>
            </a:r>
          </a:p>
        </p:txBody>
      </p:sp>
    </p:spTree>
    <p:extLst>
      <p:ext uri="{BB962C8B-B14F-4D97-AF65-F5344CB8AC3E}">
        <p14:creationId xmlns:p14="http://schemas.microsoft.com/office/powerpoint/2010/main" val="34174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F1BEB6-91BA-27DF-7562-32FE59B5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Zachęty finansowe na wymianę kotłów</a:t>
            </a:r>
            <a:br>
              <a:rPr lang="pl-PL" dirty="0"/>
            </a:br>
            <a:r>
              <a:rPr lang="pl-PL" dirty="0"/>
              <a:t> i pieców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EADC6C-AFB1-5735-F990-8B671E319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Obowiązek wdrożenia systemu dotacji.</a:t>
            </a:r>
          </a:p>
          <a:p>
            <a:r>
              <a:rPr lang="pl-PL" dirty="0"/>
              <a:t>W Poznaniu brak możliwości udzielania zachęt finansowych na instalacje na paliwa stałe.</a:t>
            </a:r>
          </a:p>
        </p:txBody>
      </p:sp>
    </p:spTree>
    <p:extLst>
      <p:ext uri="{BB962C8B-B14F-4D97-AF65-F5344CB8AC3E}">
        <p14:creationId xmlns:p14="http://schemas.microsoft.com/office/powerpoint/2010/main" val="334949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D13D2-14FB-96C8-89CA-5948628F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36557-F689-7003-E598-70B8AFB0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Obowiązek organu wykonawczego gminy.</a:t>
            </a:r>
          </a:p>
          <a:p>
            <a:r>
              <a:rPr lang="pl-PL" dirty="0"/>
              <a:t>Obowiązek określenia kryteriów kontroli.</a:t>
            </a:r>
          </a:p>
          <a:p>
            <a:r>
              <a:rPr lang="pl-PL" dirty="0"/>
              <a:t>Wymagana liczba kontroli:</a:t>
            </a:r>
          </a:p>
          <a:p>
            <a:pPr lvl="1"/>
            <a:r>
              <a:rPr lang="pl-PL" dirty="0"/>
              <a:t>Gminy wiejskie: 50 kontroli rocznie.</a:t>
            </a:r>
          </a:p>
          <a:p>
            <a:pPr lvl="1"/>
            <a:r>
              <a:rPr lang="pl-PL" dirty="0"/>
              <a:t>Gminy miejsko-wiejskie: 100 kontroli rocznie.</a:t>
            </a:r>
          </a:p>
          <a:p>
            <a:pPr lvl="1"/>
            <a:r>
              <a:rPr lang="pl-PL" dirty="0"/>
              <a:t>Gminy miejskie: 150 kontroli rocznie.</a:t>
            </a:r>
          </a:p>
          <a:p>
            <a:pPr lvl="1"/>
            <a:r>
              <a:rPr lang="pl-PL" dirty="0"/>
              <a:t>Kalisz: 200 kontroli rocznie.</a:t>
            </a:r>
          </a:p>
          <a:p>
            <a:pPr lvl="1"/>
            <a:r>
              <a:rPr lang="pl-PL" dirty="0"/>
              <a:t>Poznań 500 kontroli rocznie.</a:t>
            </a:r>
          </a:p>
          <a:p>
            <a:r>
              <a:rPr lang="pl-PL" dirty="0"/>
              <a:t>Regularne prowadzenie kontroli, szczególna intensywność w okresie grzewczym (październik-kwiecień).</a:t>
            </a:r>
          </a:p>
          <a:p>
            <a:r>
              <a:rPr lang="pl-PL" b="1" dirty="0"/>
              <a:t>Obowiązek prowadzenia kontroli interwencyjnych (w ciągu kilku godzin od zgłoszenia).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160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32DBD-8247-6F4A-34BA-C8BE949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Sankcja za brak realizacji POP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A3558A-38D5-3AC2-0ACB-BB838736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Sankcja – art. 315a POŚ:</a:t>
            </a:r>
            <a:br>
              <a:rPr lang="pl-PL" dirty="0"/>
            </a:br>
            <a:r>
              <a:rPr lang="pl-PL" i="1" dirty="0"/>
              <a:t>1. W przypadku: </a:t>
            </a:r>
            <a:r>
              <a:rPr lang="pl-PL" dirty="0"/>
              <a:t>(…)</a:t>
            </a:r>
            <a:br>
              <a:rPr lang="pl-PL" i="1" dirty="0"/>
            </a:br>
            <a:r>
              <a:rPr lang="pl-PL" i="1" dirty="0"/>
              <a:t>3) </a:t>
            </a:r>
            <a:r>
              <a:rPr lang="pl-PL" b="1" i="1" dirty="0"/>
              <a:t>niedotrzymania terminów realizacji działań określonych w programach ochrony powietrza i ich aktualizacjach lub planach działań krótkoterminowych </a:t>
            </a:r>
            <a:r>
              <a:rPr lang="pl-PL" dirty="0"/>
              <a:t>(…)</a:t>
            </a:r>
            <a:br>
              <a:rPr lang="pl-PL" i="1" dirty="0"/>
            </a:br>
            <a:r>
              <a:rPr lang="pl-PL" b="1" i="1" dirty="0"/>
              <a:t>4) niedotrzymania terminów przekazania sprawozdań okresowych </a:t>
            </a:r>
            <a:r>
              <a:rPr lang="pl-PL" i="1" dirty="0"/>
              <a:t>z realizacji programów ochrony powietrza i ich aktualizacji, o których mowa w art. 91, lub planów działań krótkoterminowych, o których mowa w art. 92</a:t>
            </a:r>
            <a:br>
              <a:rPr lang="pl-PL" i="1" dirty="0"/>
            </a:br>
            <a:r>
              <a:rPr lang="pl-PL" i="1" dirty="0"/>
              <a:t>5) niedotrzymania terminów przekazania sprawozdań końcowych </a:t>
            </a:r>
            <a:r>
              <a:rPr lang="pl-PL" dirty="0"/>
              <a:t>(…)</a:t>
            </a:r>
            <a:br>
              <a:rPr lang="pl-PL" i="1" dirty="0"/>
            </a:br>
            <a:r>
              <a:rPr lang="pl-PL" i="1" dirty="0"/>
              <a:t>- organ za to odpowiedzialny podlega karze pieniężnej w wysokości </a:t>
            </a:r>
            <a:r>
              <a:rPr lang="pl-PL" b="1" i="1" dirty="0"/>
              <a:t>od </a:t>
            </a:r>
            <a:br>
              <a:rPr lang="pl-PL" b="1" i="1" dirty="0"/>
            </a:br>
            <a:r>
              <a:rPr lang="pl-PL" b="1" i="1" dirty="0"/>
              <a:t>50 000 zł do 500 000 zł</a:t>
            </a:r>
            <a:r>
              <a:rPr lang="pl-PL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84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0AB27-3853-480A-E1A2-BCB76909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działań krótkoterminowych</a:t>
            </a:r>
            <a:br>
              <a:rPr lang="pl-PL" dirty="0"/>
            </a:br>
            <a:r>
              <a:rPr lang="pl-PL" dirty="0"/>
              <a:t>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18E4F-2FBF-AED4-E1AB-A58CFE579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Ryzyko wystąpienia poziomu dopuszczalnego pyłu PM2,5 lub poziomu docelowego:</a:t>
            </a:r>
          </a:p>
          <a:p>
            <a:pPr lvl="1"/>
            <a:r>
              <a:rPr lang="pl-PL" dirty="0"/>
              <a:t>informacja na stronie internetowej (WCZK).</a:t>
            </a:r>
          </a:p>
          <a:p>
            <a:r>
              <a:rPr lang="pl-PL" dirty="0"/>
              <a:t>Ryzyko wystąpienia poziomu dopuszczalnego pyłu PM10 (poziom 1):</a:t>
            </a:r>
          </a:p>
          <a:p>
            <a:pPr lvl="1"/>
            <a:r>
              <a:rPr lang="pl-PL" dirty="0"/>
              <a:t>informacja na stronie internetowej (WCZK),</a:t>
            </a:r>
          </a:p>
          <a:p>
            <a:pPr lvl="1"/>
            <a:r>
              <a:rPr lang="pl-PL" dirty="0"/>
              <a:t>wzmożenie kontroli budynków z ogrzewaniem indywidualnym (straż gminna, pracownicy urzędów gmin),</a:t>
            </a:r>
          </a:p>
          <a:p>
            <a:pPr lvl="1"/>
            <a:r>
              <a:rPr lang="pl-PL" b="1" dirty="0"/>
              <a:t>zalecenie</a:t>
            </a:r>
            <a:r>
              <a:rPr lang="pl-PL" dirty="0"/>
              <a:t> ogrzewania lepszym jakościowo paliwem, jeżeli to możliwe odstąpienie od stosowania paliw stałych (obywatele).</a:t>
            </a:r>
          </a:p>
        </p:txBody>
      </p:sp>
    </p:spTree>
    <p:extLst>
      <p:ext uri="{BB962C8B-B14F-4D97-AF65-F5344CB8AC3E}">
        <p14:creationId xmlns:p14="http://schemas.microsoft.com/office/powerpoint/2010/main" val="12525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0AB27-3853-480A-E1A2-BCB76909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działań krótkoterminowych</a:t>
            </a:r>
            <a:br>
              <a:rPr lang="pl-PL" dirty="0"/>
            </a:br>
            <a:r>
              <a:rPr lang="pl-PL" dirty="0"/>
              <a:t>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18E4F-2FBF-AED4-E1AB-A58CFE579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Ryzyko wystąpienia poziomu informowania pyłu PM10 (poziom 2):</a:t>
            </a:r>
          </a:p>
          <a:p>
            <a:pPr lvl="1"/>
            <a:r>
              <a:rPr lang="pl-PL" dirty="0"/>
              <a:t>informacja na stronie internetowej (WCZK),</a:t>
            </a:r>
          </a:p>
          <a:p>
            <a:pPr lvl="1"/>
            <a:r>
              <a:rPr lang="pl-PL" b="1" dirty="0"/>
              <a:t>zakaz</a:t>
            </a:r>
            <a:r>
              <a:rPr lang="pl-PL" dirty="0"/>
              <a:t> używania spalinowego sprzętu ogrodniczego i grilli,</a:t>
            </a:r>
          </a:p>
          <a:p>
            <a:pPr lvl="1"/>
            <a:r>
              <a:rPr lang="pl-PL" dirty="0"/>
              <a:t>wzmożenie kontroli przestrzegania zakazu spalania odpadów </a:t>
            </a:r>
            <a:br>
              <a:rPr lang="pl-PL" dirty="0"/>
            </a:br>
            <a:r>
              <a:rPr lang="pl-PL" dirty="0"/>
              <a:t>(w tym pozostałości roślinnych),</a:t>
            </a:r>
          </a:p>
          <a:p>
            <a:pPr lvl="1"/>
            <a:r>
              <a:rPr lang="pl-PL" b="1" dirty="0"/>
              <a:t>zakaz</a:t>
            </a:r>
            <a:r>
              <a:rPr lang="pl-PL" dirty="0"/>
              <a:t> palenia w kominkach,</a:t>
            </a:r>
          </a:p>
          <a:p>
            <a:pPr lvl="1"/>
            <a:r>
              <a:rPr lang="pl-PL" b="1" dirty="0"/>
              <a:t>zalecenie</a:t>
            </a:r>
            <a:r>
              <a:rPr lang="pl-PL" dirty="0"/>
              <a:t> ogrzewania lepszym jakościowo paliwem, jeżeli to możliwe odstąpienie od stosowania paliw stałych (obywatele),</a:t>
            </a:r>
          </a:p>
          <a:p>
            <a:pPr lvl="1"/>
            <a:r>
              <a:rPr lang="pl-PL" b="1" dirty="0"/>
              <a:t>zakaz</a:t>
            </a:r>
            <a:r>
              <a:rPr lang="pl-PL" dirty="0"/>
              <a:t> używania kotłów na paliwo stałe jeżeli istnieje inny sposób ogrzewania.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4727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0AB27-3853-480A-E1A2-BCB76909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działań krótkoterminowych</a:t>
            </a:r>
            <a:br>
              <a:rPr lang="pl-PL" dirty="0"/>
            </a:br>
            <a:r>
              <a:rPr lang="pl-PL" dirty="0"/>
              <a:t>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18E4F-2FBF-AED4-E1AB-A58CFE579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Ryzyko wystąpienia poziomu alarmowego pyłu PM10 (poziom 3):</a:t>
            </a:r>
          </a:p>
          <a:p>
            <a:pPr lvl="1"/>
            <a:r>
              <a:rPr lang="pl-PL" dirty="0"/>
              <a:t>jak poziom 2 + ograniczanie emisji z transportu.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219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05ECFF2-FBF1-8896-C6FC-B58D69BA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Uchwały antysmogowe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2C2566-16C3-1D7C-DA96-D7AE89565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9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34B2A5-6AA1-C50E-7236-690547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96 POŚ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9CE914-8492-2BD5-3D67-F09AB171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1.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Sejmik województwa 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może,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w drodze uchwały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,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w celu zapobieżenia negatywnemu oddziaływaniu na zdrowie ludzi lub na środowisko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, wprowadzić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ograniczenia lub zakazy w zakresie eksploatacji instalacji, w których następuje spalanie paliw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.</a:t>
            </a: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Instalacja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- art. 3 pkt 6 POŚ:</a:t>
            </a:r>
          </a:p>
          <a:p>
            <a:pPr marL="1126066" marR="0" lvl="1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stacjonarne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urządzenie techniczne,</a:t>
            </a:r>
          </a:p>
          <a:p>
            <a:pPr marL="1126066" marR="0" lvl="1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zespół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stacjonarnych urządzeń technicznych powiązanych technologicznie, do których tytułem prawnym dysponuje ten sam podmiot i położonych na terenie jednego zakładu,</a:t>
            </a:r>
          </a:p>
          <a:p>
            <a:pPr marL="1126066" marR="0" lvl="1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budowle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niebędące urządzeniami technicznymi ani ich zespołami,</a:t>
            </a:r>
          </a:p>
          <a:p>
            <a:pPr marL="36195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których eksploatacja powoduje emisję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.</a:t>
            </a: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lang="pl-PL" sz="2400" b="1" kern="0" dirty="0">
                <a:latin typeface="+mn-lt"/>
                <a:cs typeface="Arial" panose="020B0604020202020204" pitchFamily="34" charset="0"/>
                <a:sym typeface="Roboto Regular"/>
              </a:rPr>
              <a:t>Eksploatacja</a:t>
            </a:r>
            <a:r>
              <a:rPr lang="pl-PL" sz="2400" b="1" kern="0" dirty="0">
                <a:latin typeface="+mn-lt"/>
                <a:sym typeface="Roboto Regular"/>
              </a:rPr>
              <a:t> </a:t>
            </a:r>
            <a:r>
              <a:rPr lang="pl-PL" sz="2400" kern="0" dirty="0">
                <a:latin typeface="+mn-lt"/>
                <a:sym typeface="Roboto Regular"/>
              </a:rPr>
              <a:t>– art. 3 pkt 3 POŚ: </a:t>
            </a:r>
            <a:r>
              <a:rPr lang="pl-PL" sz="2400" b="1" kern="0" dirty="0">
                <a:latin typeface="+mn-lt"/>
                <a:sym typeface="Roboto Regular"/>
              </a:rPr>
              <a:t>użytkowanie</a:t>
            </a:r>
            <a:r>
              <a:rPr lang="pl-PL" sz="2400" kern="0" dirty="0">
                <a:latin typeface="+mn-lt"/>
                <a:sym typeface="Roboto Regular"/>
              </a:rPr>
              <a:t> instalacji lub urządzenia oraz </a:t>
            </a:r>
            <a:r>
              <a:rPr lang="pl-PL" sz="2400" b="1" kern="0" dirty="0">
                <a:latin typeface="+mn-lt"/>
                <a:cs typeface="Arial" panose="020B0604020202020204" pitchFamily="34" charset="0"/>
                <a:sym typeface="Roboto Regular"/>
              </a:rPr>
              <a:t>utrzymywanie</a:t>
            </a:r>
            <a:r>
              <a:rPr lang="pl-PL" sz="2400" b="1" kern="0" dirty="0">
                <a:latin typeface="+mn-lt"/>
                <a:sym typeface="Roboto Regular"/>
              </a:rPr>
              <a:t> ich w sprawności</a:t>
            </a:r>
            <a:r>
              <a:rPr lang="pl-PL" sz="2400" kern="0" dirty="0">
                <a:latin typeface="+mn-lt"/>
                <a:sym typeface="Roboto Regular"/>
              </a:rPr>
              <a:t>.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  <a:sym typeface="Roboto Regular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82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34B2A5-6AA1-C50E-7236-690547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96 POŚ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9CE914-8492-2BD5-3D67-F09AB171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6.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określa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: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1)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granice obszaru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, na którym wprowadza się ograniczenia lub zakazy, o których mowa w ust. 1;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2)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rodzaje podmiotów lub instalacji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, dla których wprowadza się ograniczenia lub zakazy, o których mowa w ust. 1;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3)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rodzaje lub jakość paliw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dopuszczonych do stosowania lub których stosowanie jest zakazane na obszarze, o którym mowa w pkt 1, lub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parametry techniczne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lub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rozwiązania techniczne lub parametry emisji instalacji, w których następuje spalanie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paliw, dopuszczonych do stosowania na tym obszarze.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1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156BC0C-5917-EEFC-AE08-C5A2D6DC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wprowadzające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FEFAB5-28F2-79A2-0792-6739A209D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077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79DE8-16AB-A01A-153F-B74AC2F5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96 POŚ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5607B-DBBC-DD81-023A-56BC46BC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7.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może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także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 określać:</a:t>
            </a:r>
            <a:endParaRPr kumimoji="0" lang="pl-PL" sz="20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rial" panose="020B0604020202020204" pitchFamily="34" charset="0"/>
              <a:sym typeface="Roboto Regular"/>
            </a:endParaRP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1) sposób lub cel wykorzystania paliw, który jest objęty ograniczeniami określonymi </a:t>
            </a:r>
            <a:b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</a:br>
            <a: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w uchwale;</a:t>
            </a:r>
          </a:p>
          <a:p>
            <a:pPr marL="800100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2) okres obowiązywania ograniczeń lub zakazów w ciągu roku;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3)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obowiązki podmiotów objętych uchwałą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w zakresie niezbędnym do kontroli realizacji uchwały.</a:t>
            </a:r>
          </a:p>
          <a:p>
            <a:pPr marL="16934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8.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nie ma zastosowania do instalacji, dla których wymagane jest uzyskanie pozwolenia zintegrowanego albo pozwolenia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 na wprowadzanie gazów lub pyłów do powietrza, albo dokonanie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zgłoszenia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.</a:t>
            </a:r>
          </a:p>
          <a:p>
            <a:pPr marL="16934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9.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jest aktem prawa miejscowego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591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F0B92B-7C40-1F59-0CAB-77493CB2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Uchwały antysmogowe 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063207-F235-E828-3C4A-8E550B36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Uchwała nr XXXIX/941/17 Sejmiku Województwa Wielkopolskiego z dnia 18 grudnia 2017 r. w sprawie wprowadzenia, na obszarze województwa wielkopolskiego, ograniczeń lub zakazów w zakresie eksploatacji instalacji, </a:t>
            </a:r>
            <a:br>
              <a:rPr lang="pl-PL" dirty="0"/>
            </a:br>
            <a:r>
              <a:rPr lang="pl-PL" dirty="0"/>
              <a:t>w których następuje spalanie paliw – zmieniona uchwałą nr XXXVI/700/21 </a:t>
            </a:r>
            <a:br>
              <a:rPr lang="pl-PL" dirty="0"/>
            </a:br>
            <a:r>
              <a:rPr lang="pl-PL" dirty="0"/>
              <a:t>z dnia 29 listopada 2021 r. </a:t>
            </a:r>
          </a:p>
          <a:p>
            <a:r>
              <a:rPr lang="pl-PL" dirty="0"/>
              <a:t>Uchwała nr XXXIX/942/17 Sejmiku Województwa Wielkopolskiego z dnia 18 grudnia 2017 r. w sprawie wprowadzenia, na obszarze Miasta Poznania, ograniczeń lub zakazów w zakresie eksploatacji instalacji, w których następuje spalanie paliw – zmieniona uchwałą nr XXXVI/701/21 z dnia 29 listopada </a:t>
            </a:r>
            <a:br>
              <a:rPr lang="pl-PL" dirty="0"/>
            </a:br>
            <a:r>
              <a:rPr lang="pl-PL" dirty="0"/>
              <a:t>2021 r. </a:t>
            </a:r>
          </a:p>
          <a:p>
            <a:r>
              <a:rPr lang="pl-PL" dirty="0"/>
              <a:t>Uchwała nr XXXIX/943/17 Sejmiku Województwa Wielkopolskiego z dnia 18 grudnia 2017 r. w sprawie wprowadzenia, na obszarze Miasta Kalisza, ograniczeń lub zakazów w zakresie eksploatacji instalacji, w których następuje spalanie paliw – zmieniona uchwałą nr XXXVI/702/21 z dnia 29 listopada </a:t>
            </a:r>
            <a:br>
              <a:rPr lang="pl-PL" dirty="0"/>
            </a:br>
            <a:r>
              <a:rPr lang="pl-PL" dirty="0"/>
              <a:t>2021 r. </a:t>
            </a:r>
          </a:p>
        </p:txBody>
      </p:sp>
    </p:spTree>
    <p:extLst>
      <p:ext uri="{BB962C8B-B14F-4D97-AF65-F5344CB8AC3E}">
        <p14:creationId xmlns:p14="http://schemas.microsoft.com/office/powerpoint/2010/main" val="928095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629ED-7A46-9D82-62F9-BFD1A802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Instalacje objęte uchwałami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939BD1-E847-4552-87D4-2A37D466E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§ 2. Ograniczenia i zakazy dotyczą:</a:t>
            </a:r>
          </a:p>
          <a:p>
            <a:pPr marL="0" indent="0">
              <a:buNone/>
            </a:pPr>
            <a:r>
              <a:rPr lang="pl-PL" i="1" dirty="0"/>
              <a:t>1) instalacji, w których następuje spalanie paliw stałych, o których mowa w art. 2 ust. 1 pkt 4a ustawy z dnia 25 sierpnia 2006 r. o systemie monitorowania i kontrolowania jakości paliw (Dz. U. z 2021 r. poz. 133, 1093 i 1642), takich jak kocioł, kominek lub piec, jeżeli:</a:t>
            </a:r>
          </a:p>
          <a:p>
            <a:pPr marL="514350" indent="-514350">
              <a:buFont typeface="+mj-lt"/>
              <a:buAutoNum type="alphaLcParenR"/>
            </a:pPr>
            <a:r>
              <a:rPr lang="pl-PL" i="1" dirty="0"/>
              <a:t>dostarczają ciepło do systemu centralnego ogrzewania lub</a:t>
            </a:r>
          </a:p>
        </p:txBody>
      </p:sp>
    </p:spTree>
    <p:extLst>
      <p:ext uri="{BB962C8B-B14F-4D97-AF65-F5344CB8AC3E}">
        <p14:creationId xmlns:p14="http://schemas.microsoft.com/office/powerpoint/2010/main" val="2533608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647AB-0ACF-14E7-4446-6C26B9B1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Instalacje objęte uchwałami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ECBBE-E181-EDEE-2B9B-C5396C412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b) wydzielają ciepło poprzez:</a:t>
            </a:r>
          </a:p>
          <a:p>
            <a:pPr marL="457200" lvl="1" indent="0">
              <a:buNone/>
            </a:pPr>
            <a:r>
              <a:rPr lang="pl-PL" i="1" dirty="0"/>
              <a:t>- bezpośrednie wydzielanie ciepła lub,</a:t>
            </a:r>
          </a:p>
          <a:p>
            <a:pPr marL="457200" lvl="1" indent="0">
              <a:buNone/>
            </a:pPr>
            <a:r>
              <a:rPr lang="pl-PL" i="1" dirty="0"/>
              <a:t>- bezpośrednie przenoszenie ciepła w połączeniu z przenoszeniem ciepła do cieczy lub,</a:t>
            </a:r>
          </a:p>
          <a:p>
            <a:pPr marL="457200" lvl="1" indent="0">
              <a:buNone/>
            </a:pPr>
            <a:r>
              <a:rPr lang="pl-PL" i="1" dirty="0"/>
              <a:t>- bezpośrednie przenoszenie ciepła w połączeniu z systemem dystrybucji gorącego powietrza;</a:t>
            </a:r>
          </a:p>
          <a:p>
            <a:r>
              <a:rPr lang="pl-PL" dirty="0">
                <a:solidFill>
                  <a:srgbClr val="FF0000"/>
                </a:solidFill>
              </a:rPr>
              <a:t>Co z instalacjami służącymi celom innym niż grzewcze? Np. piece do saun, piece piekarnicze, wędzarnie.</a:t>
            </a:r>
          </a:p>
          <a:p>
            <a:pPr lvl="1"/>
            <a:r>
              <a:rPr lang="pl-PL" dirty="0"/>
              <a:t>Czy urządzenie spełnia definicję instalacji?</a:t>
            </a:r>
          </a:p>
          <a:p>
            <a:pPr lvl="1"/>
            <a:r>
              <a:rPr lang="pl-PL" dirty="0"/>
              <a:t>Czy w instalacji następuje spalanie paliw stałych?</a:t>
            </a:r>
          </a:p>
          <a:p>
            <a:pPr lvl="1"/>
            <a:r>
              <a:rPr lang="pl-PL" dirty="0"/>
              <a:t>Czy instalacja wydziela ciepło?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691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09EA77-B89F-7A46-CE55-7E4500CF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Podmioty objęte uchwałami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E6BB8-522D-7068-FAA6-F128C85A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Ograniczenia i zakazy dotyczą </a:t>
            </a:r>
            <a:r>
              <a:rPr lang="pl-PL" b="1" dirty="0">
                <a:latin typeface="+mn-lt"/>
              </a:rPr>
              <a:t>podmiotów eksploatujących instalacje wymienione w pkt 1.</a:t>
            </a:r>
          </a:p>
          <a:p>
            <a:r>
              <a:rPr lang="pl-PL" b="1" kern="0" dirty="0">
                <a:latin typeface="+mn-lt"/>
                <a:cs typeface="Arial" panose="020B0604020202020204" pitchFamily="34" charset="0"/>
                <a:sym typeface="Roboto Regular"/>
              </a:rPr>
              <a:t>Eksploatacja</a:t>
            </a:r>
            <a:r>
              <a:rPr lang="pl-PL" b="1" kern="0" dirty="0">
                <a:latin typeface="+mn-lt"/>
                <a:sym typeface="Roboto Regular"/>
              </a:rPr>
              <a:t> </a:t>
            </a:r>
            <a:r>
              <a:rPr lang="pl-PL" kern="0" dirty="0">
                <a:latin typeface="+mn-lt"/>
                <a:sym typeface="Roboto Regular"/>
              </a:rPr>
              <a:t>– art. 3 pkt 3 POŚ: </a:t>
            </a:r>
            <a:r>
              <a:rPr lang="pl-PL" b="1" kern="0" dirty="0">
                <a:latin typeface="+mn-lt"/>
                <a:sym typeface="Roboto Regular"/>
              </a:rPr>
              <a:t>użytkowanie</a:t>
            </a:r>
            <a:r>
              <a:rPr lang="pl-PL" kern="0" dirty="0">
                <a:latin typeface="+mn-lt"/>
                <a:sym typeface="Roboto Regular"/>
              </a:rPr>
              <a:t> instalacji lub urządzenia oraz </a:t>
            </a:r>
            <a:r>
              <a:rPr lang="pl-PL" b="1" kern="0" dirty="0">
                <a:latin typeface="+mn-lt"/>
                <a:cs typeface="Arial" panose="020B0604020202020204" pitchFamily="34" charset="0"/>
                <a:sym typeface="Roboto Regular"/>
              </a:rPr>
              <a:t>utrzymywanie</a:t>
            </a:r>
            <a:r>
              <a:rPr lang="pl-PL" b="1" kern="0" dirty="0">
                <a:latin typeface="+mn-lt"/>
                <a:sym typeface="Roboto Regular"/>
              </a:rPr>
              <a:t> ich w sprawności</a:t>
            </a:r>
            <a:r>
              <a:rPr lang="pl-PL" kern="0" dirty="0">
                <a:latin typeface="+mn-lt"/>
                <a:sym typeface="Roboto Regular"/>
              </a:rPr>
              <a:t>.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2309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833D7-1677-DB88-E0B1-F0C3228B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Zakazy dotyczące paliw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720365-369F-6AB3-4829-49CCDF93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Zakaz stosowania następujących paliw:</a:t>
            </a:r>
          </a:p>
          <a:p>
            <a:pPr marL="0" indent="0">
              <a:buNone/>
            </a:pPr>
            <a:r>
              <a:rPr lang="pl-PL" i="1" dirty="0"/>
              <a:t>1) węgla brunatnego oraz paliw stałych produkowanych z jego wykorzystaniem;</a:t>
            </a:r>
          </a:p>
          <a:p>
            <a:pPr marL="0" indent="0">
              <a:buNone/>
            </a:pPr>
            <a:r>
              <a:rPr lang="pl-PL" i="1" dirty="0"/>
              <a:t>2) mułów i flotokoncentratów węglowych oraz mieszanek produkowanych z ich wykorzystaniem;</a:t>
            </a:r>
          </a:p>
          <a:p>
            <a:pPr marL="0" indent="0">
              <a:buNone/>
            </a:pPr>
            <a:r>
              <a:rPr lang="pl-PL" i="1" dirty="0"/>
              <a:t>3) paliw, w których udział masowy węgla kamiennego </a:t>
            </a:r>
            <a:br>
              <a:rPr lang="pl-PL" i="1" dirty="0"/>
            </a:br>
            <a:r>
              <a:rPr lang="pl-PL" i="1" dirty="0"/>
              <a:t>o uziarnieniu poniżej 3 mm wynosi więcej niż 15 %;</a:t>
            </a:r>
          </a:p>
          <a:p>
            <a:pPr marL="0" indent="0">
              <a:buNone/>
            </a:pPr>
            <a:r>
              <a:rPr lang="pl-PL" i="1" dirty="0"/>
              <a:t>4) węgla kamiennego oraz paliw stałych produkowanych z wykorzystaniem tego węgla, nie spełniających któregokolwiek </a:t>
            </a:r>
            <a:br>
              <a:rPr lang="pl-PL" i="1" dirty="0"/>
            </a:br>
            <a:r>
              <a:rPr lang="pl-PL" i="1" dirty="0"/>
              <a:t>z poniższych parametrów jakościowych:</a:t>
            </a:r>
          </a:p>
          <a:p>
            <a:pPr marL="457200" lvl="1" indent="0">
              <a:buNone/>
            </a:pPr>
            <a:r>
              <a:rPr lang="pl-PL" i="1" dirty="0"/>
              <a:t>a) wartość opałowa co najmniej 23 MJ/kg,</a:t>
            </a:r>
          </a:p>
          <a:p>
            <a:pPr marL="457200" lvl="1" indent="0">
              <a:buNone/>
            </a:pPr>
            <a:r>
              <a:rPr lang="pl-PL" i="1" dirty="0"/>
              <a:t>b) zawartość popiołu nie więcej niż 10%,</a:t>
            </a:r>
          </a:p>
          <a:p>
            <a:pPr marL="457200" lvl="1" indent="0">
              <a:buNone/>
            </a:pPr>
            <a:r>
              <a:rPr lang="pl-PL" i="1" dirty="0"/>
              <a:t>c) zawartość siarki nie więcej niż 0,8 %;</a:t>
            </a:r>
          </a:p>
          <a:p>
            <a:pPr marL="0" indent="0">
              <a:buNone/>
            </a:pPr>
            <a:r>
              <a:rPr lang="pl-PL" i="1" dirty="0"/>
              <a:t>5) biomasy stałej, której wilgotność w stanie roboczym przekracza 20%.</a:t>
            </a:r>
          </a:p>
          <a:p>
            <a:pPr marL="971550" lvl="1" indent="-514350">
              <a:buFont typeface="+mj-lt"/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650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72ACF-640C-0C03-FD5D-745F0518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spalania węgla w wybranych powiatach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47E1A7-5895-C10F-C509-4D3AC25D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§ 3 ust. 2 uchwały dla województwa wielkopolskiego:</a:t>
            </a:r>
          </a:p>
          <a:p>
            <a:pPr marL="457200" lvl="1" indent="0">
              <a:buNone/>
            </a:pPr>
            <a:r>
              <a:rPr lang="pl-PL" i="1" dirty="0"/>
              <a:t>2. W instalacjach, o których mowa w § 2 pkt 1, zlokalizowanych na terenie miasta Konin oraz powiatów: kolskiego, konińskiego, słupeckiego i tureckiego </a:t>
            </a:r>
            <a:r>
              <a:rPr lang="pl-PL" b="1" i="1" dirty="0"/>
              <a:t>zakazuje się stosowania węgla kamiennego oraz paliw stałych produkowanych z jego wykorzystaniem</a:t>
            </a:r>
            <a:r>
              <a:rPr lang="pl-PL" i="1" dirty="0"/>
              <a:t>.</a:t>
            </a:r>
          </a:p>
          <a:p>
            <a:r>
              <a:rPr lang="pl-PL" dirty="0"/>
              <a:t>Wejście w życie </a:t>
            </a:r>
            <a:r>
              <a:rPr lang="pl-PL" b="1" dirty="0"/>
              <a:t>1 stycznia 2041 r.</a:t>
            </a:r>
          </a:p>
        </p:txBody>
      </p:sp>
    </p:spTree>
    <p:extLst>
      <p:ext uri="{BB962C8B-B14F-4D97-AF65-F5344CB8AC3E}">
        <p14:creationId xmlns:p14="http://schemas.microsoft.com/office/powerpoint/2010/main" val="1929414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6CB23-46C3-24E3-AFDA-0E691CE7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dotyczące kotłów CO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5D6B3-DE64-BCED-CD38-706912C2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§ 4 (§ 5  w uchwale dot. Poznania) Dopuszcza się wyłącznie eksploatację instalacji spełniających </a:t>
            </a:r>
            <a:r>
              <a:rPr lang="pl-PL" b="1" dirty="0"/>
              <a:t>łącznie </a:t>
            </a:r>
            <a:r>
              <a:rPr lang="pl-PL" dirty="0"/>
              <a:t>następujące warunki:</a:t>
            </a:r>
          </a:p>
          <a:p>
            <a:pPr marL="514350" indent="-514350">
              <a:buAutoNum type="arabicParenR"/>
            </a:pPr>
            <a:r>
              <a:rPr lang="pl-PL" i="1" dirty="0"/>
              <a:t>zapewniających minimalne poziomy sezonowej efektywności energetycznej i normy emisji zanieczyszczeń dla sezonowego ogrzewania pomieszczeń, określonych w ust. 1 załącznika II </a:t>
            </a:r>
            <a:r>
              <a:rPr lang="pl-PL" b="1" i="1" dirty="0"/>
              <a:t>do rozporządzenia Komisji (UE) 2015/1189 </a:t>
            </a:r>
            <a:r>
              <a:rPr lang="pl-PL" dirty="0"/>
              <a:t>(…);</a:t>
            </a:r>
          </a:p>
          <a:p>
            <a:pPr marL="541338" indent="-541338">
              <a:buNone/>
            </a:pPr>
            <a:r>
              <a:rPr lang="pl-PL" i="1" dirty="0"/>
              <a:t>1a)	spełniających wymagania dla kotłów </a:t>
            </a:r>
            <a:r>
              <a:rPr lang="pl-PL" b="1" i="1" dirty="0"/>
              <a:t>5 klasy wg normy </a:t>
            </a:r>
            <a:br>
              <a:rPr lang="pl-PL" b="1" i="1" dirty="0"/>
            </a:br>
            <a:r>
              <a:rPr lang="pl-PL" b="1" i="1" dirty="0"/>
              <a:t>PN-EN 303-5:2012</a:t>
            </a:r>
            <a:r>
              <a:rPr lang="pl-PL" i="1" dirty="0"/>
              <a:t>;</a:t>
            </a:r>
          </a:p>
          <a:p>
            <a:pPr marL="541338" indent="-541338">
              <a:buAutoNum type="arabicParenR" startAt="2"/>
            </a:pPr>
            <a:r>
              <a:rPr lang="pl-PL" i="1" dirty="0"/>
              <a:t>umożliwiających wyłącznie </a:t>
            </a:r>
            <a:r>
              <a:rPr lang="pl-PL" b="1" i="1" dirty="0"/>
              <a:t>automatyczne podawanie paliwa</a:t>
            </a:r>
            <a:r>
              <a:rPr lang="pl-PL" i="1" dirty="0"/>
              <a:t>, za wyjątkiem instalacji zgazowujących paliwo;</a:t>
            </a:r>
          </a:p>
          <a:p>
            <a:pPr marL="541338" indent="-541338">
              <a:buAutoNum type="arabicParenR" startAt="2"/>
            </a:pPr>
            <a:r>
              <a:rPr lang="pl-PL" b="1" i="1" dirty="0"/>
              <a:t>nieposiadających rusztu awaryjnego </a:t>
            </a:r>
            <a:r>
              <a:rPr lang="pl-PL" i="1" dirty="0"/>
              <a:t>oraz elementów umożliwiających jego zamontowanie.</a:t>
            </a:r>
          </a:p>
        </p:txBody>
      </p:sp>
    </p:spTree>
    <p:extLst>
      <p:ext uri="{BB962C8B-B14F-4D97-AF65-F5344CB8AC3E}">
        <p14:creationId xmlns:p14="http://schemas.microsoft.com/office/powerpoint/2010/main" val="317434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58A19-AFC3-7754-F8A8-877FFD25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dotyczące instalacji bezpośrednio wydzielających ciepło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0917C-86E6-0E67-C786-9E1AB6E4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/>
              <a:t>§ 5. W przypadku instalacji, o których mowa w § 2 pkt 1 lit. b, dopuszcza się wyłącznie eksploatację instalacji, które spełniają minimalne poziomy sezonowej efektywności energetycznej i normy emisji zanieczyszczeń dla sezonowego ogrzewania pomieszczeń, określone w ust. 1 i 2 załącznika II do </a:t>
            </a:r>
            <a:r>
              <a:rPr lang="pl-PL" b="1" i="1" dirty="0"/>
              <a:t>rozporządzenia Komisji (UE) 2015/1185 </a:t>
            </a:r>
            <a:r>
              <a:rPr lang="pl-PL" i="1" dirty="0"/>
              <a:t>(…).</a:t>
            </a:r>
          </a:p>
          <a:p>
            <a:r>
              <a:rPr lang="pl-PL" dirty="0"/>
              <a:t>W uchwale dot. Poznania - § 6.</a:t>
            </a:r>
          </a:p>
        </p:txBody>
      </p:sp>
    </p:spTree>
    <p:extLst>
      <p:ext uri="{BB962C8B-B14F-4D97-AF65-F5344CB8AC3E}">
        <p14:creationId xmlns:p14="http://schemas.microsoft.com/office/powerpoint/2010/main" val="2567824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59268-DF59-F261-7090-083666DD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ograniczenia dotyczące instalacji - Poznań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E0C5C-0055-92DD-3290-737358D2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1" dirty="0"/>
              <a:t>§ 4. 1. Dla instalacji, o których mowa w § 2 ust. 1 i niespełniających wymagań określonych odpowiednio w § 5 lub § 6, funkcjonujących w obiektach wyposażonych równocześnie w:</a:t>
            </a:r>
          </a:p>
          <a:p>
            <a:pPr marL="0" indent="0">
              <a:buNone/>
            </a:pPr>
            <a:r>
              <a:rPr lang="pl-PL" i="1" dirty="0"/>
              <a:t>1) inne systemy ogrzewania nieoparte o bezpośrednie spalanie paliw stałych (sieć ciepłownicza, gazowa, ogrzewanie elektryczne, olejowe, pompa ciepła, itd.) lub</a:t>
            </a:r>
          </a:p>
          <a:p>
            <a:pPr marL="0" indent="0">
              <a:buNone/>
            </a:pPr>
            <a:r>
              <a:rPr lang="pl-PL" i="1" dirty="0"/>
              <a:t>2) instalacje spełniające wymagania określone w § 5 lub § 6</a:t>
            </a:r>
          </a:p>
          <a:p>
            <a:pPr marL="0" indent="0">
              <a:buNone/>
            </a:pPr>
            <a:r>
              <a:rPr lang="pl-PL" i="1" dirty="0"/>
              <a:t>– zakazuje się stosowania paliw stałych w dniach następnych po dniu, w którym stwierdzono przekroczenie normy dobowej PM10 i prognozuje się utrzymanie stężeń przekraczających normę dobową dla pyłu PM10.</a:t>
            </a:r>
          </a:p>
          <a:p>
            <a:pPr marL="0" indent="0">
              <a:buNone/>
            </a:pPr>
            <a:r>
              <a:rPr lang="pl-PL" i="1" dirty="0"/>
              <a:t>2. Przez prognozę, o której mowa w ust. 1 należy rozumieć najbardziej aktualną „</a:t>
            </a:r>
            <a:r>
              <a:rPr lang="pl-PL" i="1" dirty="0" err="1"/>
              <a:t>Ekoprognozę</a:t>
            </a:r>
            <a:r>
              <a:rPr lang="pl-PL" i="1" dirty="0"/>
              <a:t>” dla miasta Poznania, zamieszczaną w aplikacji „Atmosfera dla Poznania”.</a:t>
            </a:r>
          </a:p>
        </p:txBody>
      </p:sp>
    </p:spTree>
    <p:extLst>
      <p:ext uri="{BB962C8B-B14F-4D97-AF65-F5344CB8AC3E}">
        <p14:creationId xmlns:p14="http://schemas.microsoft.com/office/powerpoint/2010/main" val="132109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D3EF3E8-1B87-F7FE-3C80-CCA3EEC1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akty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FD871B-A4D6-799F-0CFB-3F05BE6AC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13BA414-A202-FEC2-1141-399749CDE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547609"/>
              </p:ext>
            </p:extLst>
          </p:nvPr>
        </p:nvGraphicFramePr>
        <p:xfrm>
          <a:off x="838200" y="1825625"/>
          <a:ext cx="10534650" cy="419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4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73535-4F3C-0B79-30BC-063C798E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kontrolowanego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4E3799-7549-6D11-3514-695961CD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Podmiot eksploatujący instalację, w zakresie niezbędnym </a:t>
            </a:r>
            <a:br>
              <a:rPr lang="pl-PL" dirty="0"/>
            </a:br>
            <a:r>
              <a:rPr lang="pl-PL" dirty="0"/>
              <a:t>do kontroli realizacji uchwały jest </a:t>
            </a:r>
            <a:r>
              <a:rPr lang="pl-PL" b="1" dirty="0"/>
              <a:t>zobowiązany do przedstawienia dokumentów potwierdzających spełnienie wymagań określonych w uchwale, w szczególności:</a:t>
            </a:r>
            <a:endParaRPr lang="pl-PL" dirty="0"/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z badań instalacji, wykonanej przez producenta;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technicznej urządzenia;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instrukcji dla instalatorów i użytkowników </a:t>
            </a:r>
            <a:r>
              <a:rPr lang="pl-PL" dirty="0"/>
              <a:t>(…)</a:t>
            </a:r>
            <a:r>
              <a:rPr lang="pl-PL" i="1" dirty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pl-PL" b="1" i="1" dirty="0"/>
              <a:t>świadectwa jakości</a:t>
            </a:r>
            <a:r>
              <a:rPr lang="pl-PL" i="1" dirty="0"/>
              <a:t>, o którym mowa w art. 6c ust. 1 ustawy </a:t>
            </a:r>
            <a:br>
              <a:rPr lang="pl-PL" i="1" dirty="0"/>
            </a:br>
            <a:r>
              <a:rPr lang="pl-PL" i="1" dirty="0"/>
              <a:t>o systemie monitorowania i kontrolowania jakości paliw.</a:t>
            </a:r>
          </a:p>
        </p:txBody>
      </p:sp>
    </p:spTree>
    <p:extLst>
      <p:ext uri="{BB962C8B-B14F-4D97-AF65-F5344CB8AC3E}">
        <p14:creationId xmlns:p14="http://schemas.microsoft.com/office/powerpoint/2010/main" val="657878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761A4-82BE-AED1-1335-77E68DCF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wejścia w życie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1F50E9-3CB0-F6AD-A0AF-6F5B2544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929619E7-02B7-69EB-9DC2-504BDC498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713"/>
              </p:ext>
            </p:extLst>
          </p:nvPr>
        </p:nvGraphicFramePr>
        <p:xfrm>
          <a:off x="0" y="1455576"/>
          <a:ext cx="12192000" cy="547565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88637">
                  <a:extLst>
                    <a:ext uri="{9D8B030D-6E8A-4147-A177-3AD203B41FA5}">
                      <a16:colId xmlns:a16="http://schemas.microsoft.com/office/drawing/2014/main" val="381056449"/>
                    </a:ext>
                  </a:extLst>
                </a:gridCol>
                <a:gridCol w="9803363">
                  <a:extLst>
                    <a:ext uri="{9D8B030D-6E8A-4147-A177-3AD203B41FA5}">
                      <a16:colId xmlns:a16="http://schemas.microsoft.com/office/drawing/2014/main" val="480952332"/>
                    </a:ext>
                  </a:extLst>
                </a:gridCol>
              </a:tblGrid>
              <a:tr h="896963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maja 2018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</a:rPr>
                        <a:t>Wejście w życie uchwał.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</a:rPr>
                        <a:t>Wejście w życie obowiązków w odniesieniu do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nowych instalacji.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Wejście w życie zakazów dotyczących paliw.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822868"/>
                  </a:ext>
                </a:extLst>
              </a:tr>
              <a:tr h="896963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  <a:latin typeface="+mn-lt"/>
                        </a:rPr>
                        <a:t>1 stycznia 2024 r.</a:t>
                      </a:r>
                      <a:endParaRPr lang="pl-PL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Zakaz eksploatacji kotłów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niespełniających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wymagań w zakresie sprawności cieplnej </a:t>
                      </a:r>
                      <a:b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 emisji zanieczyszczeń określonych dla kasy 3, 4 lub 5 wg normy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PN-EN 303-5:2012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eksploatowanych przed wejściem życie uchwały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99697"/>
                  </a:ext>
                </a:extLst>
              </a:tr>
              <a:tr h="1973319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  <a:latin typeface="+mn-lt"/>
                        </a:rPr>
                        <a:t>1 stycznia 2026 r.</a:t>
                      </a:r>
                      <a:endParaRPr lang="pl-PL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</a:rPr>
                        <a:t>Zakaz eksploatacji instalacji bezpośrednio wydzielających ciepło niespełniających wymagania ekoprojektu (eksploatowanych przed wejściem w życie uchwały), chyba że instalacje te będą: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osiągać sprawność cieplną na poziomie co najmniej 80% lub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zostaną wyposażone w urządzenie zapewniające redukcję emisji pyłu do wartości określonych w ust. 2 lit. a załącznika II do rozporządzenia Komisji (UE) 2015/1185 (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ekoprojekt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22514"/>
                  </a:ext>
                </a:extLst>
              </a:tr>
              <a:tr h="817589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 stycznia 2028 r.</a:t>
                      </a:r>
                      <a:endParaRPr lang="pl-P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Zakaz eksploatacji kotłów 3 lub 4 klasy wg normy PN-EN 303-5:2012 (eksploatowanych przed wejściem w życie uchwały).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487539"/>
                  </a:ext>
                </a:extLst>
              </a:tr>
              <a:tr h="817589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 stycznia 2041 r.</a:t>
                      </a:r>
                      <a:endParaRPr lang="pl-P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Zakaz spalania węgla kamiennego i paliw produkowanych z jego wykorzystaniem w powiatach: kolskim, konińskim, słupeckim i tureckim oraz w mieście Konin.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5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8A2157-CB88-CFD7-81E6-6B6F2654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rozpoczęcia eksploatacji instalacji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B9D77B-20C3-9A78-4291-FB0821D3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§ 1 ust. 2:</a:t>
            </a:r>
          </a:p>
          <a:p>
            <a:pPr marL="0" indent="0">
              <a:buNone/>
            </a:pPr>
            <a:r>
              <a:rPr lang="pl-PL" i="1" dirty="0"/>
              <a:t>Ilekroć w uchwale jest mowa o rozpoczęciu eksploatacji instalacji należy przez to rozumieć pierwsze jej uruchomienie </a:t>
            </a:r>
            <a:r>
              <a:rPr lang="pl-PL" b="1" i="1" dirty="0"/>
              <a:t>w miejscu obecnego użytkowania</a:t>
            </a:r>
            <a:r>
              <a:rPr lang="pl-PL" i="1" dirty="0"/>
              <a:t>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dirty="0"/>
              <a:t>Zakup i uruchomienie kotła używanego, a nawet przeniesienie własnego kotła do nowego domu = </a:t>
            </a:r>
            <a:r>
              <a:rPr lang="pl-PL" b="1" dirty="0"/>
              <a:t>rozpoczęcie eksploatacji.</a:t>
            </a:r>
          </a:p>
        </p:txBody>
      </p:sp>
    </p:spTree>
    <p:extLst>
      <p:ext uri="{BB962C8B-B14F-4D97-AF65-F5344CB8AC3E}">
        <p14:creationId xmlns:p14="http://schemas.microsoft.com/office/powerpoint/2010/main" val="189303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1986E98-5CE8-6793-E051-4C6C31B4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 palenisk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7E7D954-6D25-386D-D73C-87B255AEA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689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F1364-B73B-14AC-839B-7DEADDB0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C830B4-4115-0D92-4D68-ECF990A0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25966" indent="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buNone/>
              <a:defRPr/>
            </a:pPr>
            <a:r>
              <a:rPr kumimoji="0" lang="pl-PL" sz="2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Kontrole dzielimy na: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Interwencyjną</a:t>
            </a: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– reakcja na </a:t>
            </a:r>
            <a:r>
              <a:rPr kumimoji="0" lang="pl-PL" sz="2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zgłoszenie</a:t>
            </a: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lub </a:t>
            </a:r>
            <a:r>
              <a:rPr kumimoji="0" lang="pl-PL" sz="2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podejrzenie</a:t>
            </a: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popełnienia wykroczenia; </a:t>
            </a:r>
          </a:p>
          <a:p>
            <a:pPr marL="1595966" marR="0" lvl="2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główny cel: prewencja szczególna i ogólna (nieuchronność kary – odstraszanie).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Planową</a:t>
            </a: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– realizowaną w oparciu o harmonogram, bez zgłoszenia lub podejrzenia popełnienia wykroczenia. Kontrola planowa również może być niezapowiedziana;</a:t>
            </a:r>
          </a:p>
          <a:p>
            <a:pPr marL="1595966" marR="0" lvl="2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główny cel: prewencja ogólna, edukacja.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Następczą</a:t>
            </a: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(</a:t>
            </a:r>
            <a:r>
              <a:rPr kumimoji="0" lang="pl-PL" sz="2600" b="0" i="0" u="none" strike="noStrike" kern="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rekontrolę</a:t>
            </a: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) – weryfikacja dostosowania się przez kontrolowanego do wymogów i zaleceń z poprzedniej kontroli </a:t>
            </a:r>
            <a:b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</a:br>
            <a:r>
              <a:rPr kumimoji="0" lang="pl-PL" sz="2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(w szczególności w przypadku zakończenia kontroli pouczeniem).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3596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AAE9B-C7D4-42C6-B322-D54010EF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Podstawa 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4CC78-513F-4B23-B537-7B1A65A1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457198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379 POŚ: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Minister właściwy do spraw klimatu, marszałek województwa, starosta oraz </a:t>
            </a: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wójt, burmistrz lub prezydent miasta sprawują kontrolę przestrzegania i stosowania przepisów o ochronie środowiska w zakresie objętym właściwością tych organów</a:t>
            </a:r>
            <a:r>
              <a:rPr kumimoji="0" lang="pl-PL" alt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defTabSz="457198">
              <a:spcBef>
                <a:spcPct val="20000"/>
              </a:spcBef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Zakres przedmiotowy –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wszystkie przepisy o ochronie środowiska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nie tylko przepisy POŚ (tak m.in. Gruszecki K., </a:t>
            </a:r>
            <a:r>
              <a:rPr kumimoji="0" lang="pl-PL" alt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środowiska. Komentarz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WK2016). Uchwała antysmogowa jest aktem prawa miejscowego, a tym samym zawiera przepisy o ochronie środowiska powszechnie obowiązujące na terenie województwa.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POŚ uprawnia do prowadzenia kontroli przestrzegania i stosowania wszystkich przepisów o ochronie środowiska, w tym aktów prawa miejscowego (POP, uchwała antysmogowa).</a:t>
            </a: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53E9B1-5F7C-44E0-9C6F-C26D35D7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764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76726-7020-A6E7-01F9-9F41390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Właściwość organu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98ECD-64AC-C033-4B52-010AF9BA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Art. 376 POŚ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– wójt/burmistrz/prezydent miasta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jest organem ochrony środowiska.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Art. 378 ust. 3 POŚ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– wójt jest właściwy w sprawach zwykłego korzystania ze środowiska przez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osoby fizyczne niebędące przedsiębiorcami.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Podmioty korzystające ze środowiska – właściwość starosty lub marszałka województwa.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l-PL" altLang="pl-PL" sz="2800" dirty="0">
                <a:latin typeface="+mn-lt"/>
                <a:ea typeface="Tabac Sans" pitchFamily="50" charset="-18"/>
                <a:cs typeface="Arial" panose="020B0604020202020204" pitchFamily="34" charset="0"/>
              </a:rPr>
              <a:t>Działalność wytwórcza w rolnictwie –orzecznictwo wskazuje na wójta (burmistrza, prezydenta miasta).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abac Sans" pitchFamily="50" charset="-18"/>
              <a:cs typeface="Arial" panose="020B0604020202020204" pitchFamily="34" charset="0"/>
            </a:endParaRP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Bez wątpienia kontrola działalności przedsiębiorców, niezależnie od jej skali, leży w kompetencji WIOŚ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bac Sans" pitchFamily="50" charset="-18"/>
                <a:cs typeface="Arial" panose="020B0604020202020204" pitchFamily="34" charset="0"/>
              </a:rPr>
              <a:t>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l-PL" altLang="pl-PL" sz="2800" b="1" dirty="0">
                <a:latin typeface="+mn-lt"/>
                <a:ea typeface="Tabac Sans" pitchFamily="50" charset="-18"/>
                <a:cs typeface="Arial" panose="020B0604020202020204" pitchFamily="34" charset="0"/>
              </a:rPr>
              <a:t>W miastach na prawach powiatu prezydent miasta posiada kompetencje starosty.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abac Sans" pitchFamily="50" charset="-18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071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EA708C-65AA-8C8A-7552-E7F89521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Upoważnienie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7D6F5-34E2-B87D-F569-57B093BE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defTabSz="457198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POŚ: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4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2. Do wykonywania funkcji kontrolnych: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4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2)	marszałek województwa, starosta oraz wójt, burmistrz lub prezydent miasta mogą upoważnić pracowników podległych im urzędów marszałkowskich, powiatowych, miejskich lub gminnych lub funkcjonariuszy straży gminnych.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Katalog osób, które można upoważnić jest zamknięty – nie może być to osoba niebędąca pracownikiem (np. zleceniobiorca). 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Upoważnienie nie musi być jednorazowe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dopuszczalne jest upoważnienie stałe. 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Warto w upoważnieniu określić uprawnienia kontrolującego </a:t>
            </a:r>
            <a:b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(zgodnie z art. 379 ust. 3).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360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C01FE-8A5B-4ADE-AB66-3298884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Uprawnienia kontrolującego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5E0EB-30E3-43CC-AF84-607E55FE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457198">
              <a:lnSpc>
                <a:spcPct val="100000"/>
              </a:lnSpc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POŚ: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Open Sans Extrabold" panose="020B0906030804020204" pitchFamily="34" charset="0"/>
              <a:buAutoNum type="arabicPeriod" startAt="3"/>
              <a:tabLst/>
              <a:defRPr/>
            </a:pPr>
            <a:r>
              <a:rPr kumimoji="0" lang="pl-PL" alt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Kontrolujący, wykonując kontrolę, jest uprawniony do: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1) wstępu wraz z rzeczoznawcami i niezbędnym sprzętem przez całą dobę na teren nieruchomości, obiektu lub ich części, na których prowadzona jest działalność gospodarcza, a </a:t>
            </a: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godzinach od 6 do 22 - na pozostały teren</a:t>
            </a: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2) przeprowadzania </a:t>
            </a: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badań lub wykonywania innych niezbędnych czynności kontrolnych</a:t>
            </a: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3) </a:t>
            </a: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żądania pisemnych lub ustnych informacji oraz wzywania </a:t>
            </a:r>
            <a:b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</a:t>
            </a: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bac Sans" pitchFamily="50" charset="-18"/>
              </a:rPr>
              <a:t>przesłuchiwania osób</a:t>
            </a: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zakresie niezbędnym do ustalenia stanu faktycznego;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AutoNum type="arabicParenR" startAt="4"/>
              <a:tabLst/>
              <a:defRPr/>
            </a:pP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żądania okazania dokumentów </a:t>
            </a:r>
            <a:r>
              <a:rPr kumimoji="0" lang="pl-PL" altLang="pl-PL" sz="20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udostępnienia wszelkich danych mających związek z problematyką kontroli.</a:t>
            </a:r>
            <a:endParaRPr kumimoji="0" lang="pl-PL" altLang="pl-PL" sz="2000" b="0" i="1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defTabSz="457198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Kontrola w gospodarstwie domowym może być niezapowiedziana.</a:t>
            </a: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622BAE-A0D3-4202-8CCC-59E1C930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37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59A25-7337-4400-D427-E29E71C6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kontrolowanego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E06C5-32AC-DFCA-0A8E-7E8103E4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198"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pl-PL" altLang="pl-PL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ust. 6 POŚ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6. Kierownik kontrolowanego podmiotu oraz kontrolowana osoba fizyczna obowiązani są </a:t>
            </a:r>
            <a:r>
              <a:rPr kumimoji="0" lang="pl-PL" altLang="pl-PL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umożliwić przeprowadzanie kontroli, a w szczególności dokonanie czynności, o których mowa w ust. 3</a:t>
            </a:r>
            <a:r>
              <a:rPr kumimoji="0" lang="pl-PL" altLang="pl-PL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  <a:endParaRPr kumimoji="0" lang="pl-PL" altLang="pl-PL" b="1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defTabSz="457198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altLang="pl-PL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Utrudnianie przeprowadzenia kontroli stanowi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przestępstwo!</a:t>
            </a:r>
          </a:p>
        </p:txBody>
      </p:sp>
    </p:spTree>
    <p:extLst>
      <p:ext uri="{BB962C8B-B14F-4D97-AF65-F5344CB8AC3E}">
        <p14:creationId xmlns:p14="http://schemas.microsoft.com/office/powerpoint/2010/main" val="273265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074DA-29D6-CB75-7AA7-1C25BA72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Poziomy substancji w powietrzu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D64C2E-A859-7D30-2F40-4CEA7DD1F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6">
            <a:extLst>
              <a:ext uri="{FF2B5EF4-FFF2-40B4-BE49-F238E27FC236}">
                <a16:creationId xmlns:a16="http://schemas.microsoft.com/office/drawing/2014/main" id="{41C01D3B-9C85-F1B4-C6C8-1B7FDFDF5836}"/>
              </a:ext>
            </a:extLst>
          </p:cNvPr>
          <p:cNvSpPr txBox="1"/>
          <p:nvPr/>
        </p:nvSpPr>
        <p:spPr>
          <a:xfrm>
            <a:off x="1555497" y="2528421"/>
            <a:ext cx="9485970" cy="400110"/>
          </a:xfrm>
          <a:prstGeom prst="rect">
            <a:avLst/>
          </a:prstGeom>
          <a:solidFill>
            <a:sysClr val="window" lastClr="FFFFFF">
              <a:lumMod val="85000"/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5" name="Prostokąt 694">
            <a:extLst>
              <a:ext uri="{FF2B5EF4-FFF2-40B4-BE49-F238E27FC236}">
                <a16:creationId xmlns:a16="http://schemas.microsoft.com/office/drawing/2014/main" id="{E6B4DBBB-6721-57C9-A234-57F8B9E0A34E}"/>
              </a:ext>
            </a:extLst>
          </p:cNvPr>
          <p:cNvSpPr/>
          <p:nvPr/>
        </p:nvSpPr>
        <p:spPr>
          <a:xfrm>
            <a:off x="9181207" y="2209231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" name="pole tekstowe 59">
            <a:extLst>
              <a:ext uri="{FF2B5EF4-FFF2-40B4-BE49-F238E27FC236}">
                <a16:creationId xmlns:a16="http://schemas.microsoft.com/office/drawing/2014/main" id="{673A447A-05AF-C77D-DC56-AA804D682399}"/>
              </a:ext>
            </a:extLst>
          </p:cNvPr>
          <p:cNvSpPr txBox="1"/>
          <p:nvPr/>
        </p:nvSpPr>
        <p:spPr>
          <a:xfrm>
            <a:off x="9419094" y="2209231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350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1 h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7" name="Prostokąt 696">
            <a:extLst>
              <a:ext uri="{FF2B5EF4-FFF2-40B4-BE49-F238E27FC236}">
                <a16:creationId xmlns:a16="http://schemas.microsoft.com/office/drawing/2014/main" id="{70DB9BBD-1556-839D-ADC9-C35E9DAE4FAC}"/>
              </a:ext>
            </a:extLst>
          </p:cNvPr>
          <p:cNvSpPr/>
          <p:nvPr/>
        </p:nvSpPr>
        <p:spPr>
          <a:xfrm>
            <a:off x="9181207" y="3200922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8" name="pole tekstowe 57">
            <a:extLst>
              <a:ext uri="{FF2B5EF4-FFF2-40B4-BE49-F238E27FC236}">
                <a16:creationId xmlns:a16="http://schemas.microsoft.com/office/drawing/2014/main" id="{3E346F00-2EDE-3B52-CC5D-320A77B18412}"/>
              </a:ext>
            </a:extLst>
          </p:cNvPr>
          <p:cNvSpPr txBox="1"/>
          <p:nvPr/>
        </p:nvSpPr>
        <p:spPr>
          <a:xfrm>
            <a:off x="9419094" y="3200922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125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24 h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Prostokąt 698">
            <a:extLst>
              <a:ext uri="{FF2B5EF4-FFF2-40B4-BE49-F238E27FC236}">
                <a16:creationId xmlns:a16="http://schemas.microsoft.com/office/drawing/2014/main" id="{1A3B76E0-0759-9EE1-B6F5-740359197468}"/>
              </a:ext>
            </a:extLst>
          </p:cNvPr>
          <p:cNvSpPr/>
          <p:nvPr/>
        </p:nvSpPr>
        <p:spPr>
          <a:xfrm>
            <a:off x="9181207" y="4192612"/>
            <a:ext cx="1486792" cy="991690"/>
          </a:xfrm>
          <a:prstGeom prst="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0" name="pole tekstowe 55">
            <a:extLst>
              <a:ext uri="{FF2B5EF4-FFF2-40B4-BE49-F238E27FC236}">
                <a16:creationId xmlns:a16="http://schemas.microsoft.com/office/drawing/2014/main" id="{B9A2D7C6-A387-5B95-3C40-ECE0F5F816B5}"/>
              </a:ext>
            </a:extLst>
          </p:cNvPr>
          <p:cNvSpPr txBox="1"/>
          <p:nvPr/>
        </p:nvSpPr>
        <p:spPr>
          <a:xfrm>
            <a:off x="9419094" y="4192612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500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1 h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(poziom alarmowy)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1" name="Prostokąt 700">
            <a:extLst>
              <a:ext uri="{FF2B5EF4-FFF2-40B4-BE49-F238E27FC236}">
                <a16:creationId xmlns:a16="http://schemas.microsoft.com/office/drawing/2014/main" id="{37C7BD70-AE33-D2D3-6AEE-6132FBFA5ED0}"/>
              </a:ext>
            </a:extLst>
          </p:cNvPr>
          <p:cNvSpPr/>
          <p:nvPr/>
        </p:nvSpPr>
        <p:spPr>
          <a:xfrm>
            <a:off x="6892617" y="3211668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2" name="pole tekstowe 45">
            <a:extLst>
              <a:ext uri="{FF2B5EF4-FFF2-40B4-BE49-F238E27FC236}">
                <a16:creationId xmlns:a16="http://schemas.microsoft.com/office/drawing/2014/main" id="{5E8CB4CF-6CC9-2E4C-C06C-026E0B1A9728}"/>
              </a:ext>
            </a:extLst>
          </p:cNvPr>
          <p:cNvSpPr txBox="1"/>
          <p:nvPr/>
        </p:nvSpPr>
        <p:spPr>
          <a:xfrm>
            <a:off x="7130504" y="3211668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40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1 rok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3" name="Prostokąt 702">
            <a:extLst>
              <a:ext uri="{FF2B5EF4-FFF2-40B4-BE49-F238E27FC236}">
                <a16:creationId xmlns:a16="http://schemas.microsoft.com/office/drawing/2014/main" id="{BFBE920E-92D5-6FA7-2FEB-8CF4F748C122}"/>
              </a:ext>
            </a:extLst>
          </p:cNvPr>
          <p:cNvSpPr/>
          <p:nvPr/>
        </p:nvSpPr>
        <p:spPr>
          <a:xfrm>
            <a:off x="6892617" y="4203359"/>
            <a:ext cx="1486792" cy="991690"/>
          </a:xfrm>
          <a:prstGeom prst="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4" name="pole tekstowe 43">
            <a:extLst>
              <a:ext uri="{FF2B5EF4-FFF2-40B4-BE49-F238E27FC236}">
                <a16:creationId xmlns:a16="http://schemas.microsoft.com/office/drawing/2014/main" id="{6F59AC68-F4FB-6159-9F92-CAC1503AE241}"/>
              </a:ext>
            </a:extLst>
          </p:cNvPr>
          <p:cNvSpPr txBox="1"/>
          <p:nvPr/>
        </p:nvSpPr>
        <p:spPr>
          <a:xfrm>
            <a:off x="7130504" y="4203359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400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1 h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(poziom alarmowy)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5" name="Prostokąt 704">
            <a:extLst>
              <a:ext uri="{FF2B5EF4-FFF2-40B4-BE49-F238E27FC236}">
                <a16:creationId xmlns:a16="http://schemas.microsoft.com/office/drawing/2014/main" id="{884B1A29-0E0D-6A30-32EF-B3ABD7AD640E}"/>
              </a:ext>
            </a:extLst>
          </p:cNvPr>
          <p:cNvSpPr/>
          <p:nvPr/>
        </p:nvSpPr>
        <p:spPr>
          <a:xfrm>
            <a:off x="4596704" y="2219978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" name="pole tekstowe 29">
            <a:extLst>
              <a:ext uri="{FF2B5EF4-FFF2-40B4-BE49-F238E27FC236}">
                <a16:creationId xmlns:a16="http://schemas.microsoft.com/office/drawing/2014/main" id="{98166A64-3E30-1294-D1C6-D159FEC8D157}"/>
              </a:ext>
            </a:extLst>
          </p:cNvPr>
          <p:cNvSpPr txBox="1"/>
          <p:nvPr/>
        </p:nvSpPr>
        <p:spPr>
          <a:xfrm>
            <a:off x="4834591" y="2219978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20 µg/m</a:t>
            </a:r>
            <a:r>
              <a:rPr lang="pl-PL" sz="1400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– 1 rok 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(od 2020 r.)</a:t>
            </a:r>
            <a:endParaRPr lang="pl-PL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7" name="Prostokąt 706">
            <a:extLst>
              <a:ext uri="{FF2B5EF4-FFF2-40B4-BE49-F238E27FC236}">
                <a16:creationId xmlns:a16="http://schemas.microsoft.com/office/drawing/2014/main" id="{97134198-681F-1BE6-72C7-C29F0726FB3D}"/>
              </a:ext>
            </a:extLst>
          </p:cNvPr>
          <p:cNvSpPr/>
          <p:nvPr/>
        </p:nvSpPr>
        <p:spPr>
          <a:xfrm>
            <a:off x="6892616" y="2219978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8" name="pole tekstowe 47">
            <a:extLst>
              <a:ext uri="{FF2B5EF4-FFF2-40B4-BE49-F238E27FC236}">
                <a16:creationId xmlns:a16="http://schemas.microsoft.com/office/drawing/2014/main" id="{2E343434-D221-6D96-5F32-A828AFF536D1}"/>
              </a:ext>
            </a:extLst>
          </p:cNvPr>
          <p:cNvSpPr txBox="1"/>
          <p:nvPr/>
        </p:nvSpPr>
        <p:spPr>
          <a:xfrm>
            <a:off x="7130503" y="2219978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200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1 h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9" name="Prostokąt 708">
            <a:extLst>
              <a:ext uri="{FF2B5EF4-FFF2-40B4-BE49-F238E27FC236}">
                <a16:creationId xmlns:a16="http://schemas.microsoft.com/office/drawing/2014/main" id="{B5036391-37AC-1612-6760-F3F39E8478D5}"/>
              </a:ext>
            </a:extLst>
          </p:cNvPr>
          <p:cNvSpPr/>
          <p:nvPr/>
        </p:nvSpPr>
        <p:spPr>
          <a:xfrm>
            <a:off x="2316956" y="4203360"/>
            <a:ext cx="1486792" cy="991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Prostokąt 709">
            <a:extLst>
              <a:ext uri="{FF2B5EF4-FFF2-40B4-BE49-F238E27FC236}">
                <a16:creationId xmlns:a16="http://schemas.microsoft.com/office/drawing/2014/main" id="{045C14F8-0A99-DCF3-2FA7-2614FAB7AC0E}"/>
              </a:ext>
            </a:extLst>
          </p:cNvPr>
          <p:cNvSpPr/>
          <p:nvPr/>
        </p:nvSpPr>
        <p:spPr>
          <a:xfrm>
            <a:off x="2316956" y="5195050"/>
            <a:ext cx="1486792" cy="991690"/>
          </a:xfrm>
          <a:prstGeom prst="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1" name="pole tekstowe 17">
            <a:extLst>
              <a:ext uri="{FF2B5EF4-FFF2-40B4-BE49-F238E27FC236}">
                <a16:creationId xmlns:a16="http://schemas.microsoft.com/office/drawing/2014/main" id="{790ED02D-0427-8FC2-38D9-4444C5A05414}"/>
              </a:ext>
            </a:extLst>
          </p:cNvPr>
          <p:cNvSpPr txBox="1"/>
          <p:nvPr/>
        </p:nvSpPr>
        <p:spPr>
          <a:xfrm>
            <a:off x="2554842" y="5195050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>
                <a:latin typeface="Arial" panose="020B0604020202020204" pitchFamily="34" charset="0"/>
                <a:cs typeface="Arial" panose="020B0604020202020204" pitchFamily="34" charset="0"/>
              </a:rPr>
              <a:t>150 µg/m</a:t>
            </a:r>
            <a:r>
              <a:rPr lang="pl-PL" sz="1400" kern="12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– 24h</a:t>
            </a:r>
            <a:b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>
                <a:latin typeface="Arial" panose="020B0604020202020204" pitchFamily="34" charset="0"/>
                <a:cs typeface="Arial" panose="020B0604020202020204" pitchFamily="34" charset="0"/>
              </a:rPr>
              <a:t>(poziom alarmowy)</a:t>
            </a:r>
            <a:endParaRPr lang="pl-PL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Prostokąt 711">
            <a:extLst>
              <a:ext uri="{FF2B5EF4-FFF2-40B4-BE49-F238E27FC236}">
                <a16:creationId xmlns:a16="http://schemas.microsoft.com/office/drawing/2014/main" id="{83A57D14-48B4-C11F-F048-CE6B80FCD4BB}"/>
              </a:ext>
            </a:extLst>
          </p:cNvPr>
          <p:cNvSpPr/>
          <p:nvPr/>
        </p:nvSpPr>
        <p:spPr>
          <a:xfrm>
            <a:off x="4596703" y="3658824"/>
            <a:ext cx="1486792" cy="991690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pole tekstowe 35">
            <a:extLst>
              <a:ext uri="{FF2B5EF4-FFF2-40B4-BE49-F238E27FC236}">
                <a16:creationId xmlns:a16="http://schemas.microsoft.com/office/drawing/2014/main" id="{0665028C-399C-EA1E-086E-7ED2A813214A}"/>
              </a:ext>
            </a:extLst>
          </p:cNvPr>
          <p:cNvSpPr txBox="1"/>
          <p:nvPr/>
        </p:nvSpPr>
        <p:spPr>
          <a:xfrm>
            <a:off x="4834590" y="3658824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>
                <a:latin typeface="Arial"/>
                <a:cs typeface="Arial"/>
              </a:rPr>
              <a:t>1 </a:t>
            </a:r>
            <a:r>
              <a:rPr lang="pl-PL" sz="1400" dirty="0" err="1">
                <a:latin typeface="Arial"/>
                <a:cs typeface="Arial"/>
              </a:rPr>
              <a:t>ng</a:t>
            </a:r>
            <a:r>
              <a:rPr lang="pl-PL" sz="1400" kern="1200" dirty="0">
                <a:latin typeface="Arial"/>
                <a:cs typeface="Arial"/>
              </a:rPr>
              <a:t>/m</a:t>
            </a:r>
            <a:r>
              <a:rPr lang="pl-PL" sz="1400" kern="1200" baseline="30000" dirty="0">
                <a:latin typeface="Arial"/>
                <a:cs typeface="Arial"/>
              </a:rPr>
              <a:t>3</a:t>
            </a:r>
            <a:r>
              <a:rPr lang="pl-PL" sz="1400" kern="1200" baseline="0" dirty="0">
                <a:latin typeface="Arial"/>
                <a:cs typeface="Arial"/>
              </a:rPr>
              <a:t> 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/>
                <a:cs typeface="Arial"/>
              </a:rPr>
              <a:t>– 1 rok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/>
                <a:cs typeface="Arial"/>
              </a:rPr>
              <a:t>(poziom docelowy)</a:t>
            </a:r>
            <a:endParaRPr lang="pl-PL" sz="1400" kern="1200" dirty="0">
              <a:latin typeface="Arial"/>
              <a:cs typeface="Arial"/>
            </a:endParaRPr>
          </a:p>
        </p:txBody>
      </p:sp>
      <p:sp>
        <p:nvSpPr>
          <p:cNvPr id="714" name="Prostokąt 713">
            <a:extLst>
              <a:ext uri="{FF2B5EF4-FFF2-40B4-BE49-F238E27FC236}">
                <a16:creationId xmlns:a16="http://schemas.microsoft.com/office/drawing/2014/main" id="{806B1356-3846-C61E-F75E-2115DEA549D9}"/>
              </a:ext>
            </a:extLst>
          </p:cNvPr>
          <p:cNvSpPr/>
          <p:nvPr/>
        </p:nvSpPr>
        <p:spPr>
          <a:xfrm>
            <a:off x="2316956" y="3207642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5" name="pole tekstowe 21">
            <a:extLst>
              <a:ext uri="{FF2B5EF4-FFF2-40B4-BE49-F238E27FC236}">
                <a16:creationId xmlns:a16="http://schemas.microsoft.com/office/drawing/2014/main" id="{95E01183-8911-77BF-47B3-BE957ED8E6F5}"/>
              </a:ext>
            </a:extLst>
          </p:cNvPr>
          <p:cNvSpPr txBox="1"/>
          <p:nvPr/>
        </p:nvSpPr>
        <p:spPr>
          <a:xfrm>
            <a:off x="2554842" y="3207642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40 µg/m</a:t>
            </a:r>
            <a:r>
              <a:rPr lang="pl-PL" sz="1400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– 1 rok</a:t>
            </a:r>
            <a:endParaRPr lang="pl-PL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Prostokąt 715">
            <a:extLst>
              <a:ext uri="{FF2B5EF4-FFF2-40B4-BE49-F238E27FC236}">
                <a16:creationId xmlns:a16="http://schemas.microsoft.com/office/drawing/2014/main" id="{A5575747-8576-D5B9-E10A-3D9421854592}"/>
              </a:ext>
            </a:extLst>
          </p:cNvPr>
          <p:cNvSpPr/>
          <p:nvPr/>
        </p:nvSpPr>
        <p:spPr>
          <a:xfrm>
            <a:off x="2316956" y="2221325"/>
            <a:ext cx="1486792" cy="991690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  <a:alpha val="75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" name="pole tekstowe 23">
            <a:extLst>
              <a:ext uri="{FF2B5EF4-FFF2-40B4-BE49-F238E27FC236}">
                <a16:creationId xmlns:a16="http://schemas.microsoft.com/office/drawing/2014/main" id="{280CF9BE-A40D-B484-0F99-75E712E23A3C}"/>
              </a:ext>
            </a:extLst>
          </p:cNvPr>
          <p:cNvSpPr txBox="1"/>
          <p:nvPr/>
        </p:nvSpPr>
        <p:spPr>
          <a:xfrm>
            <a:off x="2554842" y="2221325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50 µg/m</a:t>
            </a:r>
            <a:r>
              <a:rPr lang="pl-PL" sz="1400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– 24 h</a:t>
            </a:r>
          </a:p>
        </p:txBody>
      </p:sp>
      <p:sp>
        <p:nvSpPr>
          <p:cNvPr id="718" name="Owal 717">
            <a:extLst>
              <a:ext uri="{FF2B5EF4-FFF2-40B4-BE49-F238E27FC236}">
                <a16:creationId xmlns:a16="http://schemas.microsoft.com/office/drawing/2014/main" id="{465BB8FA-AB84-9E2B-348B-7C2DB0D5273C}"/>
              </a:ext>
            </a:extLst>
          </p:cNvPr>
          <p:cNvSpPr/>
          <p:nvPr/>
        </p:nvSpPr>
        <p:spPr>
          <a:xfrm>
            <a:off x="8388904" y="1825626"/>
            <a:ext cx="991195" cy="991195"/>
          </a:xfrm>
          <a:prstGeom prst="ellips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" name="Owal 10">
            <a:extLst>
              <a:ext uri="{FF2B5EF4-FFF2-40B4-BE49-F238E27FC236}">
                <a16:creationId xmlns:a16="http://schemas.microsoft.com/office/drawing/2014/main" id="{9B4ACBBF-A227-5852-BDFE-75E1D41C9236}"/>
              </a:ext>
            </a:extLst>
          </p:cNvPr>
          <p:cNvSpPr txBox="1"/>
          <p:nvPr/>
        </p:nvSpPr>
        <p:spPr>
          <a:xfrm>
            <a:off x="8534061" y="1970783"/>
            <a:ext cx="700881" cy="7008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kern="120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l-PL" kern="12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0" name="Owal 719">
            <a:extLst>
              <a:ext uri="{FF2B5EF4-FFF2-40B4-BE49-F238E27FC236}">
                <a16:creationId xmlns:a16="http://schemas.microsoft.com/office/drawing/2014/main" id="{BF6207AF-3BA3-E524-DB4F-BBF317D02E73}"/>
              </a:ext>
            </a:extLst>
          </p:cNvPr>
          <p:cNvSpPr/>
          <p:nvPr/>
        </p:nvSpPr>
        <p:spPr>
          <a:xfrm>
            <a:off x="6099661" y="1825626"/>
            <a:ext cx="991195" cy="991195"/>
          </a:xfrm>
          <a:prstGeom prst="ellips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l-PL"/>
          </a:p>
        </p:txBody>
      </p:sp>
      <p:sp>
        <p:nvSpPr>
          <p:cNvPr id="721" name="Owal 10">
            <a:extLst>
              <a:ext uri="{FF2B5EF4-FFF2-40B4-BE49-F238E27FC236}">
                <a16:creationId xmlns:a16="http://schemas.microsoft.com/office/drawing/2014/main" id="{D9BF3DA6-FEFB-DC10-2FB0-E58F7206F693}"/>
              </a:ext>
            </a:extLst>
          </p:cNvPr>
          <p:cNvSpPr txBox="1"/>
          <p:nvPr/>
        </p:nvSpPr>
        <p:spPr>
          <a:xfrm>
            <a:off x="6244817" y="1970783"/>
            <a:ext cx="700881" cy="7008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kern="1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l-PL" kern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2" name="Owal 721">
            <a:extLst>
              <a:ext uri="{FF2B5EF4-FFF2-40B4-BE49-F238E27FC236}">
                <a16:creationId xmlns:a16="http://schemas.microsoft.com/office/drawing/2014/main" id="{58B1DA13-5E87-13D5-04AE-A1F38B155AC9}"/>
              </a:ext>
            </a:extLst>
          </p:cNvPr>
          <p:cNvSpPr/>
          <p:nvPr/>
        </p:nvSpPr>
        <p:spPr>
          <a:xfrm>
            <a:off x="1523999" y="1826001"/>
            <a:ext cx="991195" cy="991195"/>
          </a:xfrm>
          <a:prstGeom prst="ellips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3" name="Owal 12">
            <a:extLst>
              <a:ext uri="{FF2B5EF4-FFF2-40B4-BE49-F238E27FC236}">
                <a16:creationId xmlns:a16="http://schemas.microsoft.com/office/drawing/2014/main" id="{1BC81570-3967-26B3-E00A-EB8164708E0B}"/>
              </a:ext>
            </a:extLst>
          </p:cNvPr>
          <p:cNvSpPr txBox="1"/>
          <p:nvPr/>
        </p:nvSpPr>
        <p:spPr>
          <a:xfrm>
            <a:off x="1669156" y="1971158"/>
            <a:ext cx="700881" cy="7008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kern="120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</a:p>
        </p:txBody>
      </p:sp>
      <p:sp>
        <p:nvSpPr>
          <p:cNvPr id="724" name="Owal 723">
            <a:extLst>
              <a:ext uri="{FF2B5EF4-FFF2-40B4-BE49-F238E27FC236}">
                <a16:creationId xmlns:a16="http://schemas.microsoft.com/office/drawing/2014/main" id="{0C6C54D9-5598-0F54-D786-C6C898AC23CD}"/>
              </a:ext>
            </a:extLst>
          </p:cNvPr>
          <p:cNvSpPr/>
          <p:nvPr/>
        </p:nvSpPr>
        <p:spPr>
          <a:xfrm>
            <a:off x="3803748" y="1825625"/>
            <a:ext cx="991195" cy="991195"/>
          </a:xfrm>
          <a:prstGeom prst="ellips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l-PL"/>
          </a:p>
        </p:txBody>
      </p:sp>
      <p:sp>
        <p:nvSpPr>
          <p:cNvPr id="725" name="Owal 6">
            <a:extLst>
              <a:ext uri="{FF2B5EF4-FFF2-40B4-BE49-F238E27FC236}">
                <a16:creationId xmlns:a16="http://schemas.microsoft.com/office/drawing/2014/main" id="{88799BA2-17D2-B439-C90A-715D29BC3234}"/>
              </a:ext>
            </a:extLst>
          </p:cNvPr>
          <p:cNvSpPr txBox="1"/>
          <p:nvPr/>
        </p:nvSpPr>
        <p:spPr>
          <a:xfrm>
            <a:off x="3948905" y="1970782"/>
            <a:ext cx="700881" cy="7008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kern="1200" dirty="0">
                <a:latin typeface="Arial" panose="020B0604020202020204" pitchFamily="34" charset="0"/>
                <a:cs typeface="Arial" panose="020B0604020202020204" pitchFamily="34" charset="0"/>
              </a:rPr>
              <a:t>PM2,5</a:t>
            </a:r>
          </a:p>
        </p:txBody>
      </p:sp>
      <p:sp>
        <p:nvSpPr>
          <p:cNvPr id="726" name="Owal 725">
            <a:extLst>
              <a:ext uri="{FF2B5EF4-FFF2-40B4-BE49-F238E27FC236}">
                <a16:creationId xmlns:a16="http://schemas.microsoft.com/office/drawing/2014/main" id="{F1B915A6-74BA-93DC-8B93-3DFCCC8926A6}"/>
              </a:ext>
            </a:extLst>
          </p:cNvPr>
          <p:cNvSpPr/>
          <p:nvPr/>
        </p:nvSpPr>
        <p:spPr>
          <a:xfrm>
            <a:off x="3803748" y="3267116"/>
            <a:ext cx="991195" cy="991195"/>
          </a:xfrm>
          <a:prstGeom prst="ellips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l-PL"/>
          </a:p>
        </p:txBody>
      </p:sp>
      <p:sp>
        <p:nvSpPr>
          <p:cNvPr id="727" name="Owal 6">
            <a:extLst>
              <a:ext uri="{FF2B5EF4-FFF2-40B4-BE49-F238E27FC236}">
                <a16:creationId xmlns:a16="http://schemas.microsoft.com/office/drawing/2014/main" id="{3B8967AE-B980-8249-0B04-70DC0A4A58F8}"/>
              </a:ext>
            </a:extLst>
          </p:cNvPr>
          <p:cNvSpPr txBox="1"/>
          <p:nvPr/>
        </p:nvSpPr>
        <p:spPr>
          <a:xfrm>
            <a:off x="3948905" y="3412273"/>
            <a:ext cx="700881" cy="7008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kern="1200">
                <a:latin typeface="Arial" panose="020B0604020202020204" pitchFamily="34" charset="0"/>
                <a:cs typeface="Arial" panose="020B0604020202020204" pitchFamily="34" charset="0"/>
              </a:rPr>
              <a:t>b(a)p</a:t>
            </a:r>
          </a:p>
        </p:txBody>
      </p:sp>
      <p:sp>
        <p:nvSpPr>
          <p:cNvPr id="728" name="pole tekstowe 21">
            <a:extLst>
              <a:ext uri="{FF2B5EF4-FFF2-40B4-BE49-F238E27FC236}">
                <a16:creationId xmlns:a16="http://schemas.microsoft.com/office/drawing/2014/main" id="{E3117E5A-7F82-6845-84AD-E914AF43EF88}"/>
              </a:ext>
            </a:extLst>
          </p:cNvPr>
          <p:cNvSpPr txBox="1"/>
          <p:nvPr/>
        </p:nvSpPr>
        <p:spPr>
          <a:xfrm>
            <a:off x="2554842" y="4230836"/>
            <a:ext cx="1248906" cy="99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100 µg/m</a:t>
            </a:r>
            <a:r>
              <a:rPr lang="pl-PL" sz="1400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– 24h</a:t>
            </a:r>
            <a:b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(poziom informowania)</a:t>
            </a:r>
            <a:endParaRPr lang="pl-PL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17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DB25E-C3CC-7F3E-4A57-6B41D202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kontrolowanego wynikające </a:t>
            </a:r>
            <a:br>
              <a:rPr lang="pl-PL" dirty="0"/>
            </a:br>
            <a:r>
              <a:rPr lang="pl-PL" dirty="0"/>
              <a:t>z uchwał antysmogowych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968000-FA53-FE14-590E-CB12C1CF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/>
              <a:t>Podmiot eksploatujący instalację, w zakresie niezbędnym </a:t>
            </a:r>
            <a:br>
              <a:rPr lang="pl-PL" i="1" dirty="0"/>
            </a:br>
            <a:r>
              <a:rPr lang="pl-PL" i="1" dirty="0"/>
              <a:t>do kontroli realizacji uchwały jest </a:t>
            </a:r>
            <a:r>
              <a:rPr lang="pl-PL" b="1" i="1" dirty="0"/>
              <a:t>zobowiązany do przedstawienia dokumentów potwierdzających spełnienie wymagań określonych </a:t>
            </a:r>
            <a:br>
              <a:rPr lang="pl-PL" b="1" i="1" dirty="0"/>
            </a:br>
            <a:r>
              <a:rPr lang="pl-PL" b="1" i="1" dirty="0"/>
              <a:t>w uchwale, w szczególności:</a:t>
            </a:r>
            <a:endParaRPr lang="pl-PL" i="1" dirty="0"/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z badań instalacji, wykonanej przez producenta;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technicznej urządzenia;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instrukcji dla instalatorów i użytkowników </a:t>
            </a:r>
            <a:r>
              <a:rPr lang="pl-PL" dirty="0"/>
              <a:t>(…)</a:t>
            </a:r>
            <a:r>
              <a:rPr lang="pl-PL" i="1" dirty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pl-PL" b="1" i="1" dirty="0"/>
              <a:t>świadectwa jakości</a:t>
            </a:r>
            <a:r>
              <a:rPr lang="pl-PL" i="1" dirty="0"/>
              <a:t>, o którym mowa w art. 6c ust. 1 ustawy </a:t>
            </a:r>
            <a:br>
              <a:rPr lang="pl-PL" i="1" dirty="0"/>
            </a:br>
            <a:r>
              <a:rPr lang="pl-PL" i="1" dirty="0"/>
              <a:t>o systemie monitorowania i kontrolowania jakości paliw.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042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C7E1D-7B0F-4643-A9C6-D6840775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Protokół z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CBBFB-8FD1-4D75-94D9-A5AD0E8B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Art.  380 POŚ</a:t>
            </a:r>
          </a:p>
          <a:p>
            <a:pPr marL="0" indent="0">
              <a:buNone/>
            </a:pPr>
            <a:r>
              <a:rPr lang="pl-PL" i="1" dirty="0"/>
              <a:t>1. Z czynności kontrolnych kontrolujący sporządza protokół, którego jeden egzemplarz doręcza kierownikowi kontrolowanego podmiotu lub kontrolowanej osobie fizycznej.</a:t>
            </a:r>
          </a:p>
          <a:p>
            <a:pPr marL="0" indent="0">
              <a:buNone/>
            </a:pPr>
            <a:r>
              <a:rPr lang="pl-PL" i="1" dirty="0"/>
              <a:t>2. Protokół podpisują kontrolujący oraz kierownik kontrolowanego podmiotu lub kontrolowana osoba fizyczna, którzy mogą wnieść do protokołu zastrzeżenia i uwagi wraz z uzasadnieniem.</a:t>
            </a:r>
          </a:p>
          <a:p>
            <a:pPr marL="0" indent="0">
              <a:buNone/>
            </a:pPr>
            <a:r>
              <a:rPr lang="pl-PL" i="1" dirty="0"/>
              <a:t>3. W razie odmowy podpisania protokołu przez kierownika kontrolowanego podmiotu lub kontrolowaną osobę fizyczną kontrolujący umieszcza o tym wzmiankę w protokole, a odmawiający podpisu może, w terminie 7 dni, przedstawić swoje stanowisko na piśmie wójtowi, burmistrzowi lub prezydentowi miasta, staroście lub marszałkowi województwa.</a:t>
            </a:r>
          </a:p>
          <a:p>
            <a:r>
              <a:rPr lang="pl-PL" dirty="0"/>
              <a:t>Od </a:t>
            </a:r>
            <a:r>
              <a:rPr lang="pl-PL" strike="sngStrike" dirty="0"/>
              <a:t>1 sierpnia 2023 r.</a:t>
            </a:r>
            <a:r>
              <a:rPr lang="pl-PL" dirty="0"/>
              <a:t> 18 września 2023 r. </a:t>
            </a:r>
            <a:r>
              <a:rPr lang="pl-PL" b="1" dirty="0"/>
              <a:t>elektroniczny protokół z kontroli </a:t>
            </a:r>
            <a:r>
              <a:rPr lang="pl-PL" dirty="0"/>
              <a:t>(art. 27f ustawy o CEEB) – Komunikat </a:t>
            </a:r>
            <a:r>
              <a:rPr lang="pl-PL" dirty="0" err="1"/>
              <a:t>MRiT</a:t>
            </a:r>
            <a:r>
              <a:rPr lang="pl-PL" dirty="0"/>
              <a:t> z 21 lipca 2023 r. zmieniający komunikat z 27 kwietnia 2023 r.</a:t>
            </a:r>
          </a:p>
          <a:p>
            <a:r>
              <a:rPr lang="pl-PL" b="1" dirty="0"/>
              <a:t>Protokół z kontroli nie zastępuje protokołów sporządzanych na podstawie </a:t>
            </a:r>
            <a:r>
              <a:rPr lang="pl-PL" b="1" dirty="0" err="1"/>
              <a:t>KPoW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0E6CDE-6B35-44BA-8E54-674A7C09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803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35A91D9-54ED-FE91-A3FA-DDE8A1B4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Kontrola jako instrument edukacji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Kontrola umożliwia dotarcie do osób, które nie interesują się tematyką ochrony powietrza, nie korzystają z Internetu, nie znają obowiązujących przepisów lub nie rozumieją ich celu.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lang="pl-PL" sz="2200" b="1" kern="0" dirty="0">
                <a:sym typeface="Roboto Regular"/>
              </a:rPr>
              <a:t>Naklejki na kotły z datą wymiany wynikającą z uchwały antysmogowej:</a:t>
            </a:r>
          </a:p>
          <a:p>
            <a:pPr marL="325966" indent="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buNone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sym typeface="Roboto Regular"/>
            </a:endParaRPr>
          </a:p>
          <a:p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C639ED-489F-1A4C-799D-692B348B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1638">
            <a:off x="325474" y="4290955"/>
            <a:ext cx="3537679" cy="23750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6739BC-16BE-4B64-39A8-558BC91AD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4742">
            <a:off x="8840055" y="4049346"/>
            <a:ext cx="2684618" cy="268461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1DF000-CC33-3C3E-A16C-7228C728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66" t="10103" r="30485" b="12455"/>
          <a:stretch/>
        </p:blipFill>
        <p:spPr>
          <a:xfrm>
            <a:off x="4215093" y="3475373"/>
            <a:ext cx="4330159" cy="33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63968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92DA4-22F9-5474-F07D-C39433C0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Ujawnienie wykroczenia – co dalej?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13F792-637A-C864-9835-E75BD396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pl-PL" dirty="0"/>
              <a:t>Gminy ze strażą gminną:</a:t>
            </a:r>
          </a:p>
          <a:p>
            <a:pPr lvl="1"/>
            <a:r>
              <a:rPr lang="pl-PL" b="1" dirty="0"/>
              <a:t>mandat</a:t>
            </a:r>
            <a:r>
              <a:rPr lang="pl-PL" dirty="0"/>
              <a:t> (zasila budżet gminy), </a:t>
            </a:r>
          </a:p>
          <a:p>
            <a:pPr lvl="1"/>
            <a:r>
              <a:rPr lang="pl-PL" dirty="0"/>
              <a:t>wniosek o ukaranie.</a:t>
            </a:r>
          </a:p>
          <a:p>
            <a:r>
              <a:rPr lang="pl-PL" dirty="0"/>
              <a:t>Gminy bez straży gminnej:</a:t>
            </a:r>
          </a:p>
          <a:p>
            <a:pPr lvl="1"/>
            <a:r>
              <a:rPr lang="pl-PL" dirty="0"/>
              <a:t>współpraca z Policją (asysta policjanta w trakcie kontroli),</a:t>
            </a:r>
          </a:p>
          <a:p>
            <a:pPr lvl="1"/>
            <a:r>
              <a:rPr lang="pl-PL" dirty="0"/>
              <a:t>wezwanie Policji na miejsce zdarzenia po ujawnieniu wykroczenia,</a:t>
            </a:r>
          </a:p>
          <a:p>
            <a:pPr lvl="1"/>
            <a:r>
              <a:rPr lang="pl-PL" dirty="0"/>
              <a:t>pisemne zawiadomienie o wykroczeniu na podstawie protokołu </a:t>
            </a:r>
            <a:br>
              <a:rPr lang="pl-PL" dirty="0"/>
            </a:br>
            <a:r>
              <a:rPr lang="pl-PL" dirty="0"/>
              <a:t>z kontroli i zebranego materiału dowodowego,</a:t>
            </a:r>
          </a:p>
          <a:p>
            <a:pPr lvl="1"/>
            <a:r>
              <a:rPr lang="pl-PL" b="1" dirty="0"/>
              <a:t>wniosek o ukaranie </a:t>
            </a:r>
            <a:r>
              <a:rPr lang="pl-PL" dirty="0"/>
              <a:t>(wójt, burmistrz, prezydent miasta jako oskarżyciel publiczny).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47020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42962B-963F-353D-B8FD-8B11B633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Brak straży gminnej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A53C3B-863D-E2F1-69AD-713E4F8B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Wady:</a:t>
            </a:r>
          </a:p>
          <a:p>
            <a:pPr lvl="1"/>
            <a:r>
              <a:rPr lang="pl-PL" dirty="0"/>
              <a:t>Mniejsza skuteczność kontroli.</a:t>
            </a:r>
          </a:p>
          <a:p>
            <a:pPr lvl="1"/>
            <a:r>
              <a:rPr lang="pl-PL" dirty="0"/>
              <a:t>Brak możliwości nałożenia mandatu, który zasili budżet gminy.</a:t>
            </a:r>
          </a:p>
          <a:p>
            <a:pPr lvl="1"/>
            <a:r>
              <a:rPr lang="pl-PL" dirty="0"/>
              <a:t>Obowiązki spadają na urzędników.</a:t>
            </a:r>
          </a:p>
          <a:p>
            <a:r>
              <a:rPr lang="pl-PL" b="1" dirty="0"/>
              <a:t>Rozwiązania:</a:t>
            </a:r>
          </a:p>
          <a:p>
            <a:pPr lvl="1"/>
            <a:r>
              <a:rPr lang="pl-PL" dirty="0"/>
              <a:t>Tworzenie straży gminnych, nawet w małych gminach – </a:t>
            </a:r>
            <a:r>
              <a:rPr lang="pl-PL" b="1" dirty="0"/>
              <a:t>kilkuosobowe</a:t>
            </a:r>
            <a:r>
              <a:rPr lang="pl-PL" dirty="0"/>
              <a:t>, a nawet </a:t>
            </a:r>
            <a:r>
              <a:rPr lang="pl-PL" b="1" dirty="0"/>
              <a:t>jednoosobowe</a:t>
            </a:r>
            <a:r>
              <a:rPr lang="pl-PL" dirty="0"/>
              <a:t> straże gminne, możliwość umiejscowienia straży w strukturze urzędu gminy (art. 6 ust. 2 </a:t>
            </a:r>
            <a:r>
              <a:rPr lang="pl-PL" dirty="0" err="1"/>
              <a:t>uSG</a:t>
            </a:r>
            <a:r>
              <a:rPr lang="pl-PL" dirty="0"/>
              <a:t>) – </a:t>
            </a:r>
            <a:r>
              <a:rPr lang="pl-PL" b="1" dirty="0"/>
              <a:t>jeden strażnik gminny w gminie Igołomia-Wawrzeńczyce </a:t>
            </a:r>
            <a:r>
              <a:rPr lang="pl-PL" dirty="0"/>
              <a:t>w woj. małopolskim.</a:t>
            </a:r>
          </a:p>
          <a:p>
            <a:pPr lvl="1"/>
            <a:r>
              <a:rPr lang="pl-PL" dirty="0"/>
              <a:t>Tworzenie </a:t>
            </a:r>
            <a:r>
              <a:rPr lang="pl-PL" b="1" dirty="0"/>
              <a:t>straży międzygminnych </a:t>
            </a:r>
            <a:r>
              <a:rPr lang="pl-PL" dirty="0"/>
              <a:t>na podstawie porozumienia pomiędzy sąsiadującymi gminami na obszarze jednego województwa (art. 3 ust. 1 </a:t>
            </a:r>
            <a:r>
              <a:rPr lang="pl-PL" dirty="0" err="1"/>
              <a:t>uSG</a:t>
            </a:r>
            <a:r>
              <a:rPr lang="pl-PL" dirty="0"/>
              <a:t>). 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277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55B970-4F8E-929C-F8EF-778F2C83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Policja jako wsparcie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F7BA8-2964-680B-F242-81673728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Art. 13 ust. 4 ustawy o Policji – zwiększenie etatów Policji w rewirach dzielnicowych i posterunkach na wniosek rady powiatu lub rady gminy, na warunkach określonych w </a:t>
            </a:r>
            <a:r>
              <a:rPr lang="pl-PL" b="1" dirty="0"/>
              <a:t>porozumieniu</a:t>
            </a:r>
            <a:r>
              <a:rPr lang="pl-PL" dirty="0"/>
              <a:t>.</a:t>
            </a:r>
          </a:p>
          <a:p>
            <a:r>
              <a:rPr lang="pl-PL" b="1" dirty="0"/>
              <a:t>Art. 13 ust. 4a-4b</a:t>
            </a:r>
            <a:r>
              <a:rPr lang="pl-PL" dirty="0"/>
              <a:t> ustawy o Policji – </a:t>
            </a:r>
            <a:r>
              <a:rPr lang="pl-PL" b="1" dirty="0"/>
              <a:t>porozumienie</a:t>
            </a:r>
            <a:r>
              <a:rPr lang="pl-PL" dirty="0"/>
              <a:t> dotyczące czasu służby przekraczającego normę za rekompensatą.</a:t>
            </a:r>
          </a:p>
          <a:p>
            <a:r>
              <a:rPr lang="pl-PL" b="1" dirty="0"/>
              <a:t>Art. 9v </a:t>
            </a:r>
            <a:r>
              <a:rPr lang="pl-PL" dirty="0"/>
              <a:t>ustawy o utrzymaniu czystości i porządku w gminach – </a:t>
            </a:r>
            <a:r>
              <a:rPr lang="pl-PL" b="1" dirty="0"/>
              <a:t>wójt, burmistrz lub prezydent miasta może wystąpić z wnioskiem do właściwego miejscowo komendanta Policji o pomoc, jeżeli jest to niezbędne do przeprowadzenia czynności kontrolnych.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4E5329-B5F7-2509-3CD3-6918781D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53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DCC08-D6BA-D484-993B-BBC0F38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Wójt, burmistrz, prezydent miasta</a:t>
            </a:r>
            <a:br>
              <a:rPr lang="pl-PL" dirty="0"/>
            </a:br>
            <a:r>
              <a:rPr lang="pl-PL" dirty="0"/>
              <a:t>jako oskarżyciel publiczny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657192-53DE-1EE4-EA5B-A2A6565B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Art. 379 ust. 4 POŚ: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4. Wójt, burmistrz lub prezydent miasta, starosta, marszałek województwa, minister właściwy do spraw klimatu lub osoby przez nich upoważnione są uprawnieni do występowania w charakterze oskarżyciela publicznego w sprawach o wykroczenia przeciw przepisom o ochronie środowiska.</a:t>
            </a:r>
          </a:p>
          <a:p>
            <a:pPr>
              <a:spcBef>
                <a:spcPts val="0"/>
              </a:spcBef>
            </a:pP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Art. 17 § 3 </a:t>
            </a:r>
            <a:r>
              <a:rPr lang="pl-PL" altLang="pl-PL" b="1" dirty="0" err="1">
                <a:solidFill>
                  <a:srgbClr val="21262E"/>
                </a:solidFill>
                <a:ea typeface="Tabac Sans" pitchFamily="50" charset="-18"/>
              </a:rPr>
              <a:t>KPoW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Organom administracji rządowej i samorządowej, organom kontroli państwowej i kontroli samorządu terytorialnego oraz strażom gminnym (miejskim) </a:t>
            </a:r>
            <a:r>
              <a:rPr lang="pl-PL" altLang="pl-PL" b="1" i="1" dirty="0">
                <a:solidFill>
                  <a:srgbClr val="21262E"/>
                </a:solidFill>
                <a:ea typeface="Tabac Sans" pitchFamily="50" charset="-18"/>
              </a:rPr>
              <a:t>uprawnienia oskarżyciela publicznego przysługują tylko wówczas, gdy w zakresie swego działania w tym w trakcie prowadzonych czynności wyjaśniających ujawniły wykroczenia</a:t>
            </a: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 i wystąpiły z wnioskiem </a:t>
            </a:r>
            <a:b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</a:b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o ukaranie.</a:t>
            </a:r>
          </a:p>
          <a:p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Jeżeli kontrolującym jest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urzędnik,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nie można nałożyć mandatu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karnego.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6448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4EB72-6D97-8278-F7D5-C820E61C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Kontrola a czynności wyjaśniające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8CDF0-686E-196E-8D3C-8018B69A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przypadku ujawnienia wykroczenia czynności wyjaśniające prowadzimy na podstawie </a:t>
            </a:r>
            <a:r>
              <a:rPr lang="pl-PL" dirty="0" err="1"/>
              <a:t>KPoW</a:t>
            </a:r>
            <a:r>
              <a:rPr lang="pl-PL" dirty="0"/>
              <a:t>.</a:t>
            </a:r>
          </a:p>
          <a:p>
            <a:r>
              <a:rPr lang="pl-PL" dirty="0"/>
              <a:t>Art. 54 § 4 </a:t>
            </a:r>
            <a:r>
              <a:rPr lang="pl-PL" dirty="0" err="1"/>
              <a:t>KPoW</a:t>
            </a:r>
            <a:r>
              <a:rPr lang="pl-PL" dirty="0"/>
              <a:t>: Jeżeli okoliczności czynu budzą wątpliwości, dla realizacji celu określonego w § 1 można, z urzędu lub na wniosek pokrzywdzonego albo osoby, o której mowa w § 5 i 6, przeprowadzić odpowiedni dowód. Utrwalenie takiej czynności następuje w formie protokołu.</a:t>
            </a:r>
          </a:p>
          <a:p>
            <a:r>
              <a:rPr lang="pl-PL" dirty="0"/>
              <a:t>W szczególności: dowód z zeznań świadka (art. 41 </a:t>
            </a:r>
            <a:r>
              <a:rPr lang="pl-PL" dirty="0" err="1"/>
              <a:t>KPoW</a:t>
            </a:r>
            <a:r>
              <a:rPr lang="pl-PL" dirty="0"/>
              <a:t>), dowód z opinii biegłego (art. 42 </a:t>
            </a:r>
            <a:r>
              <a:rPr lang="pl-PL" dirty="0" err="1"/>
              <a:t>KPoW</a:t>
            </a:r>
            <a:r>
              <a:rPr lang="pl-PL" dirty="0"/>
              <a:t>), przeprowadzenie oględzin (art. 43 </a:t>
            </a:r>
            <a:r>
              <a:rPr lang="pl-PL" dirty="0" err="1"/>
              <a:t>KPoW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397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39069-BF21-62AB-F6BC-18E7F2F5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Przesłuchanie podejrzanego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50BA9-29EC-5601-B384-8FFC025B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470108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Przesłuchanie osoby podejrzanej o popełnieni wykroczenia przeprowadza się zgodnie z Kodeksem postępowania w sprawach o wykroczenia – </a:t>
            </a:r>
            <a:r>
              <a:rPr lang="pl-PL" b="1" dirty="0"/>
              <a:t>art. 54 </a:t>
            </a:r>
            <a:r>
              <a:rPr lang="pl-PL" dirty="0"/>
              <a:t>(organ samorządowy stosuje go na podstawie art. 56 § 2 </a:t>
            </a:r>
            <a:r>
              <a:rPr lang="pl-PL" dirty="0" err="1"/>
              <a:t>KPoW</a:t>
            </a:r>
            <a:r>
              <a:rPr lang="pl-PL" dirty="0"/>
              <a:t>)</a:t>
            </a:r>
            <a:r>
              <a:rPr lang="pl-PL" b="1" dirty="0"/>
              <a:t>:</a:t>
            </a:r>
          </a:p>
          <a:p>
            <a:r>
              <a:rPr lang="pl-PL" i="1" dirty="0"/>
              <a:t>§ 6. </a:t>
            </a:r>
            <a:r>
              <a:rPr lang="pl-PL" b="1" i="1" dirty="0"/>
              <a:t>Należy niezwłocznie</a:t>
            </a:r>
            <a:r>
              <a:rPr lang="pl-PL" i="1" dirty="0"/>
              <a:t> przesłuchać osobę, co do której istnieje uzasadniona podstawa do sporządzenia przeciwko niej wniosku o ukaranie. </a:t>
            </a:r>
          </a:p>
          <a:p>
            <a:r>
              <a:rPr lang="pl-PL" b="1" i="1" dirty="0"/>
              <a:t>Osoba taka ma prawo odmówić złożenia wyjaśnień oraz zgłosić wnioski dowodowe, o czym należy ją </a:t>
            </a:r>
            <a:r>
              <a:rPr lang="pl-PL" b="1" i="1" u="sng" dirty="0"/>
              <a:t>pouczyć.</a:t>
            </a:r>
            <a:r>
              <a:rPr lang="pl-PL" i="1" dirty="0"/>
              <a:t> </a:t>
            </a:r>
          </a:p>
          <a:p>
            <a:r>
              <a:rPr lang="pl-PL" i="1" dirty="0"/>
              <a:t>Przesłuchanie tej osoby zaczyna się od powiadomienia jej o treści zarzutu wpisanego do protokołu przesłuchania; przepis § 4 zdanie drugie stosuje się </a:t>
            </a:r>
            <a:r>
              <a:rPr lang="pl-PL" dirty="0"/>
              <a:t>(obowiązek utrwalenia w protokole czynności dowodowych).</a:t>
            </a:r>
          </a:p>
          <a:p>
            <a:r>
              <a:rPr lang="pl-PL" i="1" dirty="0"/>
              <a:t>§  7. Od przesłuchania osoby, o której mowa w § 6, można odstąpić, jeżeli byłoby ono połączone ze znacznymi trudnościami; osoba ta może nadesłać wyjaśnienia do właściwego organu w terminie 7 dni od odstąpienia od przesłuchania, o czym należy ją pouczyć. Odstąpienie od przesłuchania oraz pouczenie dokumentuje się notatką urzędową.</a:t>
            </a:r>
          </a:p>
          <a:p>
            <a:r>
              <a:rPr lang="pl-PL" dirty="0"/>
              <a:t>W trakcie przesłuchania należy ustalić dane osoby przesłuchiwanej wskazane w art. § 1 213 Kodeksu postępowania karnego.</a:t>
            </a:r>
          </a:p>
        </p:txBody>
      </p:sp>
    </p:spTree>
    <p:extLst>
      <p:ext uri="{BB962C8B-B14F-4D97-AF65-F5344CB8AC3E}">
        <p14:creationId xmlns:p14="http://schemas.microsoft.com/office/powerpoint/2010/main" val="4099964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3A56B-25AF-F0E5-DF77-D0FEE91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Przesłuchanie podejrzanego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C058BC-0E00-C89D-87C3-F92E9CEC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/>
              <a:t>Podejrzanemu przysługuje </a:t>
            </a:r>
            <a:r>
              <a:rPr lang="pl-PL" b="1"/>
              <a:t>prawo do obrony</a:t>
            </a:r>
            <a:r>
              <a:rPr lang="pl-PL"/>
              <a:t>, w tym do </a:t>
            </a:r>
            <a:r>
              <a:rPr lang="pl-PL" b="1"/>
              <a:t>korzystania z pomocy jednego obrońcy</a:t>
            </a:r>
            <a:r>
              <a:rPr lang="pl-PL"/>
              <a:t>, o czym </a:t>
            </a:r>
            <a:r>
              <a:rPr lang="pl-PL" b="1"/>
              <a:t>należy go pouczyć przed przesłuchaniem </a:t>
            </a:r>
            <a:r>
              <a:rPr lang="pl-PL"/>
              <a:t>(albo wezwaniem do złożenia pisemnych wyjaśnień) – art. 4 </a:t>
            </a:r>
            <a:r>
              <a:rPr lang="pl-PL" err="1"/>
              <a:t>KPoW</a:t>
            </a:r>
            <a:r>
              <a:rPr lang="pl-PL"/>
              <a:t>.</a:t>
            </a:r>
          </a:p>
          <a:p>
            <a:r>
              <a:rPr lang="pl-PL"/>
              <a:t>Po przesłuchaniu, za zgodą obwinionego oskarżyciel publiczny może we wniosku o ukaranie zawrzeć wniosek o skazanie bez rozprawy i wymierzenie mu określonej kary lub środka karnego albo odstąpienie od ich wymierzenie (dobrowolne poddanie się karze – art. 58 </a:t>
            </a:r>
            <a:r>
              <a:rPr lang="pl-PL" err="1"/>
              <a:t>KPoW</a:t>
            </a:r>
            <a:r>
              <a:rPr lang="pl-PL"/>
              <a:t>).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2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2393F9-7FA0-59B7-3B53-B6397960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Wytyczne WHO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72CEA6-3576-CCC5-34EA-3B00A5EBA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hlinkClick r:id="rId2"/>
              </a:rPr>
              <a:t>https://www.who.int/poland/pl/publications/i/item/9789240034433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PM2,5: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5 µg/m3 średniorocznie,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15 µg/m3 </a:t>
            </a:r>
            <a:r>
              <a:rPr lang="pl-PL" dirty="0" err="1">
                <a:solidFill>
                  <a:schemeClr val="tx1"/>
                </a:solidFill>
              </a:rPr>
              <a:t>średniodobowo</a:t>
            </a:r>
            <a:r>
              <a:rPr lang="pl-PL" dirty="0">
                <a:solidFill>
                  <a:schemeClr val="tx1"/>
                </a:solidFill>
              </a:rPr>
              <a:t> (3-4 przekroczenia rocznie).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PM10: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15 µg/m3 średniorocznie,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45 µg/m3  </a:t>
            </a:r>
            <a:r>
              <a:rPr lang="pl-PL" dirty="0" err="1">
                <a:solidFill>
                  <a:schemeClr val="tx1"/>
                </a:solidFill>
              </a:rPr>
              <a:t>średniodobowo</a:t>
            </a:r>
            <a:r>
              <a:rPr lang="pl-PL" dirty="0">
                <a:solidFill>
                  <a:schemeClr val="tx1"/>
                </a:solidFill>
              </a:rPr>
              <a:t> (3-4 przekroczenia rocznie).</a:t>
            </a:r>
          </a:p>
          <a:p>
            <a:pPr marL="285750" indent="-285750"/>
            <a:r>
              <a:rPr lang="pl-PL" dirty="0"/>
              <a:t>NO2:</a:t>
            </a:r>
          </a:p>
          <a:p>
            <a:pPr marL="742950" lvl="1" indent="-285750"/>
            <a:r>
              <a:rPr lang="pl-PL" dirty="0">
                <a:solidFill>
                  <a:schemeClr val="tx1"/>
                </a:solidFill>
              </a:rPr>
              <a:t>10 µg/m3 średniorocznie,</a:t>
            </a:r>
          </a:p>
          <a:p>
            <a:pPr marL="742950" lvl="1" indent="-285750"/>
            <a:r>
              <a:rPr lang="pl-PL" dirty="0">
                <a:solidFill>
                  <a:schemeClr val="tx1"/>
                </a:solidFill>
              </a:rPr>
              <a:t>25 </a:t>
            </a:r>
            <a:r>
              <a:rPr lang="pl-PL" dirty="0" err="1">
                <a:solidFill>
                  <a:schemeClr val="tx1"/>
                </a:solidFill>
              </a:rPr>
              <a:t>średniodobowo</a:t>
            </a:r>
            <a:r>
              <a:rPr lang="pl-PL" dirty="0">
                <a:solidFill>
                  <a:schemeClr val="tx1"/>
                </a:solidFill>
              </a:rPr>
              <a:t> (3-4 przekroczenia rocznie).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539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4299C-1823-DD4C-F924-23069AA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Dobra praktyka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0AB2A7-5D52-77FD-EA91-65C8D9A57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Pouczenie podejrzanego o popełnienie wykroczenia o obowiązku podania adresu do doręczeń oraz o skutkach nieodebrania doręczeń.</a:t>
            </a:r>
          </a:p>
          <a:p>
            <a:r>
              <a:rPr lang="pl-PL" dirty="0"/>
              <a:t>Pouczenia należy udzielić w trakcie kontroli i odnotować w protokole.</a:t>
            </a:r>
          </a:p>
          <a:p>
            <a:r>
              <a:rPr lang="pl-PL" dirty="0"/>
              <a:t>Podstawa – art. 38 § 2 </a:t>
            </a:r>
            <a:r>
              <a:rPr lang="pl-PL" dirty="0" err="1"/>
              <a:t>KPoW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416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5DDFB-6FD8-DC3E-566B-67794A03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badań laboratoryjnych </a:t>
            </a:r>
            <a:br>
              <a:rPr lang="pl-PL" dirty="0"/>
            </a:br>
            <a:r>
              <a:rPr lang="pl-PL" dirty="0"/>
              <a:t>próbki popiołu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6DC543-ABC3-762F-897B-90D2A9944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podstawie art. 119 § 1 w zw. z art. 118 § 1 pkt 1 </a:t>
            </a:r>
            <a:r>
              <a:rPr lang="pl-PL" dirty="0" err="1"/>
              <a:t>KPoW</a:t>
            </a:r>
            <a:r>
              <a:rPr lang="pl-PL" dirty="0"/>
              <a:t> </a:t>
            </a:r>
            <a:r>
              <a:rPr lang="pl-PL" b="1" dirty="0"/>
              <a:t>w razie skazania obwinionego sąd zasądza na rzecz gminy zwrot należności związanych z przeprowadzeniem badania próbki popiołu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335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369875-C889-63B6-64DB-4250E65B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warto kierować sprawy </a:t>
            </a:r>
            <a:br>
              <a:rPr lang="pl-PL" dirty="0"/>
            </a:br>
            <a:r>
              <a:rPr lang="pl-PL" dirty="0"/>
              <a:t>do sądu?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68AAD-CEF6-ABF7-5587-490F544E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Możliwość odzyskania kosztów badania próbek popiołu.</a:t>
            </a:r>
          </a:p>
          <a:p>
            <a:r>
              <a:rPr lang="pl-PL" dirty="0"/>
              <a:t>Możliwość wymierzenia wyższej grzywny.</a:t>
            </a:r>
          </a:p>
          <a:p>
            <a:r>
              <a:rPr lang="pl-PL" dirty="0"/>
              <a:t>Większa dotkliwość dla sprawcy związana z samym faktem postepowania sądowego.</a:t>
            </a:r>
          </a:p>
          <a:p>
            <a:r>
              <a:rPr lang="pl-PL" dirty="0"/>
              <a:t>Zagrożenie </a:t>
            </a:r>
            <a:r>
              <a:rPr lang="pl-PL" b="1" dirty="0"/>
              <a:t>recydywą</a:t>
            </a:r>
            <a:r>
              <a:rPr lang="pl-PL" dirty="0"/>
              <a:t> – art. 38 KW: </a:t>
            </a:r>
          </a:p>
          <a:p>
            <a:pPr marL="0" indent="0">
              <a:buNone/>
            </a:pPr>
            <a:r>
              <a:rPr lang="pl-PL" dirty="0"/>
              <a:t>Ukaranemu </a:t>
            </a:r>
            <a:r>
              <a:rPr lang="pl-PL" b="1" dirty="0"/>
              <a:t>co najmniej dwukrotnie </a:t>
            </a:r>
            <a:r>
              <a:rPr lang="pl-PL" dirty="0"/>
              <a:t>za </a:t>
            </a:r>
            <a:r>
              <a:rPr lang="pl-PL" b="1" dirty="0"/>
              <a:t>podobne wykroczenia umyślne</a:t>
            </a:r>
            <a:r>
              <a:rPr lang="pl-PL" dirty="0"/>
              <a:t>, który w ciągu dwóch lat od ostatniego ukarania popełnia ponownie podobne wykroczenie umyślne, można wymierzyć </a:t>
            </a:r>
            <a:r>
              <a:rPr lang="pl-PL" b="1" dirty="0"/>
              <a:t>karę aresztu</a:t>
            </a:r>
            <a:r>
              <a:rPr lang="pl-PL" dirty="0"/>
              <a:t>, choćby było zagrożone karą łagodniejszą (recydywa). </a:t>
            </a:r>
          </a:p>
          <a:p>
            <a:r>
              <a:rPr lang="pl-PL" dirty="0"/>
              <a:t>Do recydywy nie liczą się ukarania mandatem!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508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1B55F-7321-0330-087A-CCF3939C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Kiedy nie chcemy karać:</a:t>
            </a:r>
            <a:br>
              <a:rPr lang="pl-PL" dirty="0"/>
            </a:br>
            <a:r>
              <a:rPr lang="pl-PL" dirty="0"/>
              <a:t>środki oddziaływania wychowawczego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8BE75F-E0E3-CF48-1F0A-ACDF24BD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Art. 41 KW:</a:t>
            </a:r>
          </a:p>
          <a:p>
            <a:pPr marL="0" indent="0">
              <a:buNone/>
            </a:pPr>
            <a:r>
              <a:rPr lang="pl-PL" b="1" dirty="0"/>
              <a:t>W stosunku do sprawcy czynu można poprzestać na zastosowaniu pouczenia, zwróceniu uwagi, ostrzeżeniu lub na zastosowaniu innych środków oddziaływania wychowawczego</a:t>
            </a:r>
            <a:r>
              <a:rPr lang="pl-PL" dirty="0"/>
              <a:t>.</a:t>
            </a:r>
          </a:p>
          <a:p>
            <a:r>
              <a:rPr lang="pl-PL" dirty="0"/>
              <a:t>W doktrynie wskazuje się, że:</a:t>
            </a:r>
          </a:p>
          <a:p>
            <a:pPr marL="0" indent="0">
              <a:buNone/>
            </a:pPr>
            <a:r>
              <a:rPr lang="pl-PL" dirty="0"/>
              <a:t>art. 41 </a:t>
            </a:r>
            <a:r>
              <a:rPr lang="pl-PL" dirty="0" err="1"/>
              <a:t>k.w</a:t>
            </a:r>
            <a:r>
              <a:rPr lang="pl-PL" dirty="0"/>
              <a:t>. stanowi wyraz zasady </a:t>
            </a:r>
            <a:r>
              <a:rPr lang="pl-PL" b="1" dirty="0"/>
              <a:t>preferencji środków </a:t>
            </a:r>
            <a:r>
              <a:rPr lang="pl-PL" b="1" dirty="0" err="1"/>
              <a:t>pozakarnych</a:t>
            </a:r>
            <a:r>
              <a:rPr lang="pl-PL" dirty="0"/>
              <a:t>, zgodnie z którą środki te, jako forma reakcji na wykroczenie, mają pierwszeństwo przed karami przewidzianymi w Kodeksie wykroczeń</a:t>
            </a:r>
          </a:p>
          <a:p>
            <a:pPr marL="0" indent="0">
              <a:buNone/>
            </a:pPr>
            <a:r>
              <a:rPr lang="pl-PL" dirty="0"/>
              <a:t>(I. </a:t>
            </a:r>
            <a:r>
              <a:rPr lang="pl-PL" dirty="0" err="1"/>
              <a:t>Kosierb</a:t>
            </a:r>
            <a:r>
              <a:rPr lang="pl-PL" dirty="0"/>
              <a:t> [w:] Kodeks wykroczeń. Komentarz, red. J. Lachowski, Warszawa 2021, art. 41.)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66CA66-C123-D6D6-999E-E0DB04B4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79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3ADCC-B3B6-F4F1-0777-9594D664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Środki oddziaływania wychowawczego </a:t>
            </a:r>
            <a:br>
              <a:rPr lang="pl-PL" dirty="0"/>
            </a:br>
            <a:r>
              <a:rPr lang="pl-PL" dirty="0"/>
              <a:t>– przesłanki zastosowania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2B086C-67E1-0498-0F92-6CEB2047E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Należy kierować się </a:t>
            </a:r>
            <a:r>
              <a:rPr lang="pl-PL" b="1" dirty="0"/>
              <a:t>racjonalizmem</a:t>
            </a:r>
            <a:r>
              <a:rPr lang="pl-PL" dirty="0"/>
              <a:t> w ocenie czynu </a:t>
            </a:r>
            <a:br>
              <a:rPr lang="pl-PL" dirty="0"/>
            </a:br>
            <a:r>
              <a:rPr lang="pl-PL" dirty="0"/>
              <a:t>i sprawcy wykroczenia, a </a:t>
            </a:r>
            <a:r>
              <a:rPr lang="pl-PL" b="1" dirty="0"/>
              <a:t>zasadniczym kryterium rezygnacji z kary powinien być niewielki stopień społecznej szkodliwości czynu</a:t>
            </a:r>
            <a:r>
              <a:rPr lang="pl-PL" dirty="0"/>
              <a:t>.</a:t>
            </a:r>
          </a:p>
          <a:p>
            <a:r>
              <a:rPr lang="pl-PL" dirty="0"/>
              <a:t>Wskazuje się również, że należy brać pod uwagę dyrektywy wymiaru kary określone w art. 33 </a:t>
            </a:r>
            <a:r>
              <a:rPr lang="pl-PL" dirty="0" err="1"/>
              <a:t>k.w</a:t>
            </a:r>
            <a:r>
              <a:rPr lang="pl-PL" dirty="0"/>
              <a:t>. , a wiec przede wszystkim okoliczności łagodzące takie jak:</a:t>
            </a:r>
          </a:p>
          <a:p>
            <a:pPr lvl="1"/>
            <a:r>
              <a:rPr lang="pl-PL" b="1" dirty="0"/>
              <a:t>działanie sprawcy wykroczenia pod wpływem ciężkich warunków rodzinnych lub osobistych;</a:t>
            </a:r>
          </a:p>
          <a:p>
            <a:pPr lvl="1"/>
            <a:r>
              <a:rPr lang="pl-PL" dirty="0"/>
              <a:t>działanie z pobudek zasługujących na uwzględnienie;</a:t>
            </a:r>
          </a:p>
          <a:p>
            <a:pPr lvl="1"/>
            <a:r>
              <a:rPr lang="pl-PL" dirty="0"/>
              <a:t>prowadzenie przez sprawcę nienagannego życia przed popełnieniem wykroczenia i wyróżnianie się spełnianiem obowiązków, zwłaszcza </a:t>
            </a:r>
            <a:br>
              <a:rPr lang="pl-PL" dirty="0"/>
            </a:br>
            <a:r>
              <a:rPr lang="pl-PL" dirty="0"/>
              <a:t>w zakresie pracy;</a:t>
            </a:r>
          </a:p>
          <a:p>
            <a:pPr lvl="1"/>
            <a:r>
              <a:rPr lang="pl-PL" dirty="0"/>
              <a:t>przyczynienie się lub staranie się sprawcy o przyczynienie się do usunięcia szkodliwych następstw swego czynu.</a:t>
            </a:r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7293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9AC962A-5AC0-9C46-F852-6915E715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komunalnych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8B4E3F-9939-5A5A-6898-8C4DE3DDC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70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C38FF-8627-46C5-B4C1-31E9F3D6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spalania odpadów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EA99D-6B74-46CE-8737-75C7FBEE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Kontrola pod kątem spalania odpadów prowadzona na tych samych zasadach co kontrola przestrzegania uchwały antysmogowej (art. 379 POŚ).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odpadach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155.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Termiczne przekształcanie odpadów prowadzi się wyłącznie </a:t>
            </a:r>
            <a:b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spalarniach odpadów lub we </a:t>
            </a:r>
            <a:r>
              <a:rPr kumimoji="0" lang="pl-PL" altLang="pl-PL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współspalarniach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odpadów, </a:t>
            </a:r>
            <a:b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 zastrzeżeniem art. 31.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2213E7-2D6F-4692-B9D1-332436AE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3769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97DD1-1049-466B-A483-FB796CA8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pozostałości roślinnych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FECE2-34B3-4A75-8989-C91163A0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defTabSz="457200">
              <a:lnSpc>
                <a:spcPct val="120000"/>
              </a:lnSpc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31 ust. 7 Ustawy o odpadach: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7. Dopuszcza się spalanie zgromadzonych pozostałości roślinnych poza instalacjami i urządzeniami,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chyba że są one objęte obowiązkiem selektywnego zbierania</a:t>
            </a: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defTabSz="457200">
              <a:lnSpc>
                <a:spcPct val="120000"/>
              </a:lnSpc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Ale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lang="pl-PL" altLang="pl-PL" sz="2800" b="1" dirty="0">
                <a:solidFill>
                  <a:srgbClr val="21262E"/>
                </a:solidFill>
                <a:ea typeface="Tabac Sans" pitchFamily="50" charset="-18"/>
              </a:rPr>
              <a:t>ustawa o utrzymaniu czystości i porządku w gminach wprowadza selektywną zbiórkę bioodpadów: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1b. Do postępowania z odpadami komunalnymi stanowiącymi części roślin pochodzących z pielęgnacji terenów zielonych lub cmentarzy, a także z targowisk, stosuje się </a:t>
            </a:r>
            <a:r>
              <a:rPr kumimoji="0" lang="pl-PL" altLang="pl-PL" sz="29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przepisy dotyczące postępowania z bioodpadami stanowiącymi odpady komunalne.</a:t>
            </a:r>
            <a:endParaRPr kumimoji="0" lang="pl-PL" altLang="pl-PL" sz="29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>
              <a:lnSpc>
                <a:spcPct val="120000"/>
              </a:lnSpc>
            </a:pPr>
            <a:r>
              <a:rPr lang="pl-PL" sz="2900" dirty="0"/>
              <a:t>Wniosek – </a:t>
            </a:r>
            <a:r>
              <a:rPr lang="pl-PL" sz="2900" b="1" dirty="0"/>
              <a:t>zakaz spalania tego typu odpadów poza instalacjami</a:t>
            </a:r>
            <a:r>
              <a:rPr lang="pl-PL" sz="2900" dirty="0"/>
              <a:t> (suchą, czystą biomasę można spalić w kotle).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D2076D-DFE2-4316-A2D7-854D74C1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599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43DF3-FF4E-4B05-BC88-7CA2F855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właścicieli nieruchomości</a:t>
            </a:r>
            <a:br>
              <a:rPr lang="pl-PL" dirty="0"/>
            </a:br>
            <a:r>
              <a:rPr lang="pl-PL" dirty="0"/>
              <a:t>- postępowanie z odpadami komunalnymi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2016C-ADDB-440D-823D-F75309D9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457200">
              <a:lnSpc>
                <a:spcPct val="120000"/>
              </a:lnSpc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utrzymaniu czystości i porządku w gminach: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5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Właściciele nieruchomości zapewniają utrzymanie czystości i porządku przez: (…)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3)  zbieranie powstałych na terenie nieruchomości odpadów komunalnych zgodnie z wymaganiami określonymi w regulaminie i przepisach wydanych na podstawie art. 4a; (…)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3b)  pozbywanie się zebranych na terenie nieruchomości odpadów komunalnych oraz nieczystości ciekłych w sposób zgodny z przepisami ustawy i przepisami odrębnymi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0B1302-761E-414B-BE64-A2693475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67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33FF041-29C5-CDEC-4C82-57BA0BAE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 obrotu paliw stałych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75BFF9-AD51-C2DA-640A-08FC88BCF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2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8372C8-966D-EC1B-590C-A9C6A5BF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dirty="0"/>
              <a:t>Nowelizacja dyrektywy 2008/50/WE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CBEBE-C424-7DF1-BD22-8118347C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https://environment.ec.europa.eu/publications/revision-eu-ambient-air-quality-legislation_en</a:t>
            </a:r>
            <a:endParaRPr lang="pl-PL" dirty="0"/>
          </a:p>
          <a:p>
            <a:r>
              <a:rPr lang="pl-PL" dirty="0"/>
              <a:t>Połączenie dyrektywy CAFE z dyrektywą 2004/107/WE (poziom docelowy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 zostanie poziomem dopuszczalnym).</a:t>
            </a:r>
          </a:p>
          <a:p>
            <a:r>
              <a:rPr lang="pl-PL" b="1" dirty="0"/>
              <a:t>Znaczące zaostrzenie poziomów dopuszczalnych </a:t>
            </a:r>
            <a:br>
              <a:rPr lang="pl-PL" b="1" dirty="0"/>
            </a:br>
            <a:r>
              <a:rPr lang="pl-PL" dirty="0"/>
              <a:t>–</a:t>
            </a:r>
            <a:r>
              <a:rPr lang="pl-PL" b="1" dirty="0"/>
              <a:t> </a:t>
            </a:r>
            <a:r>
              <a:rPr lang="pl-PL" dirty="0"/>
              <a:t>ma obowiązywać od </a:t>
            </a:r>
            <a:r>
              <a:rPr lang="pl-PL" b="1" dirty="0"/>
              <a:t>1 stycznia 2030 r.</a:t>
            </a:r>
            <a:endParaRPr lang="pl-PL" dirty="0"/>
          </a:p>
          <a:p>
            <a:r>
              <a:rPr lang="pl-PL" dirty="0"/>
              <a:t>Poprawki wprowadzone przez Parlament Europejski – niemal pełne wdrożenie wytycznych WHO od </a:t>
            </a:r>
            <a:r>
              <a:rPr lang="pl-PL" b="1" dirty="0"/>
              <a:t>1 stycznia 2035 r.</a:t>
            </a:r>
          </a:p>
          <a:p>
            <a:r>
              <a:rPr lang="pl-PL" dirty="0"/>
              <a:t>Aktualny stan – </a:t>
            </a:r>
            <a:r>
              <a:rPr lang="pl-PL" i="1" dirty="0" err="1"/>
              <a:t>trilog</a:t>
            </a:r>
            <a:r>
              <a:rPr lang="pl-PL" dirty="0"/>
              <a:t> (negocjacje pomiędzy KE, PE i Radą).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61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D5209-5AE0-17EC-579A-50BA8A26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Eksploatacja </a:t>
            </a:r>
            <a:br>
              <a:rPr lang="pl-PL" dirty="0"/>
            </a:br>
            <a:r>
              <a:rPr lang="pl-PL" dirty="0"/>
              <a:t>a wprowadzanie do obrotu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CD03C-9384-9A06-E701-A53E5974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Uchwały antysmogowe przewidują ograniczenia w zakresie </a:t>
            </a:r>
            <a:r>
              <a:rPr lang="pl-PL" b="1" dirty="0"/>
              <a:t>eksploatacji</a:t>
            </a:r>
            <a:r>
              <a:rPr lang="pl-PL" dirty="0"/>
              <a:t>, a nie </a:t>
            </a:r>
            <a:r>
              <a:rPr lang="pl-PL" b="1" dirty="0"/>
              <a:t>wprowadzania do obrotu </a:t>
            </a:r>
            <a:r>
              <a:rPr lang="pl-PL" dirty="0"/>
              <a:t>(sprzedaży) urządzeń i paliw.</a:t>
            </a:r>
          </a:p>
          <a:p>
            <a:r>
              <a:rPr lang="pl-PL" dirty="0"/>
              <a:t>Ograniczenia w zakresie </a:t>
            </a:r>
            <a:r>
              <a:rPr lang="pl-PL" b="1" dirty="0"/>
              <a:t>wprowadzania do obrotu </a:t>
            </a:r>
            <a:r>
              <a:rPr lang="pl-PL" dirty="0"/>
              <a:t>paliw stałych określa </a:t>
            </a:r>
            <a:r>
              <a:rPr lang="pl-PL" b="1" dirty="0"/>
              <a:t>ustawa</a:t>
            </a:r>
            <a:r>
              <a:rPr lang="pl-PL" dirty="0"/>
              <a:t> z dnia 25 sierpnia 2006 r. o systemie monitorowania i kontrolowania jakości paliw (po nowelizacji, która weszła w życie 12 września 2018 r.).</a:t>
            </a:r>
          </a:p>
        </p:txBody>
      </p:sp>
    </p:spTree>
    <p:extLst>
      <p:ext uri="{BB962C8B-B14F-4D97-AF65-F5344CB8AC3E}">
        <p14:creationId xmlns:p14="http://schemas.microsoft.com/office/powerpoint/2010/main" val="10312149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D64EF-8F80-0820-487E-CCEA3D4B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monitorowania i kontrolowania jakości paliw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FD2740-4836-B793-F928-23020E3F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Ustawę</a:t>
            </a:r>
            <a:r>
              <a:rPr lang="pl-PL" dirty="0"/>
              <a:t> stosuje się do wprowadzania do obrotu paliw stałych z przeznaczeniem do użycia w gospodarstwach domowych oraz w instalacjach o nominalnej mocy cieplnej </a:t>
            </a:r>
            <a:r>
              <a:rPr lang="pl-PL" b="1" dirty="0"/>
              <a:t>mniejszej niż 1 MW.</a:t>
            </a:r>
            <a:endParaRPr lang="pl-PL" dirty="0"/>
          </a:p>
          <a:p>
            <a:r>
              <a:rPr lang="pl-PL" dirty="0"/>
              <a:t>Wprowadzanie do obrotu paliw stałych zdefiniowane szeroko, jako sprzedaż lub inną formę zbycia paliw stałych na terytorium Rzeczypospolitej Polskiej, z przeznaczeniem wskazanym wyżej.</a:t>
            </a:r>
          </a:p>
          <a:p>
            <a:r>
              <a:rPr lang="pl-PL" dirty="0"/>
              <a:t>Sprzedawca paliwa </a:t>
            </a:r>
            <a:r>
              <a:rPr lang="pl-PL" b="1" dirty="0"/>
              <a:t>ma obowiązek </a:t>
            </a:r>
            <a:r>
              <a:rPr lang="pl-PL" dirty="0"/>
              <a:t>przekazania nabywcy </a:t>
            </a:r>
            <a:r>
              <a:rPr lang="pl-PL" b="1" dirty="0"/>
              <a:t>świadectwa jakości paliwa.</a:t>
            </a:r>
            <a:endParaRPr lang="pl-PL" dirty="0"/>
          </a:p>
          <a:p>
            <a:r>
              <a:rPr lang="pl-PL" dirty="0"/>
              <a:t>Zabroniona jest sprzedaż mułów, flotokoncentratów, węgla niesortowanego, mieszanek zawierających mniej niż 85% węgla kamiennego, węgla brunatnego.</a:t>
            </a:r>
          </a:p>
          <a:p>
            <a:r>
              <a:rPr lang="pl-PL" dirty="0"/>
              <a:t>Sprzedawany węgiel musi spełniać wymagania określone w </a:t>
            </a:r>
            <a:r>
              <a:rPr lang="pl-PL" b="1" dirty="0"/>
              <a:t>rozporządzeniu Ministra Energii z 27 września 2018 r. w sprawie wymagań jakościowych dla paliw stałych </a:t>
            </a:r>
            <a:r>
              <a:rPr lang="pl-PL" dirty="0"/>
              <a:t>(tabela 6 – miał I, II i III – nie spełnia wymagań uchwały antysmogowej) </a:t>
            </a:r>
            <a:r>
              <a:rPr lang="pl-PL" dirty="0">
                <a:solidFill>
                  <a:srgbClr val="FF0000"/>
                </a:solidFill>
              </a:rPr>
              <a:t>ale stosowanie wymagań jakościowych zostało zawieszone – do 31 grudnia 2023 r. (?)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4674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34A8B-6F7F-4FF0-8065-69CB175D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Odstąpienie od stosowania wymagań jakościowych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0AD3A7-69AE-453C-8A45-658C94F2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>
            <a:normAutofit fontScale="92500" lnSpcReduction="20000"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</a:rPr>
              <a:t>Art. 6a ustawy:  </a:t>
            </a:r>
          </a:p>
          <a:p>
            <a:pPr marL="0" indent="0">
              <a:buNone/>
            </a:pPr>
            <a:r>
              <a:rPr lang="pl-PL" b="0" i="1" dirty="0">
                <a:solidFill>
                  <a:srgbClr val="333333"/>
                </a:solidFill>
                <a:effectLst/>
              </a:rPr>
              <a:t>Jeżeli wystąpią na rynku nadzwyczajne zdarzenia skutkujące zmianą warunków zaopatrzenia w paliwa stałe, powodujące utrudnienia w przestrzeganiu wymagań jakościowych lub zagrażające bezpieczeństwu energetycznemu Rzeczypospolitej Polskiej, minister właściwy do spraw energii w porozumieniu z ministrem właściwym do spraw klimatu może, w drodze rozporządzenia, na czas oznaczony, nie dłuższy niż </a:t>
            </a:r>
            <a:r>
              <a:rPr lang="pl-PL" b="1" i="1" dirty="0">
                <a:solidFill>
                  <a:srgbClr val="333333"/>
                </a:solidFill>
                <a:effectLst/>
              </a:rPr>
              <a:t>24 miesiące</a:t>
            </a:r>
            <a:r>
              <a:rPr lang="pl-PL" b="0" i="1" dirty="0">
                <a:solidFill>
                  <a:srgbClr val="333333"/>
                </a:solidFill>
                <a:effectLst/>
              </a:rPr>
              <a:t>, odstąpić od stosowania wymagań określonych w przepisach wydanych na podstawie art. 3a ust. 2, mając na względzie interes konsumentów oraz zapewnienie bezpieczeństwa energetycznego.</a:t>
            </a:r>
          </a:p>
          <a:p>
            <a:r>
              <a:rPr lang="pl-PL" b="0" i="0" dirty="0">
                <a:solidFill>
                  <a:srgbClr val="333333"/>
                </a:solidFill>
                <a:effectLst/>
              </a:rPr>
              <a:t>Rozporządzenie Ministra Klimatu i Środowiska z dnia 1 sierpnia 2023 r. w sprawie odstąpienia od stosowania wymagań określonych w przepisach rozporządzenia w sprawie wymagań jakościowych dla paliw stałych – obowiązuje do 31 grudnia 2023 r. (5 rozporządzenie z rzędu od 27 czerwca 2022 r.).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CCDAE4-BA48-444E-8D1B-1A1E54D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859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34A8B-6F7F-4FF0-8065-69CB175D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Skutki odstąpienia od stosowania wymagań jakościowych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0AD3A7-69AE-453C-8A45-658C94F2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>
            <a:normAutofit/>
          </a:bodyPr>
          <a:lstStyle/>
          <a:p>
            <a:r>
              <a:rPr lang="pl-PL" b="1" dirty="0"/>
              <a:t>Nadal obowiązują zakazy określone w uchwałach antysmogowych.</a:t>
            </a:r>
          </a:p>
          <a:p>
            <a:r>
              <a:rPr lang="pl-PL" dirty="0"/>
              <a:t>Nadal obowiązują zakazy z art. 7 ust. 7a ustawy (zakaż sprzedaży węgla brunatnego, mułu, flotokoncentratu, paliw niesortowanych, mieszanek zawierających mniej niż 85% węgla kamiennego).</a:t>
            </a:r>
          </a:p>
          <a:p>
            <a:r>
              <a:rPr lang="pl-PL" dirty="0"/>
              <a:t>Nadal istnieje obowiązek wystawiania i przekazywania nabywcom świadectw jakości paliw stałych.</a:t>
            </a:r>
          </a:p>
          <a:p>
            <a:r>
              <a:rPr lang="pl-PL" dirty="0"/>
              <a:t>Inspekcja Handlowa może kontrolować świadectwa jakości paliw pod kątem zgodności z faktycznymi parametrami danej partii paliwa.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CCDAE4-BA48-444E-8D1B-1A1E54D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8531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0D0A56-A0DF-0A7F-6098-035B95EA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Czyny zabronione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5DC0D1-4BAB-C0E6-5B75-2CACB7B45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913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488E8-B206-882D-5866-A114EC00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Wymierzanie grzywny w drodze mandatu karnego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86BDB0-D698-8A39-1BF8-967FBFE7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0" i="0" dirty="0">
                <a:solidFill>
                  <a:srgbClr val="333333"/>
                </a:solidFill>
                <a:effectLst/>
              </a:rPr>
              <a:t>Rozporządzenie Ministra Spraw Wewnętrznych i Administracji z dnia 17 listopada 2003 r. w sprawie wykroczeń, za które strażnicy straży gminnych są uprawnieni do nakładania grzywien w drodze mandatu karnego (</a:t>
            </a:r>
            <a:r>
              <a:rPr lang="pl-PL" b="0" i="0" dirty="0" err="1">
                <a:solidFill>
                  <a:srgbClr val="333333"/>
                </a:solidFill>
                <a:effectLst/>
              </a:rPr>
              <a:t>t.j</a:t>
            </a:r>
            <a:r>
              <a:rPr lang="pl-PL" b="0" i="0" dirty="0">
                <a:solidFill>
                  <a:srgbClr val="333333"/>
                </a:solidFill>
                <a:effectLst/>
              </a:rPr>
              <a:t>. Dz. U. z 2022 r. poz. 1350).</a:t>
            </a:r>
          </a:p>
          <a:p>
            <a:r>
              <a:rPr lang="pl-PL" dirty="0"/>
              <a:t>Brakuje szeregu wykroczeń, które mogą zostać ujawnione w przebiegu kontroli!</a:t>
            </a:r>
          </a:p>
          <a:p>
            <a:r>
              <a:rPr lang="pl-PL" b="1" dirty="0"/>
              <a:t>Art. 24 § 1 KW</a:t>
            </a:r>
            <a:r>
              <a:rPr lang="pl-PL" dirty="0"/>
              <a:t>: grzywnę wymierza się w wysokości </a:t>
            </a:r>
            <a:r>
              <a:rPr lang="pl-PL" b="1" dirty="0"/>
              <a:t>od 20 do 5000 złotych</a:t>
            </a:r>
            <a:r>
              <a:rPr lang="pl-PL" dirty="0"/>
              <a:t>, chyba że ustawa stanowi inaczej.</a:t>
            </a:r>
          </a:p>
          <a:p>
            <a:r>
              <a:rPr lang="pl-PL" b="1" dirty="0"/>
              <a:t>Art. 96 § 1 </a:t>
            </a:r>
            <a:r>
              <a:rPr lang="pl-PL" b="1" dirty="0" err="1"/>
              <a:t>KPoW</a:t>
            </a:r>
            <a:r>
              <a:rPr lang="pl-PL" dirty="0"/>
              <a:t>: w postępowaniu mandatowym można nałożyć grzywnę w wysokości </a:t>
            </a:r>
            <a:r>
              <a:rPr lang="pl-PL" b="1" dirty="0"/>
              <a:t>do 500 zł</a:t>
            </a:r>
            <a:r>
              <a:rPr lang="pl-PL" dirty="0"/>
              <a:t>, a w przypadku, o którym mowa w art. 9 § 1 Kodeksu wykroczeń - do 1000 zł.</a:t>
            </a:r>
          </a:p>
          <a:p>
            <a:r>
              <a:rPr lang="pl-PL" dirty="0"/>
              <a:t>Postępowanie mandatowe może </a:t>
            </a:r>
            <a:r>
              <a:rPr lang="pl-PL" b="1" dirty="0"/>
              <a:t>zawsze </a:t>
            </a:r>
            <a:r>
              <a:rPr lang="pl-PL" dirty="0"/>
              <a:t>stosować </a:t>
            </a:r>
            <a:r>
              <a:rPr lang="pl-PL" b="1" dirty="0"/>
              <a:t>Policja</a:t>
            </a:r>
            <a:r>
              <a:rPr lang="pl-PL" dirty="0"/>
              <a:t>. Pozostałe organy (np. WIOŚ, PSP) w zakresie określonym w rozporządzeniach.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3613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6421E-4B17-4A6F-A1F7-549D638B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Zbieg przepisów - wyższy mandat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1636DC-9FC9-4021-A260-4F1BDA67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kumimoji="0" lang="pl-PL" altLang="pl-PL" b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96 </a:t>
            </a:r>
            <a:r>
              <a:rPr kumimoji="0" lang="pl-PL" altLang="pl-PL" b="1" strike="noStrike" kern="1200" cap="none" spc="0" normalizeH="0" baseline="0" noProof="0" dirty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KPoW</a:t>
            </a:r>
            <a:r>
              <a:rPr kumimoji="0" lang="pl-PL" altLang="pl-PL" b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b="0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W postępowaniu mandatowym można nałożyć grzywnę w wysokości do 500 zł, a w przypadku, o którym mowa w </a:t>
            </a:r>
            <a:r>
              <a:rPr kumimoji="0" lang="pl-PL" altLang="pl-PL" b="1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9 § 1 Kodeksu wykroczeń</a:t>
            </a:r>
            <a:r>
              <a:rPr kumimoji="0" lang="pl-PL" altLang="pl-PL" b="0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- </a:t>
            </a:r>
            <a:r>
              <a:rPr kumimoji="0" lang="pl-PL" altLang="pl-PL" b="1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do 1000 zł.</a:t>
            </a:r>
          </a:p>
          <a:p>
            <a:pPr defTabSz="457200">
              <a:lnSpc>
                <a:spcPct val="120000"/>
              </a:lnSpc>
              <a:defRPr/>
            </a:pPr>
            <a:r>
              <a:rPr kumimoji="0" lang="pl-PL" altLang="pl-PL" b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9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 KW:</a:t>
            </a:r>
            <a:endParaRPr kumimoji="0" lang="pl-PL" altLang="pl-PL" b="1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b="0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Jeżeli </a:t>
            </a:r>
            <a:r>
              <a:rPr kumimoji="0" lang="pl-PL" altLang="pl-PL" b="1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czyn wyczerpuje znamiona wykroczeń określonych </a:t>
            </a:r>
            <a:br>
              <a:rPr kumimoji="0" lang="pl-PL" altLang="pl-PL" b="1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b="1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dwóch lub więcej przepisach ustawy</a:t>
            </a:r>
            <a:r>
              <a:rPr kumimoji="0" lang="pl-PL" altLang="pl-PL" b="0" i="1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stosuje się przepis przewidujący najsurowszą karę, co nie stoi na przeszkodzie orzeczeniu środków karnych na podstawie innych naruszonych przepisów.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B698B6-2AAC-4B14-A93E-7C8FEBE8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4713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DC6C-67F3-E069-338A-B233B94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Sankcja za naruszenie uchwały antysmogowej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B2AD2-1EF8-167B-BA93-2B295FCA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altLang="pl-PL" sz="2600" dirty="0"/>
              <a:t>Art.  334 POŚ: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600" b="1" i="1" dirty="0"/>
              <a:t>Kto nie przestrzega ograniczeń, nakazów lub zakazów, określonych w uchwale sejmiku województwa przyjętej na podstawie art. 96, podlega karze grzywny.</a:t>
            </a:r>
          </a:p>
        </p:txBody>
      </p:sp>
    </p:spTree>
    <p:extLst>
      <p:ext uri="{BB962C8B-B14F-4D97-AF65-F5344CB8AC3E}">
        <p14:creationId xmlns:p14="http://schemas.microsoft.com/office/powerpoint/2010/main" val="18781121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2672D-52A5-78B4-C5C8-A123DB66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Sankcja za naruszenie PDK i POP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BFF3AF-25DA-8523-1606-96DED7C8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Art. 332 POŚ:</a:t>
            </a:r>
          </a:p>
          <a:p>
            <a:pPr marL="0" indent="0">
              <a:buNone/>
            </a:pPr>
            <a:r>
              <a:rPr lang="pl-PL" i="1" dirty="0"/>
              <a:t>Kto nie przestrzega ograniczeń, nakazów lub zakazów, określonych w uchwale sejmiku województwa przyjętej na podstawie art. 92 ust. 1c, podlega karze grzywny.</a:t>
            </a:r>
          </a:p>
          <a:p>
            <a:r>
              <a:rPr lang="pl-PL" b="1" dirty="0"/>
              <a:t>Art. 331a POŚ </a:t>
            </a:r>
            <a:r>
              <a:rPr lang="pl-PL" dirty="0"/>
              <a:t>(nowy przepis, wejście w życie 11 sierpnia 2022 r.):</a:t>
            </a:r>
          </a:p>
          <a:p>
            <a:pPr marL="0" indent="0">
              <a:buNone/>
            </a:pPr>
            <a:r>
              <a:rPr lang="pl-PL" i="1" dirty="0"/>
              <a:t>Kto nie przestrzega ograniczeń, nakazów lub zakazów określonych w uchwale sejmiku województwa przyjętej na podstawie art. 91 ust. 3 i 5, podlega karze grzywny.</a:t>
            </a:r>
          </a:p>
          <a:p>
            <a:r>
              <a:rPr lang="pl-PL" dirty="0"/>
              <a:t>Wykroczenia </a:t>
            </a:r>
            <a:r>
              <a:rPr lang="pl-PL" b="1" dirty="0"/>
              <a:t>niewymienione </a:t>
            </a:r>
            <a:r>
              <a:rPr lang="pl-PL" dirty="0"/>
              <a:t>w rozporządzeniu MSWiA, straż miejska nie może nałożyć mandatu. </a:t>
            </a:r>
          </a:p>
        </p:txBody>
      </p:sp>
    </p:spTree>
    <p:extLst>
      <p:ext uri="{BB962C8B-B14F-4D97-AF65-F5344CB8AC3E}">
        <p14:creationId xmlns:p14="http://schemas.microsoft.com/office/powerpoint/2010/main" val="1517967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511C2-000D-4986-A595-AB48CBFB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odpadów – czyny zabronione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52C2FA-F767-476C-B716-F6AA0D9B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92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Art. 191 ustawy o odpadach</a:t>
            </a:r>
            <a:r>
              <a:rPr lang="pl-PL" sz="2800" b="1" kern="0" dirty="0">
                <a:sym typeface="Roboto Regular"/>
              </a:rPr>
              <a:t>:</a:t>
            </a:r>
            <a:endParaRPr kumimoji="0" lang="pl-PL" sz="28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Roboto Regular"/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Kto, wbrew przepisowi art. 155,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termicznie przekształca odpady poza spalarnią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 odpadów lub </a:t>
            </a:r>
            <a:r>
              <a:rPr kumimoji="0" lang="pl-PL" sz="28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Roboto Regular"/>
              </a:rPr>
              <a:t>współspalarnią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 odpadów, podlega karze aresztu albo grzywny.</a:t>
            </a:r>
          </a:p>
          <a:p>
            <a:pPr marL="342900" marR="0" lvl="0" indent="-34290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Art. 10 ustawy o utrzymaniu czystości i porządku w gminach: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2. Kto nie wykonuje obowiązków wymienionych w art. 5 ust. 1 – podlega karze grzywny.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2a. Karze określonej w ust. 2 podlega także ten, kto nie wykonuje obowiązków określonych w regulaminie.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860F71-FA3D-4146-8F61-C8343583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2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BA046BB-CE51-0E47-FE7D-FFCB8196A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77178"/>
              </p:ext>
            </p:extLst>
          </p:nvPr>
        </p:nvGraphicFramePr>
        <p:xfrm>
          <a:off x="0" y="-2"/>
          <a:ext cx="12192002" cy="68580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061">
                  <a:extLst>
                    <a:ext uri="{9D8B030D-6E8A-4147-A177-3AD203B41FA5}">
                      <a16:colId xmlns:a16="http://schemas.microsoft.com/office/drawing/2014/main" val="1740477103"/>
                    </a:ext>
                  </a:extLst>
                </a:gridCol>
                <a:gridCol w="1728061">
                  <a:extLst>
                    <a:ext uri="{9D8B030D-6E8A-4147-A177-3AD203B41FA5}">
                      <a16:colId xmlns:a16="http://schemas.microsoft.com/office/drawing/2014/main" val="490362622"/>
                    </a:ext>
                  </a:extLst>
                </a:gridCol>
                <a:gridCol w="2911960">
                  <a:extLst>
                    <a:ext uri="{9D8B030D-6E8A-4147-A177-3AD203B41FA5}">
                      <a16:colId xmlns:a16="http://schemas.microsoft.com/office/drawing/2014/main" val="3857895651"/>
                    </a:ext>
                  </a:extLst>
                </a:gridCol>
                <a:gridCol w="2911960">
                  <a:extLst>
                    <a:ext uri="{9D8B030D-6E8A-4147-A177-3AD203B41FA5}">
                      <a16:colId xmlns:a16="http://schemas.microsoft.com/office/drawing/2014/main" val="1830096450"/>
                    </a:ext>
                  </a:extLst>
                </a:gridCol>
                <a:gridCol w="2911960">
                  <a:extLst>
                    <a:ext uri="{9D8B030D-6E8A-4147-A177-3AD203B41FA5}">
                      <a16:colId xmlns:a16="http://schemas.microsoft.com/office/drawing/2014/main" val="3580776665"/>
                    </a:ext>
                  </a:extLst>
                </a:gridCol>
              </a:tblGrid>
              <a:tr h="112577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Substancja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Okres uśredniania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Stan aktualny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dyrektywy</a:t>
                      </a:r>
                      <a:b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2030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dyrektywy</a:t>
                      </a:r>
                      <a:b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2035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32344"/>
                  </a:ext>
                </a:extLst>
              </a:tr>
              <a:tr h="97733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PM2,5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02005"/>
                  </a:ext>
                </a:extLst>
              </a:tr>
              <a:tr h="359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97653"/>
                  </a:ext>
                </a:extLst>
              </a:tr>
              <a:tr h="97733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PM10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(35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 przekroczeń w roku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83662"/>
                  </a:ext>
                </a:extLst>
              </a:tr>
              <a:tr h="359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40109"/>
                  </a:ext>
                </a:extLst>
              </a:tr>
              <a:tr h="7428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800" b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benzo</a:t>
                      </a:r>
                      <a:r>
                        <a:rPr lang="pl-PL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(a)</a:t>
                      </a:r>
                      <a:r>
                        <a:rPr lang="pl-PL" sz="1800" b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piren</a:t>
                      </a:r>
                      <a:endParaRPr lang="pl-PL" sz="18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pl-PL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b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(poziom docelowy)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pl-PL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b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poziom dopuszczalny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pl-PL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b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(poziom dopuszczalny)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45459"/>
                  </a:ext>
                </a:extLst>
              </a:tr>
              <a:tr h="977336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  <a:r>
                        <a:rPr lang="pl-PL" sz="1800" b="1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pl-PL" sz="18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 przekroczenie w roku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 przekroczenie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1773"/>
                  </a:ext>
                </a:extLst>
              </a:tr>
              <a:tr h="9773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(18 przekroczeń w roku)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2758"/>
                  </a:ext>
                </a:extLst>
              </a:tr>
              <a:tr h="359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rok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 </a:t>
                      </a:r>
                      <a:r>
                        <a:rPr lang="el-GR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</a:t>
                      </a:r>
                      <a:r>
                        <a:rPr lang="el-GR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lang="pl-PL" sz="1600" b="1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6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1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1479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B84C8-C9C8-4385-801E-2F62AAB9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– wykroczenia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DA4AF-F3D6-43B1-A161-82287E9A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82 § 1 pkt 3 Kodeksu wykroczeń: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§ 1. Kto dokonuje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czynności, które mogą spowodować pożar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 jego rozprzestrzenianie się, utrudnienie prowadzenia działania ratowniczego lub ewakuacji, polegających na: (…)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3)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używaniu instalacji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 urządzeń i narzędzi niepoddanych wymaganej kontroli lub niesprawnych technicznie albo </a:t>
            </a:r>
            <a:r>
              <a:rPr kumimoji="0" lang="pl-PL" sz="280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użytkowaniu ich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w sposób niezgodny z przeznaczeniem 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lub warunkami określonymi przez producenta,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jeżeli może się to przyczynić do powstania pożaru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 wybuchu lub rozprzestrzeniania ognia.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lang="pl-PL" sz="2800" kern="0" dirty="0">
                <a:solidFill>
                  <a:srgbClr val="414141"/>
                </a:solidFill>
                <a:sym typeface="Roboto Regular"/>
              </a:rPr>
              <a:t>Wykroczenie niewymienione w </a:t>
            </a:r>
            <a:r>
              <a:rPr lang="pl-PL" sz="2800" kern="0" dirty="0" err="1">
                <a:solidFill>
                  <a:srgbClr val="414141"/>
                </a:solidFill>
                <a:sym typeface="Roboto Regular"/>
              </a:rPr>
              <a:t>rozp</a:t>
            </a:r>
            <a:r>
              <a:rPr lang="pl-PL" sz="2800" kern="0" dirty="0">
                <a:solidFill>
                  <a:srgbClr val="414141"/>
                </a:solidFill>
                <a:sym typeface="Roboto Regular"/>
              </a:rPr>
              <a:t>. MSWiA, mandat może nałożyć Policjant oraz funkcjonariusz Państwowej Straży Pożarnej.</a:t>
            </a:r>
            <a:endParaRPr kumimoji="0" lang="pl-PL" sz="2800" b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sym typeface="Roboto Regular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24EAAE-EA55-4104-8353-D9C811B2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7401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96D376-63E5-43AE-9BA9-BC892109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– wykroczenia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E50AA4-D15B-4278-96BA-D2CB8370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Inne możliwe kwalifikacje: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art. 51 § 1 KW (zakłócenie spokoju lub porządku publicznego)</a:t>
            </a:r>
            <a:r>
              <a:rPr lang="pl-PL" kern="0" dirty="0">
                <a:sym typeface="Roboto Regular"/>
              </a:rPr>
              <a:t>:</a:t>
            </a:r>
            <a:endParaRPr kumimoji="0" lang="pl-PL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Roboto Regular"/>
            </a:endParaRPr>
          </a:p>
          <a:p>
            <a:pPr marL="12700" indent="0" defTabSz="584200">
              <a:lnSpc>
                <a:spcPct val="100000"/>
              </a:lnSpc>
              <a:spcAft>
                <a:spcPts val="1000"/>
              </a:spcAft>
              <a:buSzPct val="75000"/>
              <a:buNone/>
              <a:defRPr/>
            </a:pPr>
            <a:r>
              <a:rPr kumimoji="0" lang="pl-PL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§ 1. Kto krzykiem, hałasem, alarmem lub innym wybrykiem zakłóca spokój, porządek publiczny, spoczynek nocny albo wywołuje zgorszenie w miejscu publicznym, podlega karze aresztu, ograniczenia wolności albo grzywny.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art. 82 § 3 i 4 KW </a:t>
            </a:r>
            <a:r>
              <a:rPr kumimoji="0" lang="pl-PL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(rozniecanie ognia w odległości do 100m od granicy lasu, wypalanie pozostałości roślinnych),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art. 145 KW § 1 KW (zanieczyszczenie miejsc publicznych)</a:t>
            </a:r>
            <a:r>
              <a:rPr lang="pl-PL" kern="0" dirty="0">
                <a:sym typeface="Roboto Regular"/>
              </a:rPr>
              <a:t>:</a:t>
            </a:r>
            <a:endParaRPr kumimoji="0" lang="pl-PL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Roboto Regular"/>
            </a:endParaRP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Kto zanieczyszcza lub zaśmieca miejsca dostępne dla publiczności, a w szczególności drogę, ulicę, plac, ogród, trawnik lub zieleniec, podlega karze grzywny nie niższej niż 500 złotych.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B3ED8C-8FC8-4DD8-B581-9C89BDEC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405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5BC62-CA3D-49AE-F63E-FCD2BB22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odpadów jako przestępstwo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B0276-6F18-C0BF-472F-9075D9A8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W szczególnych przypadkach: art. 182 KK (zanieczyszczenie środowiska w znacznych rozmiarach) lub 183 </a:t>
            </a:r>
            <a:r>
              <a:rPr lang="pl-PL" kern="0" dirty="0">
                <a:sym typeface="Roboto Regular"/>
              </a:rPr>
              <a:t>KK (nieodpowiednie postepowania z odpadami):</a:t>
            </a:r>
          </a:p>
          <a:p>
            <a:pPr lvl="1"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zagrożenie życiu lub zdrowiu człowieka lub</a:t>
            </a:r>
          </a:p>
          <a:p>
            <a:pPr lvl="1"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spowodowanie (istotnego) obniżenia jakości wody, powietrza, powierzchni ziemi lub zniszczenia w świecie roślinnym lub zwierzęcym (w znacznych rozmiarach).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Do rozważenia w przypadku spalania odpadów na dużą skalę, zwłaszcza odpadów niebezpiecznych (np. oleje przepracowane, podkłady kolejowe).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Art. 160 Kodeksu karnego – narażenie człowieka na niebezpieczeństwo – tylko w skrajnych przypadkach (np. silnie toksyczne </a:t>
            </a:r>
            <a:r>
              <a:rPr lang="pl-PL" kern="0" dirty="0">
                <a:sym typeface="Roboto Regular"/>
              </a:rPr>
              <a:t>spaliny).</a:t>
            </a:r>
            <a:endParaRPr kumimoji="0" lang="pl-PL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Roboto Regular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DFD4CB-12A2-B542-E102-72FF3C57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1673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59A25-7337-4400-D427-E29E71C6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Utrudnianie lub udaremnianie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E06C5-32AC-DFCA-0A8E-7E8103E4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457198"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pl-PL" altLang="pl-PL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Art. 225 § 1 KK: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Kto osobie uprawnionej do przeprowadzania kontroli w zakresie ochrony środowiska lub osobie przybranej jej do pomocy udaremnia lub utrudnia wykonanie czynności służbowej, podlega karze pozbawienia wolności do lat 3.</a:t>
            </a:r>
            <a:endParaRPr kumimoji="0" lang="pl-PL" altLang="pl-PL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lang="pl-PL" dirty="0">
                <a:sym typeface="Roboto Regular"/>
              </a:rPr>
              <a:t>Zachowania</a:t>
            </a:r>
            <a:r>
              <a:rPr kumimoji="0" lang="pl-PL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 te mogą wiązać się również z popełnieniem przestępstw naruszenia nietykalności cielesnej (art. 222 k.k.), wywierania wpływu na czynności urzędowe (art. 224 </a:t>
            </a:r>
            <a:r>
              <a:rPr kumimoji="0" lang="pl-PL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Roboto Regular"/>
              </a:rPr>
              <a:t>k.k</a:t>
            </a:r>
            <a:r>
              <a:rPr lang="pl-PL" kern="0" dirty="0">
                <a:sym typeface="Roboto Regular"/>
              </a:rPr>
              <a:t>.</a:t>
            </a:r>
            <a:r>
              <a:rPr kumimoji="0" lang="pl-PL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), znieważenia (art. 226 k.k.) </a:t>
            </a:r>
            <a:r>
              <a:rPr kumimoji="0" lang="pl-PL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funkcjonariusza publicznego, </a:t>
            </a:r>
            <a:r>
              <a:rPr kumimoji="0" lang="pl-PL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czy też przestępstw przeciwko wiarygodności dokumentów. </a:t>
            </a:r>
            <a:r>
              <a:rPr kumimoji="0" lang="pl-PL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Roboto Regular"/>
              </a:rPr>
              <a:t>Kontrolujący (również urzędnik) jest funkcjonariuszem publicznym.</a:t>
            </a:r>
            <a:endParaRPr kumimoji="0" lang="pl-PL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20036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58BBA-AD97-D106-3D57-79973BF0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Fałszowanie tabliczki znamionowej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F7EAA-1552-30C1-7674-EDBDF278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Art. 270 KK</a:t>
            </a: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: </a:t>
            </a:r>
          </a:p>
          <a:p>
            <a:pPr marL="0" indent="0" defTabSz="584200">
              <a:lnSpc>
                <a:spcPct val="100000"/>
              </a:lnSpc>
              <a:spcAft>
                <a:spcPts val="1000"/>
              </a:spcAft>
              <a:buSzPct val="75000"/>
              <a:buNone/>
              <a:defRPr/>
            </a:pP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§ 1. Kto, w celu użycia za autentyczny, podrabia lub przerabia dokument lub takiego dokumentu jako autentycznego używa, podlega grzywnie, karze ograniczenia wolności albo pozbawienia wolności od 3 miesięcy do lat 5.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defRPr/>
            </a:pP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Dokumentem</a:t>
            </a: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 jest każdy przedmiot lub inny zapisany nośnik informacji, z którym jest związane określone prawo, albo który ze względu na zawartą w nim treść stanowi dowód prawa, stosunku prawnego lub okoliczności mającej znaczenie prawne.</a:t>
            </a: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Art.  306 KK</a:t>
            </a: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: </a:t>
            </a:r>
          </a:p>
          <a:p>
            <a:pPr marL="0" indent="0" defTabSz="584200">
              <a:lnSpc>
                <a:spcPct val="100000"/>
              </a:lnSpc>
              <a:spcAft>
                <a:spcPts val="1000"/>
              </a:spcAft>
              <a:buSzPct val="75000"/>
              <a:buNone/>
              <a:defRPr/>
            </a:pP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Kto usuwa, podrabia lub przerabia znaki identyfikacyjne, datę produkcji lub datę przydatności towaru lub urządzenia, podlega karze pozbawienia wolności do lat 3.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defRPr/>
            </a:pPr>
            <a:r>
              <a:rPr kumimoji="0" lang="pl-PL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Przestępstwo</a:t>
            </a:r>
            <a:r>
              <a:rPr kumimoji="0" lang="pl-PL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 </a:t>
            </a: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przeciwko obrotowi gospodarczemu i interesom majątkowym </a:t>
            </a:r>
            <a:b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</a:b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w obrocie cywilnoprawnym (nie dotyczy osób fałszujących tabliczki we własnym zakresie na prywatne potrzeby).</a:t>
            </a: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lang="pl-PL" b="1" dirty="0"/>
              <a:t>Fałszowanie tabliczki znamionowej na własny użytek – art. 225 KK (utrudnianie lub udaremnianie kontroli).</a:t>
            </a:r>
          </a:p>
        </p:txBody>
      </p:sp>
    </p:spTree>
    <p:extLst>
      <p:ext uri="{BB962C8B-B14F-4D97-AF65-F5344CB8AC3E}">
        <p14:creationId xmlns:p14="http://schemas.microsoft.com/office/powerpoint/2010/main" val="3818185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EDF23-1D01-B548-FDC6-9E9B5DFF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Sprzedaż paliw stałych - sankcje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A326F8-08EF-4754-909B-DF405E07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Delikt administracyjny </a:t>
            </a:r>
            <a:r>
              <a:rPr lang="pl-PL" dirty="0"/>
              <a:t>zagrożony </a:t>
            </a:r>
            <a:r>
              <a:rPr lang="pl-PL" b="1" dirty="0"/>
              <a:t>administracyjną karą pieniężną do </a:t>
            </a:r>
            <a:br>
              <a:rPr lang="pl-PL" b="1" dirty="0"/>
            </a:br>
            <a:r>
              <a:rPr lang="pl-PL" b="1" dirty="0"/>
              <a:t>100 000 zł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niewystawienia świadectwa jakości paliwa, </a:t>
            </a:r>
          </a:p>
          <a:p>
            <a:pPr lvl="1"/>
            <a:r>
              <a:rPr lang="pl-PL" dirty="0"/>
              <a:t>wystawienia świadectwa, którego treść nie odpowiada faktycznej jakości paliwa,</a:t>
            </a:r>
          </a:p>
          <a:p>
            <a:pPr lvl="1"/>
            <a:r>
              <a:rPr lang="pl-PL" dirty="0"/>
              <a:t>nieprzekazania świadectwa jakości paliwa nabywcy,</a:t>
            </a:r>
          </a:p>
          <a:p>
            <a:pPr lvl="1"/>
            <a:r>
              <a:rPr lang="pl-PL" dirty="0"/>
              <a:t>naruszenia obowiązku przechowywania dokumentów związanych z wprowadzaniem do obrotu paliw z przeznaczeniem innym niż określone w ustawie (paliwa przeznaczone do instalacji o mocy 1 MW lub większej).</a:t>
            </a:r>
          </a:p>
          <a:p>
            <a:r>
              <a:rPr lang="pl-PL" b="1" dirty="0"/>
              <a:t>Przestępstwo</a:t>
            </a:r>
            <a:r>
              <a:rPr lang="pl-PL" dirty="0"/>
              <a:t> zagrożone </a:t>
            </a:r>
            <a:r>
              <a:rPr lang="pl-PL" b="1" dirty="0"/>
              <a:t>grzywną do 1 000 000 zł</a:t>
            </a:r>
            <a:r>
              <a:rPr lang="pl-PL" dirty="0"/>
              <a:t> lub karą </a:t>
            </a:r>
            <a:r>
              <a:rPr lang="pl-PL" b="1" dirty="0"/>
              <a:t>pozbawienia wolności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do lat 5: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wprowadzania do obrotu mułów węglowych, flotokoncentratów, mieszanin zawierających poniżej 85% węgla kamiennego;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wprowadzania do obrotu węgla brunatnego (od 1 czerwca 2020 r.);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srgbClr val="FF0000"/>
                </a:solidFill>
              </a:rPr>
              <a:t>wprowadzania do obrotu paliwa stałego niespełniającego wymagań określonych w rozporządzeniu - zawieszone;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wprowadzania do obrotu paliwa niesortowanego.</a:t>
            </a:r>
          </a:p>
          <a:p>
            <a:pPr>
              <a:defRPr/>
            </a:pPr>
            <a:r>
              <a:rPr lang="pl-PL" dirty="0"/>
              <a:t>Kontrolę prowadzi </a:t>
            </a:r>
            <a:r>
              <a:rPr lang="pl-PL" b="1" dirty="0"/>
              <a:t>Inspekcja Handlowa.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10298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E852-9B3D-11D7-916D-61B73DD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Czyny zabronione dotyczące CEEB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11A46-C1E4-2F0D-C796-18544163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0" dirty="0">
                <a:effectLst/>
                <a:latin typeface="Open Sans" panose="020B0606030504020204" pitchFamily="34" charset="0"/>
              </a:rPr>
              <a:t>Ustawa z dnia 21 listopada 2008 r. o wspieraniu termomodernizacji </a:t>
            </a:r>
            <a:br>
              <a:rPr lang="pl-PL" b="0" dirty="0">
                <a:effectLst/>
                <a:latin typeface="Open Sans" panose="020B0606030504020204" pitchFamily="34" charset="0"/>
              </a:rPr>
            </a:br>
            <a:r>
              <a:rPr lang="pl-PL" b="0" dirty="0">
                <a:effectLst/>
                <a:latin typeface="Open Sans" panose="020B0606030504020204" pitchFamily="34" charset="0"/>
              </a:rPr>
              <a:t>i remontów i centralnej ewidencji emisyjności budynków</a:t>
            </a:r>
          </a:p>
          <a:p>
            <a:r>
              <a:rPr lang="pl-PL" b="1" dirty="0"/>
              <a:t>Art. 27h ust. 1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i="1" dirty="0"/>
              <a:t>1. Kto, wbrew ciążącemu na nim obowiązkowi, nie składa w terminie deklaracji, podlega karze grzywny.</a:t>
            </a:r>
          </a:p>
          <a:p>
            <a:pPr marL="0" indent="0">
              <a:buNone/>
            </a:pPr>
            <a:r>
              <a:rPr lang="pl-PL" i="1" dirty="0"/>
              <a:t>2. Nie podlega karze, o której mowa w ust. 1, sprawca, który złożył deklarację po terminie, jeżeli złożenie deklaracji nastąpiło przed dniem, w którym wójt, burmistrz lub prezydent miasta powziął wiadomość o popełnieniu wykroczenia.</a:t>
            </a:r>
          </a:p>
          <a:p>
            <a:pPr marL="0" indent="0">
              <a:buNone/>
            </a:pPr>
            <a:r>
              <a:rPr lang="pl-PL" b="1" dirty="0"/>
              <a:t>Art. 27 g ust. 3a </a:t>
            </a:r>
            <a:r>
              <a:rPr lang="pl-PL" dirty="0"/>
              <a:t>(obowiązuje od 20.09.2022 r.):</a:t>
            </a:r>
          </a:p>
          <a:p>
            <a:pPr marL="0" indent="0">
              <a:buNone/>
            </a:pPr>
            <a:r>
              <a:rPr lang="pl-PL" i="1" dirty="0"/>
              <a:t>3a. Deklarację składa się pod rygorem odpowiedzialności karnej za składanie fałszywego oświadczenia. (…)</a:t>
            </a:r>
          </a:p>
          <a:p>
            <a:r>
              <a:rPr lang="pl-PL" dirty="0"/>
              <a:t>Odpowiedzialność za składanie fałszywego oświadczenia – </a:t>
            </a:r>
            <a:r>
              <a:rPr lang="pl-PL" b="1" dirty="0"/>
              <a:t>art. 233 § 6 KK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0121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0D0A56-A0DF-0A7F-6098-035B95EA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instrumenty służące poprawie jakości powietrza w gminie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5DC0D1-4BAB-C0E6-5B75-2CACB7B45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1701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6B40880-C5A5-67B0-06CB-0118C640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Decyzja „naprawcza”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90A8AE8-CB52-C4C5-D522-0C910845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art. 363 POŚ:</a:t>
            </a:r>
          </a:p>
          <a:p>
            <a:pPr marL="0" indent="0">
              <a:buNone/>
            </a:pPr>
            <a:r>
              <a:rPr lang="pl-PL" altLang="pl-PL" sz="2400" i="1" dirty="0">
                <a:solidFill>
                  <a:srgbClr val="21262E"/>
                </a:solidFill>
                <a:ea typeface="Tabac Sans" pitchFamily="50" charset="-18"/>
              </a:rPr>
              <a:t>1. Wójt, burmistrz lub prezydent miasta może, w drodze decyzji, </a:t>
            </a:r>
            <a:r>
              <a:rPr lang="pl-PL" altLang="pl-PL" sz="2400" b="1" i="1" dirty="0">
                <a:solidFill>
                  <a:srgbClr val="21262E"/>
                </a:solidFill>
                <a:ea typeface="Tabac Sans" pitchFamily="50" charset="-18"/>
              </a:rPr>
              <a:t>nakazać osobie fizycznej</a:t>
            </a:r>
            <a:r>
              <a:rPr lang="pl-PL" altLang="pl-PL" sz="2400" i="1" dirty="0">
                <a:solidFill>
                  <a:srgbClr val="21262E"/>
                </a:solidFill>
                <a:ea typeface="Tabac Sans" pitchFamily="50" charset="-18"/>
              </a:rPr>
              <a:t>, której działanie negatywnie oddziałuje na środowisko, wykonanie w określonym czasie czynności zmierzających do:</a:t>
            </a:r>
          </a:p>
          <a:p>
            <a:pPr marL="0" indent="0">
              <a:buNone/>
            </a:pPr>
            <a:r>
              <a:rPr lang="pl-PL" altLang="pl-PL" sz="2400" i="1" dirty="0">
                <a:solidFill>
                  <a:srgbClr val="21262E"/>
                </a:solidFill>
                <a:ea typeface="Tabac Sans" pitchFamily="50" charset="-18"/>
              </a:rPr>
              <a:t>1)  </a:t>
            </a:r>
            <a:r>
              <a:rPr lang="pl-PL" altLang="pl-PL" sz="2400" b="1" i="1" dirty="0">
                <a:solidFill>
                  <a:srgbClr val="21262E"/>
                </a:solidFill>
                <a:ea typeface="Tabac Sans" pitchFamily="50" charset="-18"/>
              </a:rPr>
              <a:t>ograniczenia negatywnego oddziaływania na środowisko i jego zagrożenia</a:t>
            </a:r>
            <a:r>
              <a:rPr lang="pl-PL" altLang="pl-PL" sz="2400" i="1" dirty="0">
                <a:solidFill>
                  <a:srgbClr val="21262E"/>
                </a:solidFill>
                <a:ea typeface="Tabac Sans" pitchFamily="50" charset="-18"/>
              </a:rPr>
              <a:t>;</a:t>
            </a:r>
          </a:p>
          <a:p>
            <a:pPr marL="514350" indent="-514350">
              <a:buAutoNum type="arabicParenR" startAt="2"/>
            </a:pPr>
            <a:r>
              <a:rPr lang="pl-PL" altLang="pl-PL" sz="2400" i="1" dirty="0">
                <a:solidFill>
                  <a:srgbClr val="21262E"/>
                </a:solidFill>
                <a:ea typeface="Tabac Sans" pitchFamily="50" charset="-18"/>
              </a:rPr>
              <a:t>przywrócenia środowiska do stanu właściwego.</a:t>
            </a:r>
          </a:p>
          <a:p>
            <a:r>
              <a:rPr lang="pl-PL" dirty="0"/>
              <a:t>W stosunku do przedsiębiorców analogiczną decyzję wydaje starosta (prezydent miasta na prawach powiatu) na podstawie </a:t>
            </a:r>
            <a:r>
              <a:rPr lang="pl-PL" b="1" dirty="0"/>
              <a:t>art. 362 POŚ.</a:t>
            </a:r>
          </a:p>
        </p:txBody>
      </p:sp>
    </p:spTree>
    <p:extLst>
      <p:ext uri="{BB962C8B-B14F-4D97-AF65-F5344CB8AC3E}">
        <p14:creationId xmlns:p14="http://schemas.microsoft.com/office/powerpoint/2010/main" val="22585568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BA953-2EDC-8778-B2DD-E86BEA72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Subsydiarny charakter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1BC9DA-B854-94D7-B177-32CD5EAAF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Art. 362 POŚ – analogiczny przepis mający zastosowanie do przedsiębiorców (właściwym organem jest starosta).</a:t>
            </a:r>
          </a:p>
          <a:p>
            <a:r>
              <a:rPr lang="pl-PL" i="1" dirty="0"/>
              <a:t>Art. 362 </a:t>
            </a:r>
            <a:r>
              <a:rPr lang="pl-PL" i="1" dirty="0" err="1"/>
              <a:t>p.o.ś</a:t>
            </a:r>
            <a:r>
              <a:rPr lang="pl-PL" i="1" dirty="0"/>
              <a:t>. ma charakter uzupełniający i powinien być stosowany wtedy, gdy inne normy nie przewidują bardziej szczegółowych rozwiązań </a:t>
            </a:r>
            <a:r>
              <a:rPr lang="pl-PL" dirty="0"/>
              <a:t>(Wyrok NSA z 23.04.2020 r., II OSK 636/19; Wyrok NSA z 17.06.2011 r., II OSK 1057/10).</a:t>
            </a:r>
          </a:p>
          <a:p>
            <a:r>
              <a:rPr lang="pl-PL" dirty="0"/>
              <a:t>Bez wątpienia bardziej szczegółowe instrumenty administracyjnoprawne mają pierwszeństwo nad art. 363 POŚ</a:t>
            </a:r>
          </a:p>
          <a:p>
            <a:r>
              <a:rPr lang="pl-PL" dirty="0"/>
              <a:t>Nie dotyczy to odpowiedzialności karnej/wykroczeniowej. Ma ona inny charakter i służy realizacji innych celów. </a:t>
            </a:r>
            <a:r>
              <a:rPr lang="pl-PL" b="1" dirty="0"/>
              <a:t>Możliwe jest jednoczesne ukaranie za czyn zabroniony i wydanie decyzji z art. 363 POŚ.</a:t>
            </a:r>
          </a:p>
        </p:txBody>
      </p:sp>
    </p:spTree>
    <p:extLst>
      <p:ext uri="{BB962C8B-B14F-4D97-AF65-F5344CB8AC3E}">
        <p14:creationId xmlns:p14="http://schemas.microsoft.com/office/powerpoint/2010/main" val="293644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902E9-6F33-EACA-F755-602C54E6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Stężenia PM2,5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D48A4F-8AD3-52AC-92A5-C8844E5ED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4701" y="1694045"/>
            <a:ext cx="4829099" cy="450690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8B3894-868E-1EC1-2281-01E835C9E2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911672"/>
            <a:ext cx="4310575" cy="40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231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A32F3-C49D-41EA-F796-7FDE9736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Negatywne oddziaływanie na środowisko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66D0E3-8CAF-8F40-34ED-D925C448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K. Gruszecki [w:] Prawo ochrony środowiska. Komentarz, wyd. VI, Warszawa 2022, art. 362:</a:t>
            </a:r>
          </a:p>
          <a:p>
            <a:r>
              <a:rPr lang="pl-PL" dirty="0"/>
              <a:t>(…) </a:t>
            </a:r>
            <a:r>
              <a:rPr lang="pl-PL" i="1" dirty="0"/>
              <a:t>należy stwierdzić, że postanowienia art. 362 ust. 1 </a:t>
            </a:r>
            <a:r>
              <a:rPr lang="pl-PL" i="1" dirty="0" err="1"/>
              <a:t>p.o.ś</a:t>
            </a:r>
            <a:r>
              <a:rPr lang="pl-PL" i="1" dirty="0"/>
              <a:t>. będą mogły znajdować zastosowanie we wszystkich przypadkach negatywnego oddziaływania na środowisko – </a:t>
            </a:r>
            <a:r>
              <a:rPr lang="pl-PL" b="1" i="1" dirty="0"/>
              <a:t>częściej nawet wobec działań zgodnych z prawem niż tych naruszających obowiązujące rozwiązania</a:t>
            </a:r>
            <a:r>
              <a:rPr lang="pl-PL" i="1" dirty="0"/>
              <a:t>. </a:t>
            </a:r>
          </a:p>
          <a:p>
            <a:r>
              <a:rPr lang="pl-PL" dirty="0"/>
              <a:t>(…)</a:t>
            </a:r>
            <a:r>
              <a:rPr lang="pl-PL" i="1" dirty="0"/>
              <a:t> przesłanka oddziaływania negatywnego musi przybrać postać mierzalną (dającą się wykazać) </a:t>
            </a:r>
            <a:r>
              <a:rPr lang="pl-PL" dirty="0"/>
              <a:t>(…)</a:t>
            </a:r>
            <a:r>
              <a:rPr lang="pl-PL" i="1" dirty="0"/>
              <a:t> </a:t>
            </a:r>
            <a:r>
              <a:rPr lang="pl-PL" b="1" i="1" dirty="0"/>
              <a:t>Nie w każdej sytuacji zaistniała zmiana musi mieć bowiem charakter mierzalny (np. uciążliwości zapachowe)</a:t>
            </a:r>
            <a:r>
              <a:rPr lang="pl-PL" i="1" dirty="0"/>
              <a:t>. W takich przypadkach za wystarczającą przesłankę zastosowania art. 362 </a:t>
            </a:r>
            <a:r>
              <a:rPr lang="pl-PL" i="1" dirty="0" err="1"/>
              <a:t>p.o.ś</a:t>
            </a:r>
            <a:r>
              <a:rPr lang="pl-PL" i="1" dirty="0"/>
              <a:t>. należało będzie uznać obiektywną zmianę stanu środowiska na gorsze.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0E7DD2-129A-C6AF-7477-A06D118E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7777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9057D-DCDB-5040-7613-9D777942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Nowe orzecznictwo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8A282-00FE-02F5-2CA4-7ED79706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Wyrok WSA w Gliwicach z 29 marca 2023 r., sygn. II SA/</a:t>
            </a:r>
            <a:r>
              <a:rPr lang="pl-PL" dirty="0" err="1"/>
              <a:t>Gl</a:t>
            </a:r>
            <a:r>
              <a:rPr lang="pl-PL" dirty="0"/>
              <a:t> 88/23:</a:t>
            </a:r>
          </a:p>
          <a:p>
            <a:r>
              <a:rPr lang="pl-PL" dirty="0"/>
              <a:t>Jeżeli kocioł jest eksploatowany z naruszeniem uchwały antysmogowej, to wykazanie negatywnego oddziaływania na środowisko </a:t>
            </a:r>
            <a:r>
              <a:rPr lang="pl-PL" b="1" dirty="0"/>
              <a:t>nie wymaga </a:t>
            </a:r>
            <a:r>
              <a:rPr lang="pl-PL" dirty="0"/>
              <a:t>przeprowadzenia dowodu z opinii biegłego.</a:t>
            </a:r>
          </a:p>
          <a:p>
            <a:r>
              <a:rPr lang="pl-PL" dirty="0"/>
              <a:t>Odpowiedzialność za popełnienie wykroczenia (naruszenie uchwały antysmogowej) nie wyklucza wydania decyzji z art. 363 POŚ.</a:t>
            </a:r>
          </a:p>
          <a:p>
            <a:r>
              <a:rPr lang="pl-PL" b="1" dirty="0"/>
              <a:t>Wniosek: art. 363 POŚ jako alternatywny lub uzupełniający instrument służący egzekwowaniu uchwały antysmogowej.</a:t>
            </a:r>
          </a:p>
        </p:txBody>
      </p:sp>
    </p:spTree>
    <p:extLst>
      <p:ext uri="{BB962C8B-B14F-4D97-AF65-F5344CB8AC3E}">
        <p14:creationId xmlns:p14="http://schemas.microsoft.com/office/powerpoint/2010/main" val="29217513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F3109-095A-66D5-1924-66E40D9F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egzekwować wykonanie decyzji naprawczej?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56931B-CE8B-D020-D3F9-54DDDE72F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368 ust. 2 POŚ:</a:t>
            </a:r>
          </a:p>
          <a:p>
            <a:pPr marL="0" indent="0">
              <a:buNone/>
            </a:pPr>
            <a:r>
              <a:rPr lang="pl-PL" i="1" dirty="0"/>
              <a:t>2. Wójt, burmistrz lub prezydent miasta może, w drodze decyzji, wstrzymać użytkowanie instalacji lub urządzenia, jeżeli osoba fizyczna nie dostosowała się do wymagań decyzji, o której mowa w art. 363.</a:t>
            </a:r>
          </a:p>
          <a:p>
            <a:r>
              <a:rPr lang="pl-PL" dirty="0"/>
              <a:t>Ustawa o postępowaniu egzekucyjnym w administracji:</a:t>
            </a:r>
          </a:p>
          <a:p>
            <a:pPr lvl="1"/>
            <a:r>
              <a:rPr lang="pl-PL" b="1" dirty="0"/>
              <a:t>grzywny celem przymuszenia,</a:t>
            </a:r>
          </a:p>
          <a:p>
            <a:pPr lvl="1"/>
            <a:r>
              <a:rPr lang="pl-PL" b="1" dirty="0"/>
              <a:t>wykonanie zastępcze?</a:t>
            </a:r>
          </a:p>
        </p:txBody>
      </p:sp>
    </p:spTree>
    <p:extLst>
      <p:ext uri="{BB962C8B-B14F-4D97-AF65-F5344CB8AC3E}">
        <p14:creationId xmlns:p14="http://schemas.microsoft.com/office/powerpoint/2010/main" val="3686690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2">
            <a:extLst>
              <a:ext uri="{FF2B5EF4-FFF2-40B4-BE49-F238E27FC236}">
                <a16:creationId xmlns:a16="http://schemas.microsoft.com/office/drawing/2014/main" id="{5FE6FC58-8484-8017-DD30-0956B6E67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7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526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EBEB5DF0-17D7-9BC6-D233-6646C954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76" y="1"/>
            <a:ext cx="62922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91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FC06B2D-519A-3242-9C06-33A8718B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Plany miejscowe </a:t>
            </a:r>
            <a:br>
              <a:rPr lang="pl-PL" dirty="0"/>
            </a:br>
            <a:r>
              <a:rPr lang="pl-PL" dirty="0"/>
              <a:t>– zmiana w orzecznictwie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4A8B91F-F948-46BC-6547-0F58DB2E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pl-PL" sz="2000" dirty="0"/>
              <a:t>W planach miejscowych jednak można określać wymagania w zakresie spalania paliw i eksploatacji instalacji? Do niedawna sądy administracyjne się temu sprzeciwiały.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</a:pPr>
            <a:r>
              <a:rPr lang="pl-PL" sz="2000" dirty="0"/>
              <a:t>Wyrok NSA z dnia 16 grudnia 2020 r., sygn. akt II OSK 1382/20: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None/>
            </a:pPr>
            <a:r>
              <a:rPr lang="pl-PL" sz="2000" i="1" dirty="0"/>
              <a:t>Warunki utrzymania równowagi przyrodniczej i związana z tym ochrona powietrza jest jednym z elementów, które </a:t>
            </a:r>
            <a:r>
              <a:rPr lang="pl-PL" sz="2000" b="1" i="1" dirty="0"/>
              <a:t>muszą znaleźć obligatoryjne odzwierciedlenie w treści miejscowego planu zagospodarowania przestrzennego</a:t>
            </a:r>
            <a:r>
              <a:rPr lang="pl-PL" sz="2000" i="1" dirty="0"/>
              <a:t>. Nie można więc postawić organowi planistycznemu zarzutu, że kwestia ta zgodnie z wymogami powołanych wyżej przepisów została uwzględniona w planie miejscowym.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None/>
            </a:pPr>
            <a:r>
              <a:rPr lang="pl-PL" sz="2000" i="1" dirty="0"/>
              <a:t>Realizowana w formie tzw. "uchwały antysmogowej" kompetencja sejmiku województwa dotyczy określenia rodzaju i jakości paliw dopuszczonych do stosowania lub których stosowanie jest zakazane w obszarze danej instalacji, w której następuje spalanie paliw. Natomiast </a:t>
            </a:r>
            <a:r>
              <a:rPr lang="pl-PL" sz="2000" b="1" i="1" dirty="0"/>
              <a:t>ustalenia planu miejscowego dotyczą nie tyle paliw spalanych w instalacjach lecz dotyczą w ogóle możliwości wykonania takich instalacji w nowych obiektach budowlanych</a:t>
            </a:r>
            <a:r>
              <a:rPr lang="pl-PL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5184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FC06B2D-519A-3242-9C06-33A8718B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miejscowe </a:t>
            </a:r>
            <a:br>
              <a:rPr lang="pl-PL" dirty="0"/>
            </a:br>
            <a:r>
              <a:rPr lang="pl-PL" dirty="0"/>
              <a:t>– zmiana w orzecznictwie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4A8B91F-F948-46BC-6547-0F58DB2E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Wyrok NSA z 26 stycznia 2023 r., sygn. akt II OSK 160/20: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i="1" dirty="0"/>
              <a:t>Wprowadzenie „zakazu stosowania paliw stałych” jak uczyniono to w kwestionowanym planie mogło być materią unormowaną w miejscowym planie zagospodarowania przestrzennego</a:t>
            </a:r>
            <a:r>
              <a:rPr lang="pl-PL" sz="2000" i="1" dirty="0"/>
              <a:t>. Powyższe przepisy w powiązaniu z koniecznością stosowania w procedurze planistycznej zasady zrównoważonego rozwoju nakładają wręcz na organy planistyczne obowiązek zagwarantowania możliwości zaspakajania podstawowych potrzeb społeczności, obecnych jak i przyszłych pokoleń, do potrzeb takich należy między innymi ochrona powietrza. </a:t>
            </a:r>
            <a:r>
              <a:rPr lang="pl-PL" sz="2000" b="1" i="1" dirty="0"/>
              <a:t>Warunki utrzymania równowagi przyrodniczej i związana z tym ochrona powietrza jest jednym z elementów, które muszą </a:t>
            </a:r>
            <a:r>
              <a:rPr lang="pl-PL" sz="2000" b="1" i="1" u="sng" dirty="0"/>
              <a:t>znaleźć obligatoryjne </a:t>
            </a:r>
            <a:r>
              <a:rPr lang="pl-PL" sz="2000" b="1" i="1" dirty="0"/>
              <a:t>odzwierciedlenie w treści miejscowego planu zagospodarowania przestrzennego. Nie można więc postawić organowi planistycznemu zarzutu, że kwestia ta zgodnie z wymogami powołanych wyżej przepisów została uwzględniona w planie miejscowym</a:t>
            </a:r>
            <a:r>
              <a:rPr lang="pl-PL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7806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F9ADA9-01FC-34E7-34F3-B9297E93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299028-1584-F898-B49C-9F18C584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świetle najnowszego orzecznictwa sądów administracyjnych w planach miejscowych nie tylko można, ale wręcz </a:t>
            </a:r>
            <a:r>
              <a:rPr lang="pl-PL" b="1" dirty="0"/>
              <a:t>należy </a:t>
            </a:r>
            <a:r>
              <a:rPr lang="pl-PL" dirty="0"/>
              <a:t>uwzględniać postanowienia dotyczące instalacji grzewczych i stosowanych w nich paliw, jeżeli jest to uzasadnione złą jakością powietrza na obszarze objętym planem.</a:t>
            </a:r>
          </a:p>
          <a:p>
            <a:r>
              <a:rPr lang="pl-PL" dirty="0"/>
              <a:t>Konieczność kierowania się </a:t>
            </a:r>
            <a:r>
              <a:rPr lang="pl-PL" b="1" dirty="0"/>
              <a:t>zasada proporcjonalności</a:t>
            </a:r>
            <a:r>
              <a:rPr lang="pl-PL" dirty="0"/>
              <a:t>.</a:t>
            </a:r>
          </a:p>
          <a:p>
            <a:r>
              <a:rPr lang="pl-PL" dirty="0"/>
              <a:t>Inne przesłanki: np. dążenie do osiągnięcia najwyższej jakości powietrza w pobliżu szkół, szpitali, placów zabaw, obszarów cennych przyrodniczo.</a:t>
            </a:r>
          </a:p>
        </p:txBody>
      </p:sp>
    </p:spTree>
    <p:extLst>
      <p:ext uri="{BB962C8B-B14F-4D97-AF65-F5344CB8AC3E}">
        <p14:creationId xmlns:p14="http://schemas.microsoft.com/office/powerpoint/2010/main" val="33980866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6728878-DE0E-ACCF-B68A-413BB717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Zanieczyszczanie powietrza przez przedsiębiorców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A1765E-890E-70E8-20B8-906994AC5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432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539CE-3247-4953-BCE3-C3046FED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Przekazanie sprawy do WIOŚ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D0661-9F86-4CB6-82AE-1CB9E5DD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pl-PL" altLang="pl-PL" dirty="0"/>
              <a:t>Art. 379 ust. 5 POŚ: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pl-PL" altLang="pl-PL" i="1" dirty="0"/>
              <a:t>5. Wójt, burmistrz lub prezydent miasta, starosta, marszałek województwa lub minister właściwy do spraw klimatu występują do wojewódzkiego inspektora ochrony środowiska o podjęcie odpowiednich działań będących w jego kompetencji, jeżeli w wyniku kontroli organy te stwierdzą naruszenie przez kontrolowany podmiot przepisów o ochronie środowiska lub występuje uzasadnione podejrzenie, że takie naruszenie mogło nastąpić, przekazując dokumentację sprawy.</a:t>
            </a:r>
          </a:p>
          <a:p>
            <a:pPr>
              <a:lnSpc>
                <a:spcPct val="120000"/>
              </a:lnSpc>
              <a:defRPr/>
            </a:pPr>
            <a:r>
              <a:rPr lang="pl-PL" altLang="pl-PL" dirty="0"/>
              <a:t>Art. 2 ust. 1 ustawy o IOŚ: Do zadań Inspekcji Ochrony Środowiska należy: 1) kontrola podmiotów korzystających ze środowiska w rozumieniu ustawy z dnia 27 kwietnia 2001 r. - Prawo ochrony środowiska (przedsiębiorcy).</a:t>
            </a:r>
          </a:p>
          <a:p>
            <a:pPr>
              <a:lnSpc>
                <a:spcPct val="120000"/>
              </a:lnSpc>
              <a:defRPr/>
            </a:pPr>
            <a:r>
              <a:rPr lang="pl-PL" altLang="pl-PL" dirty="0"/>
              <a:t>Art. 2 ust. 1 pkt 17 ustawy o IOŚ: współdziałanie w zakresie ochrony środowiska z innymi organami kontroli, organami ścigania i wymiaru sprawiedliwości, innymi organami administracji państwowej i organami samorządu terytorialnego.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D8C9F7-8D32-44D8-ABB6-D7D8DDDF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360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 Bol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876511-17df-4034-8a1d-6a192df3aa19">
      <Terms xmlns="http://schemas.microsoft.com/office/infopath/2007/PartnerControls"/>
    </lcf76f155ced4ddcb4097134ff3c332f>
    <_Flow_SignoffStatus xmlns="6a876511-17df-4034-8a1d-6a192df3aa19" xsi:nil="true"/>
    <TaxCatchAll xmlns="633e7ee9-3634-4b97-a3aa-0c92bcb92f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4ACD3430F896458640F024E44D7D4A" ma:contentTypeVersion="18" ma:contentTypeDescription="Utwórz nowy dokument." ma:contentTypeScope="" ma:versionID="fb6f5f8aa43a279961e3d5bd736a44a9">
  <xsd:schema xmlns:xsd="http://www.w3.org/2001/XMLSchema" xmlns:xs="http://www.w3.org/2001/XMLSchema" xmlns:p="http://schemas.microsoft.com/office/2006/metadata/properties" xmlns:ns2="6a876511-17df-4034-8a1d-6a192df3aa19" xmlns:ns3="633e7ee9-3634-4b97-a3aa-0c92bcb92f24" targetNamespace="http://schemas.microsoft.com/office/2006/metadata/properties" ma:root="true" ma:fieldsID="ed706aaf1b76b3eb35755663b2390bf0" ns2:_="" ns3:_="">
    <xsd:import namespace="6a876511-17df-4034-8a1d-6a192df3aa19"/>
    <xsd:import namespace="633e7ee9-3634-4b97-a3aa-0c92bcb92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76511-17df-4034-8a1d-6a192df3a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n zatwierdzenia" ma:internalName="Stan_x0020_zatwierdzenia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6a5de141-9cb7-410d-aaa7-fc23aff965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e7ee9-3634-4b97-a3aa-0c92bcb92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2b1ae4-9901-4af1-944b-b26fb0dc2f38}" ma:internalName="TaxCatchAll" ma:showField="CatchAllData" ma:web="633e7ee9-3634-4b97-a3aa-0c92bcb92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7CE2F-B0E1-40AF-913B-B57D35F35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114BC-B53C-4579-9553-DB29EB3CFA1F}">
  <ds:schemaRefs>
    <ds:schemaRef ds:uri="633e7ee9-3634-4b97-a3aa-0c92bcb92f24"/>
    <ds:schemaRef ds:uri="6a876511-17df-4034-8a1d-6a192df3aa1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8AF89D-064A-4F55-BA85-294E73F7F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76511-17df-4034-8a1d-6a192df3aa19"/>
    <ds:schemaRef ds:uri="633e7ee9-3634-4b97-a3aa-0c92bcb92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8673</Words>
  <Application>Microsoft Office PowerPoint</Application>
  <PresentationFormat>Panoramiczny</PresentationFormat>
  <Paragraphs>611</Paragraphs>
  <Slides>104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104</vt:i4>
      </vt:variant>
    </vt:vector>
  </HeadingPairs>
  <TitlesOfParts>
    <vt:vector size="109" baseType="lpstr">
      <vt:lpstr>Arial</vt:lpstr>
      <vt:lpstr>Calibri</vt:lpstr>
      <vt:lpstr>Open Sans</vt:lpstr>
      <vt:lpstr>Open Sans Extrabold</vt:lpstr>
      <vt:lpstr>Motyw pakietu Office</vt:lpstr>
      <vt:lpstr>Kontrola palenisk indywidualnych</vt:lpstr>
      <vt:lpstr>Plan prezentacji</vt:lpstr>
      <vt:lpstr>Uwagi wprowadzające</vt:lpstr>
      <vt:lpstr>Najważniejsze akty prawne</vt:lpstr>
      <vt:lpstr>Poziomy substancji w powietrzu</vt:lpstr>
      <vt:lpstr>Wytyczne WHO</vt:lpstr>
      <vt:lpstr>Nowelizacja dyrektywy 2008/50/WE</vt:lpstr>
      <vt:lpstr>Prezentacja programu PowerPoint</vt:lpstr>
      <vt:lpstr>Stężenia PM2,5</vt:lpstr>
      <vt:lpstr>Stężenia b(a)p</vt:lpstr>
      <vt:lpstr>Stężenia b(a)p na stacjach pomiarowych</vt:lpstr>
      <vt:lpstr>Podsumowanie wyników oceny jakości powietrza za 2022 r.</vt:lpstr>
      <vt:lpstr>Źródła emisji</vt:lpstr>
      <vt:lpstr>Źródła emisji zanieczyszczeń</vt:lpstr>
      <vt:lpstr>Programy ochrony powietrza</vt:lpstr>
      <vt:lpstr>Program ochrony powietrza (POP)</vt:lpstr>
      <vt:lpstr>Plan działań krótkoterminowych (PDK)</vt:lpstr>
      <vt:lpstr>POP w województwie wielkopolskim</vt:lpstr>
      <vt:lpstr>Działania naprawcze</vt:lpstr>
      <vt:lpstr>Ograniczenie emisji w zasobie komunalnym</vt:lpstr>
      <vt:lpstr>Zachęty finansowe na wymianę kotłów  i pieców</vt:lpstr>
      <vt:lpstr>Kontrola</vt:lpstr>
      <vt:lpstr>Sankcja za brak realizacji POP</vt:lpstr>
      <vt:lpstr>Plany działań krótkoterminowych w województwie wielkopolskim</vt:lpstr>
      <vt:lpstr>Plany działań krótkoterminowych w województwie wielkopolskim</vt:lpstr>
      <vt:lpstr>Plany działań krótkoterminowych w województwie wielkopolskim</vt:lpstr>
      <vt:lpstr>Uchwały antysmogowe</vt:lpstr>
      <vt:lpstr>Art. 96 POŚ</vt:lpstr>
      <vt:lpstr>Art. 96 POŚ</vt:lpstr>
      <vt:lpstr>Art. 96 POŚ</vt:lpstr>
      <vt:lpstr>Uchwały antysmogowe w województwie wielkopolskim</vt:lpstr>
      <vt:lpstr>Instalacje objęte uchwałami</vt:lpstr>
      <vt:lpstr>Instalacje objęte uchwałami</vt:lpstr>
      <vt:lpstr>Podmioty objęte uchwałami</vt:lpstr>
      <vt:lpstr>Zakazy dotyczące paliw</vt:lpstr>
      <vt:lpstr>Zakaz spalania węgla w wybranych powiatach</vt:lpstr>
      <vt:lpstr>Wymagania dotyczące kotłów CO</vt:lpstr>
      <vt:lpstr>Wymagania dotyczące instalacji bezpośrednio wydzielających ciepło</vt:lpstr>
      <vt:lpstr>Dodatkowe ograniczenia dotyczące instalacji - Poznań</vt:lpstr>
      <vt:lpstr>Obowiązki kontrolowanego</vt:lpstr>
      <vt:lpstr>Etapy wejścia w życie</vt:lpstr>
      <vt:lpstr>Data rozpoczęcia eksploatacji instalacji</vt:lpstr>
      <vt:lpstr>Kontrola palenisk</vt:lpstr>
      <vt:lpstr>Rodzaje kontroli</vt:lpstr>
      <vt:lpstr>Podstawa prawna</vt:lpstr>
      <vt:lpstr>Właściwość organu</vt:lpstr>
      <vt:lpstr>Upoważnienie pracowników</vt:lpstr>
      <vt:lpstr>Uprawnienia kontrolującego</vt:lpstr>
      <vt:lpstr>Obowiązki kontrolowanego</vt:lpstr>
      <vt:lpstr>Obowiązki kontrolowanego wynikające  z uchwał antysmogowych</vt:lpstr>
      <vt:lpstr>Protokół z kontroli</vt:lpstr>
      <vt:lpstr>Kontrola jako instrument edukacji</vt:lpstr>
      <vt:lpstr>Ujawnienie wykroczenia – co dalej?</vt:lpstr>
      <vt:lpstr>Brak straży gminnej</vt:lpstr>
      <vt:lpstr>Policja jako wsparcie</vt:lpstr>
      <vt:lpstr>Wójt, burmistrz, prezydent miasta jako oskarżyciel publiczny</vt:lpstr>
      <vt:lpstr>Kontrola a czynności wyjaśniające</vt:lpstr>
      <vt:lpstr>Przesłuchanie podejrzanego</vt:lpstr>
      <vt:lpstr>Przesłuchanie podejrzanego</vt:lpstr>
      <vt:lpstr>Dobra praktyka</vt:lpstr>
      <vt:lpstr>Koszty badań laboratoryjnych  próbki popiołu</vt:lpstr>
      <vt:lpstr>Dlaczego warto kierować sprawy  do sądu?</vt:lpstr>
      <vt:lpstr>Kiedy nie chcemy karać: środki oddziaływania wychowawczego</vt:lpstr>
      <vt:lpstr>Środki oddziaływania wychowawczego  – przesłanki zastosowania</vt:lpstr>
      <vt:lpstr>Spalanie odpadów komunalnych</vt:lpstr>
      <vt:lpstr>Zakaz spalania odpadów</vt:lpstr>
      <vt:lpstr>Spalanie pozostałości roślinnych</vt:lpstr>
      <vt:lpstr>Obowiązki właścicieli nieruchomości - postępowanie z odpadami komunalnymi</vt:lpstr>
      <vt:lpstr>Wprowadzanie do obrotu paliw stałych</vt:lpstr>
      <vt:lpstr>Eksploatacja  a wprowadzanie do obrotu</vt:lpstr>
      <vt:lpstr>System monitorowania i kontrolowania jakości paliw</vt:lpstr>
      <vt:lpstr>Odstąpienie od stosowania wymagań jakościowych</vt:lpstr>
      <vt:lpstr>Skutki odstąpienia od stosowania wymagań jakościowych</vt:lpstr>
      <vt:lpstr>Czyny zabronione</vt:lpstr>
      <vt:lpstr>Wymierzanie grzywny w drodze mandatu karnego</vt:lpstr>
      <vt:lpstr>Zbieg przepisów - wyższy mandat</vt:lpstr>
      <vt:lpstr>Sankcja za naruszenie uchwały antysmogowej</vt:lpstr>
      <vt:lpstr>Sankcja za naruszenie PDK i POP</vt:lpstr>
      <vt:lpstr>Spalanie odpadów – czyny zabronione</vt:lpstr>
      <vt:lpstr>Spalanie odpadów – wykroczenia</vt:lpstr>
      <vt:lpstr>Spalanie odpadów – wykroczenia</vt:lpstr>
      <vt:lpstr>Spalanie odpadów jako przestępstwo</vt:lpstr>
      <vt:lpstr>Utrudnianie lub udaremnianie kontroli</vt:lpstr>
      <vt:lpstr>Fałszowanie tabliczki znamionowej</vt:lpstr>
      <vt:lpstr>Sprzedaż paliw stałych - sankcje</vt:lpstr>
      <vt:lpstr>Czyny zabronione dotyczące CEEB</vt:lpstr>
      <vt:lpstr>Inne instrumenty służące poprawie jakości powietrza w gminie</vt:lpstr>
      <vt:lpstr>Decyzja „naprawcza”</vt:lpstr>
      <vt:lpstr>Subsydiarny charakter</vt:lpstr>
      <vt:lpstr>Negatywne oddziaływanie na środowisko</vt:lpstr>
      <vt:lpstr>Nowe orzecznictwo</vt:lpstr>
      <vt:lpstr>Jak egzekwować wykonanie decyzji naprawczej?</vt:lpstr>
      <vt:lpstr>Prezentacja programu PowerPoint</vt:lpstr>
      <vt:lpstr>Prezentacja programu PowerPoint</vt:lpstr>
      <vt:lpstr>Plany miejscowe  – zmiana w orzecznictwie</vt:lpstr>
      <vt:lpstr>Plany miejscowe  – zmiana w orzecznictwie</vt:lpstr>
      <vt:lpstr>Wnioski</vt:lpstr>
      <vt:lpstr>Zanieczyszczanie powietrza przez przedsiębiorców</vt:lpstr>
      <vt:lpstr>Przekazanie sprawy do WIOŚ</vt:lpstr>
      <vt:lpstr>Kompetencje WIOŚ</vt:lpstr>
      <vt:lpstr>Wybrane kompetencje starosty (prezydenta miasta)</vt:lpstr>
      <vt:lpstr>Cofnięcie i ograniczenie pozwolenia.</vt:lpstr>
      <vt:lpstr>Cofnięcie i ograniczenie pozwolenia.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palenisk indywidualnych</dc:title>
  <dc:creator>Miłosz Jakubowski</dc:creator>
  <cp:lastModifiedBy>Miłosz Jakubowski</cp:lastModifiedBy>
  <cp:revision>1</cp:revision>
  <dcterms:created xsi:type="dcterms:W3CDTF">2022-12-08T10:59:46Z</dcterms:created>
  <dcterms:modified xsi:type="dcterms:W3CDTF">2023-11-19T22:56:14Z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0x0101002B4ACD3430F896458640F024E44D7D4A</vt:lpwstr>
  </property>
  <property fmtid="{D5CDD505-2E9C-101B-9397-08002B2CF9AE}" pid="3" name="MediaServiceImageTags">
    <vt:lpwstr/>
  </property>
</Properties>
</file>