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53"/>
  </p:notesMasterIdLst>
  <p:sldIdLst>
    <p:sldId id="256" r:id="rId2"/>
    <p:sldId id="341" r:id="rId3"/>
    <p:sldId id="401" r:id="rId4"/>
    <p:sldId id="394" r:id="rId5"/>
    <p:sldId id="342" r:id="rId6"/>
    <p:sldId id="358" r:id="rId7"/>
    <p:sldId id="359" r:id="rId8"/>
    <p:sldId id="343" r:id="rId9"/>
    <p:sldId id="344" r:id="rId10"/>
    <p:sldId id="345" r:id="rId11"/>
    <p:sldId id="399" r:id="rId12"/>
    <p:sldId id="346" r:id="rId13"/>
    <p:sldId id="347" r:id="rId14"/>
    <p:sldId id="400" r:id="rId15"/>
    <p:sldId id="350" r:id="rId16"/>
    <p:sldId id="351" r:id="rId17"/>
    <p:sldId id="352" r:id="rId18"/>
    <p:sldId id="353" r:id="rId19"/>
    <p:sldId id="361" r:id="rId20"/>
    <p:sldId id="398" r:id="rId21"/>
    <p:sldId id="362" r:id="rId22"/>
    <p:sldId id="396" r:id="rId23"/>
    <p:sldId id="397" r:id="rId24"/>
    <p:sldId id="363" r:id="rId25"/>
    <p:sldId id="370" r:id="rId26"/>
    <p:sldId id="369" r:id="rId27"/>
    <p:sldId id="366" r:id="rId28"/>
    <p:sldId id="364" r:id="rId29"/>
    <p:sldId id="365" r:id="rId30"/>
    <p:sldId id="372" r:id="rId31"/>
    <p:sldId id="371" r:id="rId32"/>
    <p:sldId id="373" r:id="rId33"/>
    <p:sldId id="374" r:id="rId34"/>
    <p:sldId id="375" r:id="rId35"/>
    <p:sldId id="402" r:id="rId36"/>
    <p:sldId id="376" r:id="rId37"/>
    <p:sldId id="377" r:id="rId38"/>
    <p:sldId id="379"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257" r:id="rId52"/>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6"/>
    <a:srgbClr val="29619F"/>
    <a:srgbClr val="003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5282" autoAdjust="0"/>
  </p:normalViewPr>
  <p:slideViewPr>
    <p:cSldViewPr>
      <p:cViewPr varScale="1">
        <p:scale>
          <a:sx n="110" d="100"/>
          <a:sy n="110" d="100"/>
        </p:scale>
        <p:origin x="1854" y="78"/>
      </p:cViewPr>
      <p:guideLst>
        <p:guide orient="horz" pos="2160"/>
        <p:guide pos="2880"/>
      </p:guideLst>
    </p:cSldViewPr>
  </p:slideViewPr>
  <p:notesTextViewPr>
    <p:cViewPr>
      <p:scale>
        <a:sx n="1" d="1"/>
        <a:sy n="1" d="1"/>
      </p:scale>
      <p:origin x="0" y="0"/>
    </p:cViewPr>
  </p:notesTextViewPr>
  <p:notesViewPr>
    <p:cSldViewPr>
      <p:cViewPr varScale="1">
        <p:scale>
          <a:sx n="86" d="100"/>
          <a:sy n="86" d="100"/>
        </p:scale>
        <p:origin x="-376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4467A5-EFA1-480A-91D6-D39F38F17070}" type="doc">
      <dgm:prSet loTypeId="urn:microsoft.com/office/officeart/2005/8/layout/pList2" loCatId="picture" qsTypeId="urn:microsoft.com/office/officeart/2005/8/quickstyle/simple1" qsCatId="simple" csTypeId="urn:microsoft.com/office/officeart/2005/8/colors/accent1_2" csCatId="accent1" phldr="1"/>
      <dgm:spPr/>
    </dgm:pt>
    <dgm:pt modelId="{853E0BD8-5B28-476E-A2F7-5D02C385ABE0}">
      <dgm:prSet phldrT="[Tekst]"/>
      <dgm:spPr/>
      <dgm:t>
        <a:bodyPr/>
        <a:lstStyle/>
        <a:p>
          <a:endParaRPr lang="pl-PL" dirty="0"/>
        </a:p>
        <a:p>
          <a:r>
            <a:rPr lang="pl-PL" dirty="0"/>
            <a:t>Nic się nie dzieje</a:t>
          </a:r>
        </a:p>
      </dgm:t>
    </dgm:pt>
    <dgm:pt modelId="{9C9ECF98-0C42-4BBF-9C86-D838B6C39E49}" type="parTrans" cxnId="{06DCB860-ED1B-43FC-AF9B-36BAF0D0B4A0}">
      <dgm:prSet/>
      <dgm:spPr/>
      <dgm:t>
        <a:bodyPr/>
        <a:lstStyle/>
        <a:p>
          <a:endParaRPr lang="pl-PL"/>
        </a:p>
      </dgm:t>
    </dgm:pt>
    <dgm:pt modelId="{688E2D9D-620C-43F1-8702-A39C150F12E3}" type="sibTrans" cxnId="{06DCB860-ED1B-43FC-AF9B-36BAF0D0B4A0}">
      <dgm:prSet/>
      <dgm:spPr/>
      <dgm:t>
        <a:bodyPr/>
        <a:lstStyle/>
        <a:p>
          <a:endParaRPr lang="pl-PL"/>
        </a:p>
      </dgm:t>
    </dgm:pt>
    <dgm:pt modelId="{2C117A57-A9A8-49BD-A192-0CE1F3C6093F}">
      <dgm:prSet phldrT="[Tekst]"/>
      <dgm:spPr/>
      <dgm:t>
        <a:bodyPr/>
        <a:lstStyle/>
        <a:p>
          <a:endParaRPr lang="pl-PL" dirty="0"/>
        </a:p>
        <a:p>
          <a:r>
            <a:rPr lang="pl-PL" dirty="0"/>
            <a:t>Odparowanie wody</a:t>
          </a:r>
        </a:p>
        <a:p>
          <a:endParaRPr lang="pl-PL" dirty="0"/>
        </a:p>
        <a:p>
          <a:r>
            <a:rPr lang="pl-PL" dirty="0"/>
            <a:t>Tworzenie aerozoli</a:t>
          </a:r>
        </a:p>
      </dgm:t>
    </dgm:pt>
    <dgm:pt modelId="{68FD8F64-D829-4DFB-91E7-4CD41E67A779}" type="parTrans" cxnId="{177C7CE9-6134-4D5A-AB25-59C00A28BC5C}">
      <dgm:prSet/>
      <dgm:spPr/>
      <dgm:t>
        <a:bodyPr/>
        <a:lstStyle/>
        <a:p>
          <a:endParaRPr lang="pl-PL"/>
        </a:p>
      </dgm:t>
    </dgm:pt>
    <dgm:pt modelId="{0D7C45F8-C258-436D-98C4-C58915191F89}" type="sibTrans" cxnId="{177C7CE9-6134-4D5A-AB25-59C00A28BC5C}">
      <dgm:prSet/>
      <dgm:spPr/>
      <dgm:t>
        <a:bodyPr/>
        <a:lstStyle/>
        <a:p>
          <a:endParaRPr lang="pl-PL"/>
        </a:p>
      </dgm:t>
    </dgm:pt>
    <dgm:pt modelId="{C4D93D28-864B-4C30-AC44-56806941F649}">
      <dgm:prSet phldrT="[Tekst]"/>
      <dgm:spPr/>
      <dgm:t>
        <a:bodyPr/>
        <a:lstStyle/>
        <a:p>
          <a:endParaRPr lang="pl-PL" dirty="0"/>
        </a:p>
        <a:p>
          <a:r>
            <a:rPr lang="pl-PL" dirty="0"/>
            <a:t>Początek odgazowania</a:t>
          </a:r>
        </a:p>
        <a:p>
          <a:endParaRPr lang="pl-PL" dirty="0"/>
        </a:p>
        <a:p>
          <a:r>
            <a:rPr lang="pl-PL" dirty="0"/>
            <a:t>Wydzielanie części lotnych</a:t>
          </a:r>
        </a:p>
        <a:p>
          <a:r>
            <a:rPr lang="pl-PL" dirty="0"/>
            <a:t>Tworzenie gazozoli</a:t>
          </a:r>
        </a:p>
        <a:p>
          <a:r>
            <a:rPr lang="pl-PL" dirty="0"/>
            <a:t>Emisja pyłów</a:t>
          </a:r>
        </a:p>
      </dgm:t>
    </dgm:pt>
    <dgm:pt modelId="{DBF0D8AD-9CF1-4953-9017-065B488EF4D3}" type="parTrans" cxnId="{C80B5550-7A50-4142-BA32-B93ED724DD37}">
      <dgm:prSet/>
      <dgm:spPr/>
      <dgm:t>
        <a:bodyPr/>
        <a:lstStyle/>
        <a:p>
          <a:endParaRPr lang="pl-PL"/>
        </a:p>
      </dgm:t>
    </dgm:pt>
    <dgm:pt modelId="{DBCE8A96-94DA-4497-A4BD-0B0455EA97BE}" type="sibTrans" cxnId="{C80B5550-7A50-4142-BA32-B93ED724DD37}">
      <dgm:prSet/>
      <dgm:spPr/>
      <dgm:t>
        <a:bodyPr/>
        <a:lstStyle/>
        <a:p>
          <a:endParaRPr lang="pl-PL"/>
        </a:p>
      </dgm:t>
    </dgm:pt>
    <dgm:pt modelId="{34AAF0BC-248E-4E75-BB07-86858C78669C}">
      <dgm:prSet phldrT="[Tekst]"/>
      <dgm:spPr/>
      <dgm:t>
        <a:bodyPr/>
        <a:lstStyle/>
        <a:p>
          <a:endParaRPr lang="pl-PL" dirty="0"/>
        </a:p>
        <a:p>
          <a:r>
            <a:rPr lang="pl-PL" dirty="0"/>
            <a:t>Wypalanie węgla drzewnego</a:t>
          </a:r>
        </a:p>
      </dgm:t>
    </dgm:pt>
    <dgm:pt modelId="{E8E61DB3-78C2-4D32-BF46-92D5A405BC67}" type="parTrans" cxnId="{E6608CEA-81A4-4B7F-9DB2-5304750D0D81}">
      <dgm:prSet/>
      <dgm:spPr/>
      <dgm:t>
        <a:bodyPr/>
        <a:lstStyle/>
        <a:p>
          <a:endParaRPr lang="pl-PL"/>
        </a:p>
      </dgm:t>
    </dgm:pt>
    <dgm:pt modelId="{03BB8EDB-553C-4E18-B476-973589036F77}" type="sibTrans" cxnId="{E6608CEA-81A4-4B7F-9DB2-5304750D0D81}">
      <dgm:prSet/>
      <dgm:spPr/>
      <dgm:t>
        <a:bodyPr/>
        <a:lstStyle/>
        <a:p>
          <a:endParaRPr lang="pl-PL"/>
        </a:p>
      </dgm:t>
    </dgm:pt>
    <dgm:pt modelId="{A0921889-0C0B-42C6-9F11-C3A37CF08ADD}">
      <dgm:prSet phldrT="[Tekst]"/>
      <dgm:spPr/>
      <dgm:t>
        <a:bodyPr/>
        <a:lstStyle/>
        <a:p>
          <a:endParaRPr lang="pl-PL" dirty="0"/>
        </a:p>
        <a:p>
          <a:r>
            <a:rPr lang="pl-PL" dirty="0"/>
            <a:t>Zapłon gazów</a:t>
          </a:r>
        </a:p>
      </dgm:t>
    </dgm:pt>
    <dgm:pt modelId="{2BD7A8A4-4533-422A-B64C-B2D0DAE6E2B5}" type="parTrans" cxnId="{2672773B-D49C-454A-9F77-EEA60EC5243B}">
      <dgm:prSet/>
      <dgm:spPr/>
      <dgm:t>
        <a:bodyPr/>
        <a:lstStyle/>
        <a:p>
          <a:endParaRPr lang="pl-PL"/>
        </a:p>
      </dgm:t>
    </dgm:pt>
    <dgm:pt modelId="{7C9952D9-5FD4-4BF5-B475-A28E78694146}" type="sibTrans" cxnId="{2672773B-D49C-454A-9F77-EEA60EC5243B}">
      <dgm:prSet/>
      <dgm:spPr/>
      <dgm:t>
        <a:bodyPr/>
        <a:lstStyle/>
        <a:p>
          <a:endParaRPr lang="pl-PL"/>
        </a:p>
      </dgm:t>
    </dgm:pt>
    <dgm:pt modelId="{7985D1F2-5743-4F94-B25A-ABBAB8ADE4CE}">
      <dgm:prSet phldrT="[Tekst]"/>
      <dgm:spPr/>
      <dgm:t>
        <a:bodyPr/>
        <a:lstStyle/>
        <a:p>
          <a:endParaRPr lang="pl-PL" dirty="0"/>
        </a:p>
        <a:p>
          <a:r>
            <a:rPr lang="pl-PL" dirty="0"/>
            <a:t>Spalanie gazu drzewnego</a:t>
          </a:r>
        </a:p>
      </dgm:t>
    </dgm:pt>
    <dgm:pt modelId="{B74560C7-00F3-4045-A506-34BC626BF799}" type="parTrans" cxnId="{A11A77AD-F02B-4DDE-B4A2-C1D7847A9D5B}">
      <dgm:prSet/>
      <dgm:spPr/>
      <dgm:t>
        <a:bodyPr/>
        <a:lstStyle/>
        <a:p>
          <a:endParaRPr lang="pl-PL"/>
        </a:p>
      </dgm:t>
    </dgm:pt>
    <dgm:pt modelId="{9E153396-5B14-47ED-AE55-48FC9D3FFBC5}" type="sibTrans" cxnId="{A11A77AD-F02B-4DDE-B4A2-C1D7847A9D5B}">
      <dgm:prSet/>
      <dgm:spPr/>
      <dgm:t>
        <a:bodyPr/>
        <a:lstStyle/>
        <a:p>
          <a:endParaRPr lang="pl-PL"/>
        </a:p>
      </dgm:t>
    </dgm:pt>
    <dgm:pt modelId="{D75676F1-5911-469F-8041-0D6571ED1949}" type="pres">
      <dgm:prSet presAssocID="{C64467A5-EFA1-480A-91D6-D39F38F17070}" presName="Name0" presStyleCnt="0">
        <dgm:presLayoutVars>
          <dgm:dir/>
          <dgm:resizeHandles val="exact"/>
        </dgm:presLayoutVars>
      </dgm:prSet>
      <dgm:spPr/>
    </dgm:pt>
    <dgm:pt modelId="{4DB8F4C5-AD8F-4C76-9648-FE3AAC0C8C0A}" type="pres">
      <dgm:prSet presAssocID="{C64467A5-EFA1-480A-91D6-D39F38F17070}" presName="bkgdShp" presStyleLbl="alignAccFollowNode1" presStyleIdx="0" presStyleCnt="1"/>
      <dgm:spPr/>
    </dgm:pt>
    <dgm:pt modelId="{FEBDEE3E-F3CA-402B-B8AF-F2C2737166EE}" type="pres">
      <dgm:prSet presAssocID="{C64467A5-EFA1-480A-91D6-D39F38F17070}" presName="linComp" presStyleCnt="0"/>
      <dgm:spPr/>
    </dgm:pt>
    <dgm:pt modelId="{6788599C-9C0B-4D2E-B267-9FA6C479CA01}" type="pres">
      <dgm:prSet presAssocID="{853E0BD8-5B28-476E-A2F7-5D02C385ABE0}" presName="compNode" presStyleCnt="0"/>
      <dgm:spPr/>
    </dgm:pt>
    <dgm:pt modelId="{503836F8-2EE1-43F6-BCF5-1533146CF25E}" type="pres">
      <dgm:prSet presAssocID="{853E0BD8-5B28-476E-A2F7-5D02C385ABE0}" presName="node" presStyleLbl="node1" presStyleIdx="0" presStyleCnt="6">
        <dgm:presLayoutVars>
          <dgm:bulletEnabled val="1"/>
        </dgm:presLayoutVars>
      </dgm:prSet>
      <dgm:spPr/>
      <dgm:t>
        <a:bodyPr/>
        <a:lstStyle/>
        <a:p>
          <a:endParaRPr lang="pl-PL"/>
        </a:p>
      </dgm:t>
    </dgm:pt>
    <dgm:pt modelId="{667B9253-B324-4FFF-9965-817342A50F5F}" type="pres">
      <dgm:prSet presAssocID="{853E0BD8-5B28-476E-A2F7-5D02C385ABE0}" presName="invisiNode" presStyleLbl="node1" presStyleIdx="0" presStyleCnt="6"/>
      <dgm:spPr/>
    </dgm:pt>
    <dgm:pt modelId="{9F547425-9E64-4759-B5BB-37D5166087C4}" type="pres">
      <dgm:prSet presAssocID="{853E0BD8-5B28-476E-A2F7-5D02C385ABE0}" presName="imagNode" presStyleLbl="fgImgPlace1" presStyleIdx="0" presStyleCnt="6"/>
      <dgm:spPr>
        <a:solidFill>
          <a:schemeClr val="tx1">
            <a:lumMod val="20000"/>
            <a:lumOff val="80000"/>
          </a:schemeClr>
        </a:solidFill>
      </dgm:spPr>
    </dgm:pt>
    <dgm:pt modelId="{E999DE08-36EC-49C9-B447-5D4EC5C8F325}" type="pres">
      <dgm:prSet presAssocID="{688E2D9D-620C-43F1-8702-A39C150F12E3}" presName="sibTrans" presStyleLbl="sibTrans2D1" presStyleIdx="0" presStyleCnt="0"/>
      <dgm:spPr/>
      <dgm:t>
        <a:bodyPr/>
        <a:lstStyle/>
        <a:p>
          <a:endParaRPr lang="pl-PL"/>
        </a:p>
      </dgm:t>
    </dgm:pt>
    <dgm:pt modelId="{D0BA40B9-BEAA-4CED-8D57-31DCFE700F18}" type="pres">
      <dgm:prSet presAssocID="{2C117A57-A9A8-49BD-A192-0CE1F3C6093F}" presName="compNode" presStyleCnt="0"/>
      <dgm:spPr/>
    </dgm:pt>
    <dgm:pt modelId="{A3BBEF16-93C8-42DD-B4FC-32FA54C5B1C6}" type="pres">
      <dgm:prSet presAssocID="{2C117A57-A9A8-49BD-A192-0CE1F3C6093F}" presName="node" presStyleLbl="node1" presStyleIdx="1" presStyleCnt="6">
        <dgm:presLayoutVars>
          <dgm:bulletEnabled val="1"/>
        </dgm:presLayoutVars>
      </dgm:prSet>
      <dgm:spPr/>
      <dgm:t>
        <a:bodyPr/>
        <a:lstStyle/>
        <a:p>
          <a:endParaRPr lang="pl-PL"/>
        </a:p>
      </dgm:t>
    </dgm:pt>
    <dgm:pt modelId="{F7B60E38-96E1-442B-9006-A501095DF7EE}" type="pres">
      <dgm:prSet presAssocID="{2C117A57-A9A8-49BD-A192-0CE1F3C6093F}" presName="invisiNode" presStyleLbl="node1" presStyleIdx="1" presStyleCnt="6"/>
      <dgm:spPr/>
    </dgm:pt>
    <dgm:pt modelId="{EA190673-717D-468D-8277-14C79859A67E}" type="pres">
      <dgm:prSet presAssocID="{2C117A57-A9A8-49BD-A192-0CE1F3C6093F}" presName="imagNode" presStyleLbl="fgImgPlace1" presStyleIdx="1" presStyleCnt="6"/>
      <dgm:spPr>
        <a:solidFill>
          <a:schemeClr val="tx1">
            <a:lumMod val="20000"/>
            <a:lumOff val="80000"/>
          </a:schemeClr>
        </a:solidFill>
      </dgm:spPr>
    </dgm:pt>
    <dgm:pt modelId="{E2C5998E-30FB-48E9-945B-6DB307C654DC}" type="pres">
      <dgm:prSet presAssocID="{0D7C45F8-C258-436D-98C4-C58915191F89}" presName="sibTrans" presStyleLbl="sibTrans2D1" presStyleIdx="0" presStyleCnt="0"/>
      <dgm:spPr/>
      <dgm:t>
        <a:bodyPr/>
        <a:lstStyle/>
        <a:p>
          <a:endParaRPr lang="pl-PL"/>
        </a:p>
      </dgm:t>
    </dgm:pt>
    <dgm:pt modelId="{233B6414-A917-4C96-BB38-AB1182DBC7EC}" type="pres">
      <dgm:prSet presAssocID="{C4D93D28-864B-4C30-AC44-56806941F649}" presName="compNode" presStyleCnt="0"/>
      <dgm:spPr/>
    </dgm:pt>
    <dgm:pt modelId="{B38B4DBC-BE70-400F-8D85-9C2FA89272B7}" type="pres">
      <dgm:prSet presAssocID="{C4D93D28-864B-4C30-AC44-56806941F649}" presName="node" presStyleLbl="node1" presStyleIdx="2" presStyleCnt="6">
        <dgm:presLayoutVars>
          <dgm:bulletEnabled val="1"/>
        </dgm:presLayoutVars>
      </dgm:prSet>
      <dgm:spPr/>
      <dgm:t>
        <a:bodyPr/>
        <a:lstStyle/>
        <a:p>
          <a:endParaRPr lang="pl-PL"/>
        </a:p>
      </dgm:t>
    </dgm:pt>
    <dgm:pt modelId="{E03FFD1A-1D42-4EE5-B552-2E8893EE8D02}" type="pres">
      <dgm:prSet presAssocID="{C4D93D28-864B-4C30-AC44-56806941F649}" presName="invisiNode" presStyleLbl="node1" presStyleIdx="2" presStyleCnt="6"/>
      <dgm:spPr/>
    </dgm:pt>
    <dgm:pt modelId="{4328FE86-1338-4712-B021-5B8591A764D4}" type="pres">
      <dgm:prSet presAssocID="{C4D93D28-864B-4C30-AC44-56806941F649}" presName="imagNode" presStyleLbl="fgImgPlace1" presStyleIdx="2" presStyleCnt="6"/>
      <dgm:spPr>
        <a:solidFill>
          <a:schemeClr val="tx1">
            <a:lumMod val="20000"/>
            <a:lumOff val="80000"/>
          </a:schemeClr>
        </a:solidFill>
      </dgm:spPr>
    </dgm:pt>
    <dgm:pt modelId="{F057166B-D6FD-4DB1-811A-788D24877306}" type="pres">
      <dgm:prSet presAssocID="{DBCE8A96-94DA-4497-A4BD-0B0455EA97BE}" presName="sibTrans" presStyleLbl="sibTrans2D1" presStyleIdx="0" presStyleCnt="0"/>
      <dgm:spPr/>
      <dgm:t>
        <a:bodyPr/>
        <a:lstStyle/>
        <a:p>
          <a:endParaRPr lang="pl-PL"/>
        </a:p>
      </dgm:t>
    </dgm:pt>
    <dgm:pt modelId="{5BBED607-866A-4A69-AEF9-1FE490AE5071}" type="pres">
      <dgm:prSet presAssocID="{A0921889-0C0B-42C6-9F11-C3A37CF08ADD}" presName="compNode" presStyleCnt="0"/>
      <dgm:spPr/>
    </dgm:pt>
    <dgm:pt modelId="{5D46B5B4-A2B1-4C78-BFC9-297386C4AA54}" type="pres">
      <dgm:prSet presAssocID="{A0921889-0C0B-42C6-9F11-C3A37CF08ADD}" presName="node" presStyleLbl="node1" presStyleIdx="3" presStyleCnt="6">
        <dgm:presLayoutVars>
          <dgm:bulletEnabled val="1"/>
        </dgm:presLayoutVars>
      </dgm:prSet>
      <dgm:spPr/>
      <dgm:t>
        <a:bodyPr/>
        <a:lstStyle/>
        <a:p>
          <a:endParaRPr lang="pl-PL"/>
        </a:p>
      </dgm:t>
    </dgm:pt>
    <dgm:pt modelId="{5A790654-F8B2-4D68-A78C-C41BCD4239B5}" type="pres">
      <dgm:prSet presAssocID="{A0921889-0C0B-42C6-9F11-C3A37CF08ADD}" presName="invisiNode" presStyleLbl="node1" presStyleIdx="3" presStyleCnt="6"/>
      <dgm:spPr/>
    </dgm:pt>
    <dgm:pt modelId="{8B87C8E8-DC8B-4F53-B7DC-9BD6A9B14CE6}" type="pres">
      <dgm:prSet presAssocID="{A0921889-0C0B-42C6-9F11-C3A37CF08ADD}" presName="imagNode" presStyleLbl="fgImgPlace1" presStyleIdx="3" presStyleCnt="6"/>
      <dgm:spPr>
        <a:solidFill>
          <a:schemeClr val="tx1">
            <a:lumMod val="20000"/>
            <a:lumOff val="80000"/>
          </a:schemeClr>
        </a:solidFill>
      </dgm:spPr>
    </dgm:pt>
    <dgm:pt modelId="{D1F5AD55-2016-4F27-A843-AFAE96C2977F}" type="pres">
      <dgm:prSet presAssocID="{7C9952D9-5FD4-4BF5-B475-A28E78694146}" presName="sibTrans" presStyleLbl="sibTrans2D1" presStyleIdx="0" presStyleCnt="0"/>
      <dgm:spPr/>
      <dgm:t>
        <a:bodyPr/>
        <a:lstStyle/>
        <a:p>
          <a:endParaRPr lang="pl-PL"/>
        </a:p>
      </dgm:t>
    </dgm:pt>
    <dgm:pt modelId="{FD595C30-50E8-4BA0-A2FF-2ED30B2C0FD0}" type="pres">
      <dgm:prSet presAssocID="{7985D1F2-5743-4F94-B25A-ABBAB8ADE4CE}" presName="compNode" presStyleCnt="0"/>
      <dgm:spPr/>
    </dgm:pt>
    <dgm:pt modelId="{A22181EF-C90D-4081-8E88-CFF3895A0C97}" type="pres">
      <dgm:prSet presAssocID="{7985D1F2-5743-4F94-B25A-ABBAB8ADE4CE}" presName="node" presStyleLbl="node1" presStyleIdx="4" presStyleCnt="6">
        <dgm:presLayoutVars>
          <dgm:bulletEnabled val="1"/>
        </dgm:presLayoutVars>
      </dgm:prSet>
      <dgm:spPr/>
      <dgm:t>
        <a:bodyPr/>
        <a:lstStyle/>
        <a:p>
          <a:endParaRPr lang="pl-PL"/>
        </a:p>
      </dgm:t>
    </dgm:pt>
    <dgm:pt modelId="{59C67D7D-A6FD-4CC5-A42D-46D519E02C90}" type="pres">
      <dgm:prSet presAssocID="{7985D1F2-5743-4F94-B25A-ABBAB8ADE4CE}" presName="invisiNode" presStyleLbl="node1" presStyleIdx="4" presStyleCnt="6"/>
      <dgm:spPr/>
    </dgm:pt>
    <dgm:pt modelId="{84B5A0E1-F977-49E9-A44C-85B783CD2478}" type="pres">
      <dgm:prSet presAssocID="{7985D1F2-5743-4F94-B25A-ABBAB8ADE4CE}" presName="imagNode" presStyleLbl="fgImgPlace1" presStyleIdx="4" presStyleCnt="6"/>
      <dgm:spPr>
        <a:solidFill>
          <a:schemeClr val="tx1">
            <a:lumMod val="20000"/>
            <a:lumOff val="80000"/>
          </a:schemeClr>
        </a:solidFill>
      </dgm:spPr>
    </dgm:pt>
    <dgm:pt modelId="{4D1F3B81-7446-42A9-AFCD-BA728F793078}" type="pres">
      <dgm:prSet presAssocID="{9E153396-5B14-47ED-AE55-48FC9D3FFBC5}" presName="sibTrans" presStyleLbl="sibTrans2D1" presStyleIdx="0" presStyleCnt="0"/>
      <dgm:spPr/>
      <dgm:t>
        <a:bodyPr/>
        <a:lstStyle/>
        <a:p>
          <a:endParaRPr lang="pl-PL"/>
        </a:p>
      </dgm:t>
    </dgm:pt>
    <dgm:pt modelId="{EE91959D-4678-41B1-B7DB-AB740350F3CA}" type="pres">
      <dgm:prSet presAssocID="{34AAF0BC-248E-4E75-BB07-86858C78669C}" presName="compNode" presStyleCnt="0"/>
      <dgm:spPr/>
    </dgm:pt>
    <dgm:pt modelId="{80F402B3-B0CE-4D0E-BFDD-B5E1D055B85D}" type="pres">
      <dgm:prSet presAssocID="{34AAF0BC-248E-4E75-BB07-86858C78669C}" presName="node" presStyleLbl="node1" presStyleIdx="5" presStyleCnt="6">
        <dgm:presLayoutVars>
          <dgm:bulletEnabled val="1"/>
        </dgm:presLayoutVars>
      </dgm:prSet>
      <dgm:spPr/>
      <dgm:t>
        <a:bodyPr/>
        <a:lstStyle/>
        <a:p>
          <a:endParaRPr lang="pl-PL"/>
        </a:p>
      </dgm:t>
    </dgm:pt>
    <dgm:pt modelId="{01FC25D4-D5B9-4677-A816-57A23C347AFF}" type="pres">
      <dgm:prSet presAssocID="{34AAF0BC-248E-4E75-BB07-86858C78669C}" presName="invisiNode" presStyleLbl="node1" presStyleIdx="5" presStyleCnt="6"/>
      <dgm:spPr/>
    </dgm:pt>
    <dgm:pt modelId="{31938926-80F8-42CA-A837-1BFF63699E52}" type="pres">
      <dgm:prSet presAssocID="{34AAF0BC-248E-4E75-BB07-86858C78669C}" presName="imagNode" presStyleLbl="fgImgPlace1" presStyleIdx="5" presStyleCnt="6"/>
      <dgm:spPr>
        <a:solidFill>
          <a:schemeClr val="tx1">
            <a:lumMod val="20000"/>
            <a:lumOff val="80000"/>
          </a:schemeClr>
        </a:solidFill>
      </dgm:spPr>
    </dgm:pt>
  </dgm:ptLst>
  <dgm:cxnLst>
    <dgm:cxn modelId="{E6608CEA-81A4-4B7F-9DB2-5304750D0D81}" srcId="{C64467A5-EFA1-480A-91D6-D39F38F17070}" destId="{34AAF0BC-248E-4E75-BB07-86858C78669C}" srcOrd="5" destOrd="0" parTransId="{E8E61DB3-78C2-4D32-BF46-92D5A405BC67}" sibTransId="{03BB8EDB-553C-4E18-B476-973589036F77}"/>
    <dgm:cxn modelId="{4B36E772-4462-4BE7-8264-07570CB6D601}" type="presOf" srcId="{7985D1F2-5743-4F94-B25A-ABBAB8ADE4CE}" destId="{A22181EF-C90D-4081-8E88-CFF3895A0C97}" srcOrd="0" destOrd="0" presId="urn:microsoft.com/office/officeart/2005/8/layout/pList2"/>
    <dgm:cxn modelId="{A11A77AD-F02B-4DDE-B4A2-C1D7847A9D5B}" srcId="{C64467A5-EFA1-480A-91D6-D39F38F17070}" destId="{7985D1F2-5743-4F94-B25A-ABBAB8ADE4CE}" srcOrd="4" destOrd="0" parTransId="{B74560C7-00F3-4045-A506-34BC626BF799}" sibTransId="{9E153396-5B14-47ED-AE55-48FC9D3FFBC5}"/>
    <dgm:cxn modelId="{F5732DD7-35F4-4A41-9727-A5C03B379EF3}" type="presOf" srcId="{2C117A57-A9A8-49BD-A192-0CE1F3C6093F}" destId="{A3BBEF16-93C8-42DD-B4FC-32FA54C5B1C6}" srcOrd="0" destOrd="0" presId="urn:microsoft.com/office/officeart/2005/8/layout/pList2"/>
    <dgm:cxn modelId="{177C7CE9-6134-4D5A-AB25-59C00A28BC5C}" srcId="{C64467A5-EFA1-480A-91D6-D39F38F17070}" destId="{2C117A57-A9A8-49BD-A192-0CE1F3C6093F}" srcOrd="1" destOrd="0" parTransId="{68FD8F64-D829-4DFB-91E7-4CD41E67A779}" sibTransId="{0D7C45F8-C258-436D-98C4-C58915191F89}"/>
    <dgm:cxn modelId="{C80B5550-7A50-4142-BA32-B93ED724DD37}" srcId="{C64467A5-EFA1-480A-91D6-D39F38F17070}" destId="{C4D93D28-864B-4C30-AC44-56806941F649}" srcOrd="2" destOrd="0" parTransId="{DBF0D8AD-9CF1-4953-9017-065B488EF4D3}" sibTransId="{DBCE8A96-94DA-4497-A4BD-0B0455EA97BE}"/>
    <dgm:cxn modelId="{6C14A6CC-2E60-4135-A2C8-6CF4541E298A}" type="presOf" srcId="{0D7C45F8-C258-436D-98C4-C58915191F89}" destId="{E2C5998E-30FB-48E9-945B-6DB307C654DC}" srcOrd="0" destOrd="0" presId="urn:microsoft.com/office/officeart/2005/8/layout/pList2"/>
    <dgm:cxn modelId="{52E28AEF-7BB3-4146-8FF0-50F93077960B}" type="presOf" srcId="{9E153396-5B14-47ED-AE55-48FC9D3FFBC5}" destId="{4D1F3B81-7446-42A9-AFCD-BA728F793078}" srcOrd="0" destOrd="0" presId="urn:microsoft.com/office/officeart/2005/8/layout/pList2"/>
    <dgm:cxn modelId="{20486A9E-3BDD-49CE-AE65-6134836C454E}" type="presOf" srcId="{853E0BD8-5B28-476E-A2F7-5D02C385ABE0}" destId="{503836F8-2EE1-43F6-BCF5-1533146CF25E}" srcOrd="0" destOrd="0" presId="urn:microsoft.com/office/officeart/2005/8/layout/pList2"/>
    <dgm:cxn modelId="{30D9CA89-566B-4398-8AE2-0F7AD86E9E84}" type="presOf" srcId="{DBCE8A96-94DA-4497-A4BD-0B0455EA97BE}" destId="{F057166B-D6FD-4DB1-811A-788D24877306}" srcOrd="0" destOrd="0" presId="urn:microsoft.com/office/officeart/2005/8/layout/pList2"/>
    <dgm:cxn modelId="{EEBE4405-5F21-4677-AB95-2FF0A9662CEE}" type="presOf" srcId="{688E2D9D-620C-43F1-8702-A39C150F12E3}" destId="{E999DE08-36EC-49C9-B447-5D4EC5C8F325}" srcOrd="0" destOrd="0" presId="urn:microsoft.com/office/officeart/2005/8/layout/pList2"/>
    <dgm:cxn modelId="{36F4935A-DBD9-47BC-B680-ACE0460CD3C1}" type="presOf" srcId="{34AAF0BC-248E-4E75-BB07-86858C78669C}" destId="{80F402B3-B0CE-4D0E-BFDD-B5E1D055B85D}" srcOrd="0" destOrd="0" presId="urn:microsoft.com/office/officeart/2005/8/layout/pList2"/>
    <dgm:cxn modelId="{2672773B-D49C-454A-9F77-EEA60EC5243B}" srcId="{C64467A5-EFA1-480A-91D6-D39F38F17070}" destId="{A0921889-0C0B-42C6-9F11-C3A37CF08ADD}" srcOrd="3" destOrd="0" parTransId="{2BD7A8A4-4533-422A-B64C-B2D0DAE6E2B5}" sibTransId="{7C9952D9-5FD4-4BF5-B475-A28E78694146}"/>
    <dgm:cxn modelId="{9D531B76-ECDD-47CD-BC46-889F2F47E5B4}" type="presOf" srcId="{7C9952D9-5FD4-4BF5-B475-A28E78694146}" destId="{D1F5AD55-2016-4F27-A843-AFAE96C2977F}" srcOrd="0" destOrd="0" presId="urn:microsoft.com/office/officeart/2005/8/layout/pList2"/>
    <dgm:cxn modelId="{C155A190-C6C3-41FB-8BF4-25EF9DA573E2}" type="presOf" srcId="{C64467A5-EFA1-480A-91D6-D39F38F17070}" destId="{D75676F1-5911-469F-8041-0D6571ED1949}" srcOrd="0" destOrd="0" presId="urn:microsoft.com/office/officeart/2005/8/layout/pList2"/>
    <dgm:cxn modelId="{267BAB47-54C4-476B-BE22-9ADC933DDE39}" type="presOf" srcId="{C4D93D28-864B-4C30-AC44-56806941F649}" destId="{B38B4DBC-BE70-400F-8D85-9C2FA89272B7}" srcOrd="0" destOrd="0" presId="urn:microsoft.com/office/officeart/2005/8/layout/pList2"/>
    <dgm:cxn modelId="{FF8C2DF8-FAFA-4590-A17B-900099E04736}" type="presOf" srcId="{A0921889-0C0B-42C6-9F11-C3A37CF08ADD}" destId="{5D46B5B4-A2B1-4C78-BFC9-297386C4AA54}" srcOrd="0" destOrd="0" presId="urn:microsoft.com/office/officeart/2005/8/layout/pList2"/>
    <dgm:cxn modelId="{06DCB860-ED1B-43FC-AF9B-36BAF0D0B4A0}" srcId="{C64467A5-EFA1-480A-91D6-D39F38F17070}" destId="{853E0BD8-5B28-476E-A2F7-5D02C385ABE0}" srcOrd="0" destOrd="0" parTransId="{9C9ECF98-0C42-4BBF-9C86-D838B6C39E49}" sibTransId="{688E2D9D-620C-43F1-8702-A39C150F12E3}"/>
    <dgm:cxn modelId="{52A3DBCB-0283-48CA-A011-4883671CCD64}" type="presParOf" srcId="{D75676F1-5911-469F-8041-0D6571ED1949}" destId="{4DB8F4C5-AD8F-4C76-9648-FE3AAC0C8C0A}" srcOrd="0" destOrd="0" presId="urn:microsoft.com/office/officeart/2005/8/layout/pList2"/>
    <dgm:cxn modelId="{1FF00134-4980-4C1D-8882-D2529C3862E8}" type="presParOf" srcId="{D75676F1-5911-469F-8041-0D6571ED1949}" destId="{FEBDEE3E-F3CA-402B-B8AF-F2C2737166EE}" srcOrd="1" destOrd="0" presId="urn:microsoft.com/office/officeart/2005/8/layout/pList2"/>
    <dgm:cxn modelId="{900B0A51-2AA0-47C7-855F-D6F1B98107FE}" type="presParOf" srcId="{FEBDEE3E-F3CA-402B-B8AF-F2C2737166EE}" destId="{6788599C-9C0B-4D2E-B267-9FA6C479CA01}" srcOrd="0" destOrd="0" presId="urn:microsoft.com/office/officeart/2005/8/layout/pList2"/>
    <dgm:cxn modelId="{3B6EDDFB-D04F-43BB-A4B8-3EA0FE6DCFDB}" type="presParOf" srcId="{6788599C-9C0B-4D2E-B267-9FA6C479CA01}" destId="{503836F8-2EE1-43F6-BCF5-1533146CF25E}" srcOrd="0" destOrd="0" presId="urn:microsoft.com/office/officeart/2005/8/layout/pList2"/>
    <dgm:cxn modelId="{983F69FB-D4AE-474D-93B5-16EDB5D63A68}" type="presParOf" srcId="{6788599C-9C0B-4D2E-B267-9FA6C479CA01}" destId="{667B9253-B324-4FFF-9965-817342A50F5F}" srcOrd="1" destOrd="0" presId="urn:microsoft.com/office/officeart/2005/8/layout/pList2"/>
    <dgm:cxn modelId="{6C06B44E-D001-48BF-AEC7-66D268FB3018}" type="presParOf" srcId="{6788599C-9C0B-4D2E-B267-9FA6C479CA01}" destId="{9F547425-9E64-4759-B5BB-37D5166087C4}" srcOrd="2" destOrd="0" presId="urn:microsoft.com/office/officeart/2005/8/layout/pList2"/>
    <dgm:cxn modelId="{E35A45C3-207E-49C1-BD7B-78A1D1A59739}" type="presParOf" srcId="{FEBDEE3E-F3CA-402B-B8AF-F2C2737166EE}" destId="{E999DE08-36EC-49C9-B447-5D4EC5C8F325}" srcOrd="1" destOrd="0" presId="urn:microsoft.com/office/officeart/2005/8/layout/pList2"/>
    <dgm:cxn modelId="{1AFD7B41-8B0A-487F-B3A4-3E9CDF1DB27A}" type="presParOf" srcId="{FEBDEE3E-F3CA-402B-B8AF-F2C2737166EE}" destId="{D0BA40B9-BEAA-4CED-8D57-31DCFE700F18}" srcOrd="2" destOrd="0" presId="urn:microsoft.com/office/officeart/2005/8/layout/pList2"/>
    <dgm:cxn modelId="{30E87C3F-66CC-4CA0-A8F5-E14A87E6C8BA}" type="presParOf" srcId="{D0BA40B9-BEAA-4CED-8D57-31DCFE700F18}" destId="{A3BBEF16-93C8-42DD-B4FC-32FA54C5B1C6}" srcOrd="0" destOrd="0" presId="urn:microsoft.com/office/officeart/2005/8/layout/pList2"/>
    <dgm:cxn modelId="{C8BD4B77-07A7-4B57-A614-1EB88C5351F6}" type="presParOf" srcId="{D0BA40B9-BEAA-4CED-8D57-31DCFE700F18}" destId="{F7B60E38-96E1-442B-9006-A501095DF7EE}" srcOrd="1" destOrd="0" presId="urn:microsoft.com/office/officeart/2005/8/layout/pList2"/>
    <dgm:cxn modelId="{1D1DED72-B3E9-4FF1-9F51-FF5D7DFD0C83}" type="presParOf" srcId="{D0BA40B9-BEAA-4CED-8D57-31DCFE700F18}" destId="{EA190673-717D-468D-8277-14C79859A67E}" srcOrd="2" destOrd="0" presId="urn:microsoft.com/office/officeart/2005/8/layout/pList2"/>
    <dgm:cxn modelId="{98385BFD-7DC3-4486-8B1C-B356390C3D8F}" type="presParOf" srcId="{FEBDEE3E-F3CA-402B-B8AF-F2C2737166EE}" destId="{E2C5998E-30FB-48E9-945B-6DB307C654DC}" srcOrd="3" destOrd="0" presId="urn:microsoft.com/office/officeart/2005/8/layout/pList2"/>
    <dgm:cxn modelId="{AE993DCC-6E0D-45FA-A97C-87F5A1DBC180}" type="presParOf" srcId="{FEBDEE3E-F3CA-402B-B8AF-F2C2737166EE}" destId="{233B6414-A917-4C96-BB38-AB1182DBC7EC}" srcOrd="4" destOrd="0" presId="urn:microsoft.com/office/officeart/2005/8/layout/pList2"/>
    <dgm:cxn modelId="{E6D167D5-E418-4E47-9942-4FB8217D6F43}" type="presParOf" srcId="{233B6414-A917-4C96-BB38-AB1182DBC7EC}" destId="{B38B4DBC-BE70-400F-8D85-9C2FA89272B7}" srcOrd="0" destOrd="0" presId="urn:microsoft.com/office/officeart/2005/8/layout/pList2"/>
    <dgm:cxn modelId="{325B6FC6-1967-4622-A9CE-E8C49CF8D5A7}" type="presParOf" srcId="{233B6414-A917-4C96-BB38-AB1182DBC7EC}" destId="{E03FFD1A-1D42-4EE5-B552-2E8893EE8D02}" srcOrd="1" destOrd="0" presId="urn:microsoft.com/office/officeart/2005/8/layout/pList2"/>
    <dgm:cxn modelId="{E19EEA46-64B0-4D94-8239-BF6AD693E7AF}" type="presParOf" srcId="{233B6414-A917-4C96-BB38-AB1182DBC7EC}" destId="{4328FE86-1338-4712-B021-5B8591A764D4}" srcOrd="2" destOrd="0" presId="urn:microsoft.com/office/officeart/2005/8/layout/pList2"/>
    <dgm:cxn modelId="{1E05AB84-7DBF-4541-92C3-ABA6BC75461D}" type="presParOf" srcId="{FEBDEE3E-F3CA-402B-B8AF-F2C2737166EE}" destId="{F057166B-D6FD-4DB1-811A-788D24877306}" srcOrd="5" destOrd="0" presId="urn:microsoft.com/office/officeart/2005/8/layout/pList2"/>
    <dgm:cxn modelId="{59EBDF05-8E90-4E46-B80F-C4D79DD88992}" type="presParOf" srcId="{FEBDEE3E-F3CA-402B-B8AF-F2C2737166EE}" destId="{5BBED607-866A-4A69-AEF9-1FE490AE5071}" srcOrd="6" destOrd="0" presId="urn:microsoft.com/office/officeart/2005/8/layout/pList2"/>
    <dgm:cxn modelId="{8BA6EA83-448D-4C5D-BE8B-5F7147BCD3A0}" type="presParOf" srcId="{5BBED607-866A-4A69-AEF9-1FE490AE5071}" destId="{5D46B5B4-A2B1-4C78-BFC9-297386C4AA54}" srcOrd="0" destOrd="0" presId="urn:microsoft.com/office/officeart/2005/8/layout/pList2"/>
    <dgm:cxn modelId="{D3E22E42-269A-4857-8957-3D1ECAA199F9}" type="presParOf" srcId="{5BBED607-866A-4A69-AEF9-1FE490AE5071}" destId="{5A790654-F8B2-4D68-A78C-C41BCD4239B5}" srcOrd="1" destOrd="0" presId="urn:microsoft.com/office/officeart/2005/8/layout/pList2"/>
    <dgm:cxn modelId="{4A0A2394-58B3-4894-8FD4-FC80FD905C82}" type="presParOf" srcId="{5BBED607-866A-4A69-AEF9-1FE490AE5071}" destId="{8B87C8E8-DC8B-4F53-B7DC-9BD6A9B14CE6}" srcOrd="2" destOrd="0" presId="urn:microsoft.com/office/officeart/2005/8/layout/pList2"/>
    <dgm:cxn modelId="{DC8FD2C6-C394-4AB9-B89E-8C45EF893D06}" type="presParOf" srcId="{FEBDEE3E-F3CA-402B-B8AF-F2C2737166EE}" destId="{D1F5AD55-2016-4F27-A843-AFAE96C2977F}" srcOrd="7" destOrd="0" presId="urn:microsoft.com/office/officeart/2005/8/layout/pList2"/>
    <dgm:cxn modelId="{382C1324-D24A-4D55-A3FC-4CA6D0F357FC}" type="presParOf" srcId="{FEBDEE3E-F3CA-402B-B8AF-F2C2737166EE}" destId="{FD595C30-50E8-4BA0-A2FF-2ED30B2C0FD0}" srcOrd="8" destOrd="0" presId="urn:microsoft.com/office/officeart/2005/8/layout/pList2"/>
    <dgm:cxn modelId="{257DDEC0-108F-44B8-8DBA-C5B0C0A2B21E}" type="presParOf" srcId="{FD595C30-50E8-4BA0-A2FF-2ED30B2C0FD0}" destId="{A22181EF-C90D-4081-8E88-CFF3895A0C97}" srcOrd="0" destOrd="0" presId="urn:microsoft.com/office/officeart/2005/8/layout/pList2"/>
    <dgm:cxn modelId="{7D648EDA-2687-4211-A9E6-AB211EB7507D}" type="presParOf" srcId="{FD595C30-50E8-4BA0-A2FF-2ED30B2C0FD0}" destId="{59C67D7D-A6FD-4CC5-A42D-46D519E02C90}" srcOrd="1" destOrd="0" presId="urn:microsoft.com/office/officeart/2005/8/layout/pList2"/>
    <dgm:cxn modelId="{CBE0B5CF-23AB-4036-A5D1-A1BD4A3E8F3E}" type="presParOf" srcId="{FD595C30-50E8-4BA0-A2FF-2ED30B2C0FD0}" destId="{84B5A0E1-F977-49E9-A44C-85B783CD2478}" srcOrd="2" destOrd="0" presId="urn:microsoft.com/office/officeart/2005/8/layout/pList2"/>
    <dgm:cxn modelId="{E5E5D54C-8789-45EF-8251-9596A08AEECC}" type="presParOf" srcId="{FEBDEE3E-F3CA-402B-B8AF-F2C2737166EE}" destId="{4D1F3B81-7446-42A9-AFCD-BA728F793078}" srcOrd="9" destOrd="0" presId="urn:microsoft.com/office/officeart/2005/8/layout/pList2"/>
    <dgm:cxn modelId="{E688B83A-8051-4B87-810D-5D5BF9EDB0E3}" type="presParOf" srcId="{FEBDEE3E-F3CA-402B-B8AF-F2C2737166EE}" destId="{EE91959D-4678-41B1-B7DB-AB740350F3CA}" srcOrd="10" destOrd="0" presId="urn:microsoft.com/office/officeart/2005/8/layout/pList2"/>
    <dgm:cxn modelId="{EB7B2B60-5D17-4074-AA6C-9FA6845B02B1}" type="presParOf" srcId="{EE91959D-4678-41B1-B7DB-AB740350F3CA}" destId="{80F402B3-B0CE-4D0E-BFDD-B5E1D055B85D}" srcOrd="0" destOrd="0" presId="urn:microsoft.com/office/officeart/2005/8/layout/pList2"/>
    <dgm:cxn modelId="{FD404577-96AF-46B8-AAA7-F3D14F80F926}" type="presParOf" srcId="{EE91959D-4678-41B1-B7DB-AB740350F3CA}" destId="{01FC25D4-D5B9-4677-A816-57A23C347AFF}" srcOrd="1" destOrd="0" presId="urn:microsoft.com/office/officeart/2005/8/layout/pList2"/>
    <dgm:cxn modelId="{B08AD8F3-16BF-4884-8606-9F05ED8FA039}" type="presParOf" srcId="{EE91959D-4678-41B1-B7DB-AB740350F3CA}" destId="{31938926-80F8-42CA-A837-1BFF63699E5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8F4C5-AD8F-4C76-9648-FE3AAC0C8C0A}">
      <dsp:nvSpPr>
        <dsp:cNvPr id="0" name=""/>
        <dsp:cNvSpPr/>
      </dsp:nvSpPr>
      <dsp:spPr>
        <a:xfrm>
          <a:off x="0" y="0"/>
          <a:ext cx="8208912" cy="1828800"/>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547425-9E64-4759-B5BB-37D5166087C4}">
      <dsp:nvSpPr>
        <dsp:cNvPr id="0" name=""/>
        <dsp:cNvSpPr/>
      </dsp:nvSpPr>
      <dsp:spPr>
        <a:xfrm>
          <a:off x="247209" y="243840"/>
          <a:ext cx="1186845" cy="1341120"/>
        </a:xfrm>
        <a:prstGeom prst="roundRect">
          <a:avLst>
            <a:gd name="adj" fmla="val 10000"/>
          </a:avLst>
        </a:prstGeom>
        <a:solidFill>
          <a:schemeClr val="tx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3836F8-2EE1-43F6-BCF5-1533146CF25E}">
      <dsp:nvSpPr>
        <dsp:cNvPr id="0" name=""/>
        <dsp:cNvSpPr/>
      </dsp:nvSpPr>
      <dsp:spPr>
        <a:xfrm rot="10800000">
          <a:off x="247209" y="1828799"/>
          <a:ext cx="1186845" cy="2235200"/>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lang="pl-PL" sz="1100" kern="1200" dirty="0"/>
        </a:p>
        <a:p>
          <a:pPr lvl="0" algn="ctr" defTabSz="488950">
            <a:lnSpc>
              <a:spcPct val="90000"/>
            </a:lnSpc>
            <a:spcBef>
              <a:spcPct val="0"/>
            </a:spcBef>
            <a:spcAft>
              <a:spcPct val="35000"/>
            </a:spcAft>
          </a:pPr>
          <a:r>
            <a:rPr lang="pl-PL" sz="1100" kern="1200" dirty="0"/>
            <a:t>Nic się nie dzieje</a:t>
          </a:r>
        </a:p>
      </dsp:txBody>
      <dsp:txXfrm rot="10800000">
        <a:off x="283709" y="1828799"/>
        <a:ext cx="1113845" cy="2198700"/>
      </dsp:txXfrm>
    </dsp:sp>
    <dsp:sp modelId="{EA190673-717D-468D-8277-14C79859A67E}">
      <dsp:nvSpPr>
        <dsp:cNvPr id="0" name=""/>
        <dsp:cNvSpPr/>
      </dsp:nvSpPr>
      <dsp:spPr>
        <a:xfrm>
          <a:off x="1552738" y="243840"/>
          <a:ext cx="1186845" cy="1341120"/>
        </a:xfrm>
        <a:prstGeom prst="roundRect">
          <a:avLst>
            <a:gd name="adj" fmla="val 10000"/>
          </a:avLst>
        </a:prstGeom>
        <a:solidFill>
          <a:schemeClr val="tx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BBEF16-93C8-42DD-B4FC-32FA54C5B1C6}">
      <dsp:nvSpPr>
        <dsp:cNvPr id="0" name=""/>
        <dsp:cNvSpPr/>
      </dsp:nvSpPr>
      <dsp:spPr>
        <a:xfrm rot="10800000">
          <a:off x="1552738" y="1828799"/>
          <a:ext cx="1186845" cy="2235200"/>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lang="pl-PL" sz="1100" kern="1200" dirty="0"/>
        </a:p>
        <a:p>
          <a:pPr lvl="0" algn="ctr" defTabSz="488950">
            <a:lnSpc>
              <a:spcPct val="90000"/>
            </a:lnSpc>
            <a:spcBef>
              <a:spcPct val="0"/>
            </a:spcBef>
            <a:spcAft>
              <a:spcPct val="35000"/>
            </a:spcAft>
          </a:pPr>
          <a:r>
            <a:rPr lang="pl-PL" sz="1100" kern="1200" dirty="0"/>
            <a:t>Odparowanie wody</a:t>
          </a:r>
        </a:p>
        <a:p>
          <a:pPr lvl="0" algn="ctr" defTabSz="488950">
            <a:lnSpc>
              <a:spcPct val="90000"/>
            </a:lnSpc>
            <a:spcBef>
              <a:spcPct val="0"/>
            </a:spcBef>
            <a:spcAft>
              <a:spcPct val="35000"/>
            </a:spcAft>
          </a:pPr>
          <a:endParaRPr lang="pl-PL" sz="1100" kern="1200" dirty="0"/>
        </a:p>
        <a:p>
          <a:pPr lvl="0" algn="ctr" defTabSz="488950">
            <a:lnSpc>
              <a:spcPct val="90000"/>
            </a:lnSpc>
            <a:spcBef>
              <a:spcPct val="0"/>
            </a:spcBef>
            <a:spcAft>
              <a:spcPct val="35000"/>
            </a:spcAft>
          </a:pPr>
          <a:r>
            <a:rPr lang="pl-PL" sz="1100" kern="1200" dirty="0"/>
            <a:t>Tworzenie aerozoli</a:t>
          </a:r>
        </a:p>
      </dsp:txBody>
      <dsp:txXfrm rot="10800000">
        <a:off x="1589238" y="1828799"/>
        <a:ext cx="1113845" cy="2198700"/>
      </dsp:txXfrm>
    </dsp:sp>
    <dsp:sp modelId="{4328FE86-1338-4712-B021-5B8591A764D4}">
      <dsp:nvSpPr>
        <dsp:cNvPr id="0" name=""/>
        <dsp:cNvSpPr/>
      </dsp:nvSpPr>
      <dsp:spPr>
        <a:xfrm>
          <a:off x="2858268" y="243840"/>
          <a:ext cx="1186845" cy="1341120"/>
        </a:xfrm>
        <a:prstGeom prst="roundRect">
          <a:avLst>
            <a:gd name="adj" fmla="val 10000"/>
          </a:avLst>
        </a:prstGeom>
        <a:solidFill>
          <a:schemeClr val="tx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8B4DBC-BE70-400F-8D85-9C2FA89272B7}">
      <dsp:nvSpPr>
        <dsp:cNvPr id="0" name=""/>
        <dsp:cNvSpPr/>
      </dsp:nvSpPr>
      <dsp:spPr>
        <a:xfrm rot="10800000">
          <a:off x="2858268" y="1828799"/>
          <a:ext cx="1186845" cy="2235200"/>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lang="pl-PL" sz="1100" kern="1200" dirty="0"/>
        </a:p>
        <a:p>
          <a:pPr lvl="0" algn="ctr" defTabSz="488950">
            <a:lnSpc>
              <a:spcPct val="90000"/>
            </a:lnSpc>
            <a:spcBef>
              <a:spcPct val="0"/>
            </a:spcBef>
            <a:spcAft>
              <a:spcPct val="35000"/>
            </a:spcAft>
          </a:pPr>
          <a:r>
            <a:rPr lang="pl-PL" sz="1100" kern="1200" dirty="0"/>
            <a:t>Początek odgazowania</a:t>
          </a:r>
        </a:p>
        <a:p>
          <a:pPr lvl="0" algn="ctr" defTabSz="488950">
            <a:lnSpc>
              <a:spcPct val="90000"/>
            </a:lnSpc>
            <a:spcBef>
              <a:spcPct val="0"/>
            </a:spcBef>
            <a:spcAft>
              <a:spcPct val="35000"/>
            </a:spcAft>
          </a:pPr>
          <a:endParaRPr lang="pl-PL" sz="1100" kern="1200" dirty="0"/>
        </a:p>
        <a:p>
          <a:pPr lvl="0" algn="ctr" defTabSz="488950">
            <a:lnSpc>
              <a:spcPct val="90000"/>
            </a:lnSpc>
            <a:spcBef>
              <a:spcPct val="0"/>
            </a:spcBef>
            <a:spcAft>
              <a:spcPct val="35000"/>
            </a:spcAft>
          </a:pPr>
          <a:r>
            <a:rPr lang="pl-PL" sz="1100" kern="1200" dirty="0"/>
            <a:t>Wydzielanie części lotnych</a:t>
          </a:r>
        </a:p>
        <a:p>
          <a:pPr lvl="0" algn="ctr" defTabSz="488950">
            <a:lnSpc>
              <a:spcPct val="90000"/>
            </a:lnSpc>
            <a:spcBef>
              <a:spcPct val="0"/>
            </a:spcBef>
            <a:spcAft>
              <a:spcPct val="35000"/>
            </a:spcAft>
          </a:pPr>
          <a:r>
            <a:rPr lang="pl-PL" sz="1100" kern="1200" dirty="0"/>
            <a:t>Tworzenie gazozoli</a:t>
          </a:r>
        </a:p>
        <a:p>
          <a:pPr lvl="0" algn="ctr" defTabSz="488950">
            <a:lnSpc>
              <a:spcPct val="90000"/>
            </a:lnSpc>
            <a:spcBef>
              <a:spcPct val="0"/>
            </a:spcBef>
            <a:spcAft>
              <a:spcPct val="35000"/>
            </a:spcAft>
          </a:pPr>
          <a:r>
            <a:rPr lang="pl-PL" sz="1100" kern="1200" dirty="0"/>
            <a:t>Emisja pyłów</a:t>
          </a:r>
        </a:p>
      </dsp:txBody>
      <dsp:txXfrm rot="10800000">
        <a:off x="2894768" y="1828799"/>
        <a:ext cx="1113845" cy="2198700"/>
      </dsp:txXfrm>
    </dsp:sp>
    <dsp:sp modelId="{8B87C8E8-DC8B-4F53-B7DC-9BD6A9B14CE6}">
      <dsp:nvSpPr>
        <dsp:cNvPr id="0" name=""/>
        <dsp:cNvSpPr/>
      </dsp:nvSpPr>
      <dsp:spPr>
        <a:xfrm>
          <a:off x="4163798" y="243840"/>
          <a:ext cx="1186845" cy="1341120"/>
        </a:xfrm>
        <a:prstGeom prst="roundRect">
          <a:avLst>
            <a:gd name="adj" fmla="val 10000"/>
          </a:avLst>
        </a:prstGeom>
        <a:solidFill>
          <a:schemeClr val="tx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46B5B4-A2B1-4C78-BFC9-297386C4AA54}">
      <dsp:nvSpPr>
        <dsp:cNvPr id="0" name=""/>
        <dsp:cNvSpPr/>
      </dsp:nvSpPr>
      <dsp:spPr>
        <a:xfrm rot="10800000">
          <a:off x="4163798" y="1828799"/>
          <a:ext cx="1186845" cy="2235200"/>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lang="pl-PL" sz="1100" kern="1200" dirty="0"/>
        </a:p>
        <a:p>
          <a:pPr lvl="0" algn="ctr" defTabSz="488950">
            <a:lnSpc>
              <a:spcPct val="90000"/>
            </a:lnSpc>
            <a:spcBef>
              <a:spcPct val="0"/>
            </a:spcBef>
            <a:spcAft>
              <a:spcPct val="35000"/>
            </a:spcAft>
          </a:pPr>
          <a:r>
            <a:rPr lang="pl-PL" sz="1100" kern="1200" dirty="0"/>
            <a:t>Zapłon gazów</a:t>
          </a:r>
        </a:p>
      </dsp:txBody>
      <dsp:txXfrm rot="10800000">
        <a:off x="4200298" y="1828799"/>
        <a:ext cx="1113845" cy="2198700"/>
      </dsp:txXfrm>
    </dsp:sp>
    <dsp:sp modelId="{84B5A0E1-F977-49E9-A44C-85B783CD2478}">
      <dsp:nvSpPr>
        <dsp:cNvPr id="0" name=""/>
        <dsp:cNvSpPr/>
      </dsp:nvSpPr>
      <dsp:spPr>
        <a:xfrm>
          <a:off x="5469327" y="243840"/>
          <a:ext cx="1186845" cy="1341120"/>
        </a:xfrm>
        <a:prstGeom prst="roundRect">
          <a:avLst>
            <a:gd name="adj" fmla="val 10000"/>
          </a:avLst>
        </a:prstGeom>
        <a:solidFill>
          <a:schemeClr val="tx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2181EF-C90D-4081-8E88-CFF3895A0C97}">
      <dsp:nvSpPr>
        <dsp:cNvPr id="0" name=""/>
        <dsp:cNvSpPr/>
      </dsp:nvSpPr>
      <dsp:spPr>
        <a:xfrm rot="10800000">
          <a:off x="5469327" y="1828799"/>
          <a:ext cx="1186845" cy="2235200"/>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lang="pl-PL" sz="1100" kern="1200" dirty="0"/>
        </a:p>
        <a:p>
          <a:pPr lvl="0" algn="ctr" defTabSz="488950">
            <a:lnSpc>
              <a:spcPct val="90000"/>
            </a:lnSpc>
            <a:spcBef>
              <a:spcPct val="0"/>
            </a:spcBef>
            <a:spcAft>
              <a:spcPct val="35000"/>
            </a:spcAft>
          </a:pPr>
          <a:r>
            <a:rPr lang="pl-PL" sz="1100" kern="1200" dirty="0"/>
            <a:t>Spalanie gazu drzewnego</a:t>
          </a:r>
        </a:p>
      </dsp:txBody>
      <dsp:txXfrm rot="10800000">
        <a:off x="5505827" y="1828799"/>
        <a:ext cx="1113845" cy="2198700"/>
      </dsp:txXfrm>
    </dsp:sp>
    <dsp:sp modelId="{31938926-80F8-42CA-A837-1BFF63699E52}">
      <dsp:nvSpPr>
        <dsp:cNvPr id="0" name=""/>
        <dsp:cNvSpPr/>
      </dsp:nvSpPr>
      <dsp:spPr>
        <a:xfrm>
          <a:off x="6774857" y="243840"/>
          <a:ext cx="1186845" cy="1341120"/>
        </a:xfrm>
        <a:prstGeom prst="roundRect">
          <a:avLst>
            <a:gd name="adj" fmla="val 10000"/>
          </a:avLst>
        </a:prstGeom>
        <a:solidFill>
          <a:schemeClr val="tx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F402B3-B0CE-4D0E-BFDD-B5E1D055B85D}">
      <dsp:nvSpPr>
        <dsp:cNvPr id="0" name=""/>
        <dsp:cNvSpPr/>
      </dsp:nvSpPr>
      <dsp:spPr>
        <a:xfrm rot="10800000">
          <a:off x="6774857" y="1828799"/>
          <a:ext cx="1186845" cy="2235200"/>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lang="pl-PL" sz="1100" kern="1200" dirty="0"/>
        </a:p>
        <a:p>
          <a:pPr lvl="0" algn="ctr" defTabSz="488950">
            <a:lnSpc>
              <a:spcPct val="90000"/>
            </a:lnSpc>
            <a:spcBef>
              <a:spcPct val="0"/>
            </a:spcBef>
            <a:spcAft>
              <a:spcPct val="35000"/>
            </a:spcAft>
          </a:pPr>
          <a:r>
            <a:rPr lang="pl-PL" sz="1100" kern="1200" dirty="0"/>
            <a:t>Wypalanie węgla drzewnego</a:t>
          </a:r>
        </a:p>
      </dsp:txBody>
      <dsp:txXfrm rot="10800000">
        <a:off x="6811357" y="1828799"/>
        <a:ext cx="1113845" cy="219870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84614"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9B69C3C-C772-4223-9A11-AEC011557290}" type="datetimeFigureOut">
              <a:rPr lang="pl-PL"/>
              <a:pPr>
                <a:defRPr/>
              </a:pPr>
              <a:t>12.12.2022</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a:p>
        </p:txBody>
      </p:sp>
      <p:sp>
        <p:nvSpPr>
          <p:cNvPr id="6" name="Symbol zastępczy stopki 5"/>
          <p:cNvSpPr>
            <a:spLocks noGrp="1"/>
          </p:cNvSpPr>
          <p:nvPr>
            <p:ph type="ftr" sz="quarter" idx="4"/>
          </p:nvPr>
        </p:nvSpPr>
        <p:spPr>
          <a:xfrm>
            <a:off x="0" y="8685214"/>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84614" y="8685214"/>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3D992CD-8D69-4DDF-A92C-9238B15DFBEE}" type="slidenum">
              <a:rPr lang="pl-PL"/>
              <a:pPr>
                <a:defRPr/>
              </a:pPr>
              <a:t>‹#›</a:t>
            </a:fld>
            <a:endParaRPr lang="pl-PL"/>
          </a:p>
        </p:txBody>
      </p:sp>
    </p:spTree>
    <p:extLst>
      <p:ext uri="{BB962C8B-B14F-4D97-AF65-F5344CB8AC3E}">
        <p14:creationId xmlns:p14="http://schemas.microsoft.com/office/powerpoint/2010/main" val="1012162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dirty="0" smtClean="0"/>
              <a:t>Nad oknem „Tytuł prezentacji” można umieścić informacje o konferencji/seminarium.</a:t>
            </a:r>
          </a:p>
          <a:p>
            <a:endParaRPr lang="pl-PL" altLang="pl-PL" dirty="0" smtClean="0"/>
          </a:p>
          <a:p>
            <a:r>
              <a:rPr lang="pl-PL" altLang="pl-PL" dirty="0" smtClean="0"/>
              <a:t>Przy tworzeniu nowego slajdu używamy funkcji „nowy slajd” (druga ikona po lewej na wstędze Narzędzia główne).</a:t>
            </a:r>
          </a:p>
          <a:p>
            <a:r>
              <a:rPr lang="pl-PL" altLang="pl-PL" dirty="0" smtClean="0"/>
              <a:t>Jeżeli przeklejamy zawartości z innych prezentacji wskazane jest by nie przenosić całych slajdów lecz tylko ich zawartość na stworzony nowy slajd. Przy kopiowaniu całego slajdu ze starej prezentacji kopiują się również jego wzorce co prowadzi do nakładania się treści z różnych wzorców w tworzonej prezentacji.</a:t>
            </a:r>
          </a:p>
          <a:p>
            <a:endParaRPr lang="pl-PL" altLang="pl-PL" dirty="0" smtClean="0"/>
          </a:p>
          <a:p>
            <a:r>
              <a:rPr lang="pl-PL" altLang="pl-PL" dirty="0" smtClean="0"/>
              <a:t>Aby zmienić liczbę całkowitą slajdów wyświetlaną w stopce slajdu należy po zakończeniu prezentacji wejść do menu WIDOK -&gt; WZORZEC SLAJDÓW i wstawić odpowiednią liczbę w układy używane w prezentacji (po najechaniu myszą na poszczególne układy po lewej stronie pojawia się w dymku informacja czy dany układ jest używany) a następnie kliknąć ZAMKNIJ WIDOK WZORCA i sprawdzić.</a:t>
            </a:r>
          </a:p>
        </p:txBody>
      </p:sp>
      <p:sp>
        <p:nvSpPr>
          <p:cNvPr id="4" name="Symbol zastępczy numeru slajdu 3"/>
          <p:cNvSpPr>
            <a:spLocks noGrp="1"/>
          </p:cNvSpPr>
          <p:nvPr>
            <p:ph type="sldNum" sz="quarter" idx="5"/>
          </p:nvPr>
        </p:nvSpPr>
        <p:spPr/>
        <p:txBody>
          <a:bodyPr/>
          <a:lstStyle/>
          <a:p>
            <a:pPr>
              <a:defRPr/>
            </a:pPr>
            <a:fld id="{0BED6E6E-0F8A-4D56-9185-950D7D76985E}" type="slidenum">
              <a:rPr lang="pl-PL" smtClean="0"/>
              <a:pPr>
                <a:defRPr/>
              </a:pPr>
              <a:t>1</a:t>
            </a:fld>
            <a:endParaRPr lang="pl-PL"/>
          </a:p>
        </p:txBody>
      </p:sp>
    </p:spTree>
    <p:extLst>
      <p:ext uri="{BB962C8B-B14F-4D97-AF65-F5344CB8AC3E}">
        <p14:creationId xmlns:p14="http://schemas.microsoft.com/office/powerpoint/2010/main" val="1799497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9053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43119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80665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5881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3583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332" eaLnBrk="1" fontAlgn="auto" hangingPunct="1">
              <a:spcBef>
                <a:spcPts val="0"/>
              </a:spcBef>
              <a:spcAft>
                <a:spcPts val="0"/>
              </a:spcAft>
              <a:defRPr/>
            </a:pPr>
            <a:r>
              <a:rPr lang="pl-PL" altLang="pl-PL" dirty="0"/>
              <a:t>Wynik obliczenia należy zaokrąglić w górę do najbliższej liczby całkowitej.</a:t>
            </a:r>
          </a:p>
          <a:p>
            <a:endParaRPr lang="pl-PL" dirty="0"/>
          </a:p>
        </p:txBody>
      </p:sp>
    </p:spTree>
    <p:extLst>
      <p:ext uri="{BB962C8B-B14F-4D97-AF65-F5344CB8AC3E}">
        <p14:creationId xmlns:p14="http://schemas.microsoft.com/office/powerpoint/2010/main" val="1799827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46724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72654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7890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266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91311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50157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133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90812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03284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94916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28917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3405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75333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3182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95687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70930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39081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62076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ymbol zastępczy obrazu slajdu 1"/>
          <p:cNvSpPr>
            <a:spLocks noGrp="1" noRot="1" noChangeAspect="1"/>
          </p:cNvSpPr>
          <p:nvPr>
            <p:ph type="sldImg"/>
          </p:nvPr>
        </p:nvSpPr>
        <p:spPr bwMode="auto">
          <a:noFill/>
          <a:ln>
            <a:solidFill>
              <a:srgbClr val="000000"/>
            </a:solidFill>
            <a:miter lim="800000"/>
            <a:headEnd/>
            <a:tailEnd/>
          </a:ln>
        </p:spPr>
      </p:sp>
      <p:sp>
        <p:nvSpPr>
          <p:cNvPr id="10242"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p>
        </p:txBody>
      </p:sp>
      <p:sp>
        <p:nvSpPr>
          <p:cNvPr id="4" name="Symbol zastępczy numeru slajdu 3"/>
          <p:cNvSpPr>
            <a:spLocks noGrp="1"/>
          </p:cNvSpPr>
          <p:nvPr>
            <p:ph type="sldNum" sz="quarter" idx="5"/>
          </p:nvPr>
        </p:nvSpPr>
        <p:spPr/>
        <p:txBody>
          <a:bodyPr/>
          <a:lstStyle/>
          <a:p>
            <a:pPr>
              <a:defRPr/>
            </a:pPr>
            <a:fld id="{5F31F889-B509-44B9-BD4F-398B1E1E00D2}" type="slidenum">
              <a:rPr lang="pl-PL" smtClean="0"/>
              <a:pPr>
                <a:defRPr/>
              </a:pPr>
              <a:t>43</a:t>
            </a:fld>
            <a:endParaRPr lang="pl-PL"/>
          </a:p>
        </p:txBody>
      </p:sp>
      <p:sp>
        <p:nvSpPr>
          <p:cNvPr id="5" name="Symbol zastępczy daty 4"/>
          <p:cNvSpPr>
            <a:spLocks noGrp="1"/>
          </p:cNvSpPr>
          <p:nvPr>
            <p:ph type="dt" sz="quarter" idx="1"/>
          </p:nvPr>
        </p:nvSpPr>
        <p:spPr/>
        <p:txBody>
          <a:bodyPr/>
          <a:lstStyle/>
          <a:p>
            <a:pPr>
              <a:defRPr/>
            </a:pPr>
            <a:fld id="{216D9537-FFD2-41CA-ACAB-A1B53F9384C8}" type="datetime1">
              <a:rPr lang="pl-PL" smtClean="0"/>
              <a:pPr>
                <a:defRPr/>
              </a:pPr>
              <a:t>12.12.2022</a:t>
            </a:fld>
            <a:endParaRPr lang="pl-PL"/>
          </a:p>
        </p:txBody>
      </p:sp>
    </p:spTree>
    <p:extLst>
      <p:ext uri="{BB962C8B-B14F-4D97-AF65-F5344CB8AC3E}">
        <p14:creationId xmlns:p14="http://schemas.microsoft.com/office/powerpoint/2010/main" val="4164308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8868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69803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529124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33780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58608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9028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5670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39544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D3D992CD-8D69-4DDF-A92C-9238B15DFBEE}" type="slidenum">
              <a:rPr lang="pl-PL" smtClean="0"/>
              <a:pPr>
                <a:defRPr/>
              </a:pPr>
              <a:t>51</a:t>
            </a:fld>
            <a:endParaRPr lang="pl-PL"/>
          </a:p>
        </p:txBody>
      </p:sp>
    </p:spTree>
    <p:extLst>
      <p:ext uri="{BB962C8B-B14F-4D97-AF65-F5344CB8AC3E}">
        <p14:creationId xmlns:p14="http://schemas.microsoft.com/office/powerpoint/2010/main" val="2747676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6266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4305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3157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97370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16959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rostokąt 3"/>
          <p:cNvSpPr/>
          <p:nvPr/>
        </p:nvSpPr>
        <p:spPr>
          <a:xfrm>
            <a:off x="2915816" y="2636912"/>
            <a:ext cx="5802734" cy="1800721"/>
          </a:xfrm>
          <a:prstGeom prst="rect">
            <a:avLst/>
          </a:prstGeom>
          <a:no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rostokąt 4"/>
          <p:cNvSpPr/>
          <p:nvPr/>
        </p:nvSpPr>
        <p:spPr>
          <a:xfrm>
            <a:off x="1412875" y="4725665"/>
            <a:ext cx="7315200" cy="685800"/>
          </a:xfrm>
          <a:prstGeom prst="rect">
            <a:avLst/>
          </a:prstGeom>
          <a:noFill/>
          <a:ln w="6350" cap="rnd" cmpd="sng" algn="ctr">
            <a:solidFill>
              <a:srgbClr val="29619F">
                <a:alpha val="49804"/>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rostokąt 5"/>
          <p:cNvSpPr/>
          <p:nvPr/>
        </p:nvSpPr>
        <p:spPr>
          <a:xfrm>
            <a:off x="2555776" y="2595098"/>
            <a:ext cx="228600" cy="1800721"/>
          </a:xfrm>
          <a:prstGeom prst="rect">
            <a:avLst/>
          </a:prstGeom>
          <a:solidFill>
            <a:srgbClr val="002776"/>
          </a:solid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rostokąt 6"/>
          <p:cNvSpPr/>
          <p:nvPr/>
        </p:nvSpPr>
        <p:spPr>
          <a:xfrm>
            <a:off x="1412875" y="4725665"/>
            <a:ext cx="228600" cy="685800"/>
          </a:xfrm>
          <a:prstGeom prst="rect">
            <a:avLst/>
          </a:prstGeom>
          <a:solidFill>
            <a:srgbClr val="29619F">
              <a:alpha val="50196"/>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ytuł 7"/>
          <p:cNvSpPr>
            <a:spLocks noGrp="1"/>
          </p:cNvSpPr>
          <p:nvPr>
            <p:ph type="ctrTitle"/>
          </p:nvPr>
        </p:nvSpPr>
        <p:spPr>
          <a:xfrm>
            <a:off x="2987824" y="2709442"/>
            <a:ext cx="5688632" cy="1692695"/>
          </a:xfrm>
        </p:spPr>
        <p:txBody>
          <a:bodyPr anchor="t">
            <a:normAutofit/>
          </a:bodyPr>
          <a:lstStyle>
            <a:lvl1pPr algn="r">
              <a:defRPr sz="2800" b="1">
                <a:solidFill>
                  <a:srgbClr val="002776"/>
                </a:solidFill>
              </a:defRPr>
            </a:lvl1pPr>
          </a:lstStyle>
          <a:p>
            <a:r>
              <a:rPr lang="pl-PL" smtClean="0"/>
              <a:t>Kliknij, aby edytować styl</a:t>
            </a:r>
            <a:endParaRPr lang="en-US" dirty="0"/>
          </a:p>
        </p:txBody>
      </p:sp>
      <p:sp>
        <p:nvSpPr>
          <p:cNvPr id="9" name="Podtytuł 8"/>
          <p:cNvSpPr>
            <a:spLocks noGrp="1"/>
          </p:cNvSpPr>
          <p:nvPr>
            <p:ph type="subTitle" idx="1"/>
          </p:nvPr>
        </p:nvSpPr>
        <p:spPr>
          <a:xfrm>
            <a:off x="1691680" y="4744950"/>
            <a:ext cx="6984775" cy="648000"/>
          </a:xfrm>
          <a:ln>
            <a:noFill/>
          </a:ln>
        </p:spPr>
        <p:txBody>
          <a:bodyPr/>
          <a:lstStyle>
            <a:lvl1pPr marL="0" indent="0" algn="r">
              <a:buNone/>
              <a:defRPr sz="1700">
                <a:solidFill>
                  <a:schemeClr val="tx2">
                    <a:lumMod val="75000"/>
                  </a:schemeClr>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smtClean="0"/>
              <a:t>Kliknij, aby edytować styl wzorca podtytułu</a:t>
            </a:r>
            <a:endParaRPr lang="en-US" dirty="0"/>
          </a:p>
        </p:txBody>
      </p:sp>
      <p:sp>
        <p:nvSpPr>
          <p:cNvPr id="12" name="pole tekstowe 11"/>
          <p:cNvSpPr txBox="1"/>
          <p:nvPr userDrawn="1"/>
        </p:nvSpPr>
        <p:spPr>
          <a:xfrm>
            <a:off x="689305" y="1737683"/>
            <a:ext cx="1047082" cy="323165"/>
          </a:xfrm>
          <a:prstGeom prst="rect">
            <a:avLst/>
          </a:prstGeom>
          <a:noFill/>
        </p:spPr>
        <p:txBody>
          <a:bodyPr wrap="none" rtlCol="0">
            <a:spAutoFit/>
          </a:bodyPr>
          <a:lstStyle/>
          <a:p>
            <a:r>
              <a:rPr lang="pl-PL" sz="1500" b="1" dirty="0" smtClean="0">
                <a:solidFill>
                  <a:srgbClr val="002776"/>
                </a:solidFill>
                <a:effectLst>
                  <a:outerShdw blurRad="38100" dist="38100" dir="2700000" algn="tl">
                    <a:srgbClr val="000000">
                      <a:alpha val="43137"/>
                    </a:srgbClr>
                  </a:outerShdw>
                </a:effectLst>
                <a:latin typeface="Verdana Pro Semibold" panose="020B0704030504040204" pitchFamily="34" charset="0"/>
              </a:rPr>
              <a:t>od</a:t>
            </a:r>
            <a:r>
              <a:rPr lang="pl-PL" sz="1500" b="1" baseline="0" dirty="0" smtClean="0">
                <a:solidFill>
                  <a:srgbClr val="002776"/>
                </a:solidFill>
                <a:effectLst>
                  <a:outerShdw blurRad="38100" dist="38100" dir="2700000" algn="tl">
                    <a:srgbClr val="000000">
                      <a:alpha val="43137"/>
                    </a:srgbClr>
                  </a:outerShdw>
                </a:effectLst>
                <a:latin typeface="Verdana Pro Semibold" panose="020B0704030504040204" pitchFamily="34" charset="0"/>
              </a:rPr>
              <a:t> </a:t>
            </a:r>
            <a:r>
              <a:rPr lang="pl-PL" sz="1500" b="1" dirty="0" smtClean="0">
                <a:solidFill>
                  <a:srgbClr val="002776"/>
                </a:solidFill>
                <a:effectLst>
                  <a:outerShdw blurRad="38100" dist="38100" dir="2700000" algn="tl">
                    <a:srgbClr val="000000">
                      <a:alpha val="43137"/>
                    </a:srgbClr>
                  </a:outerShdw>
                </a:effectLst>
                <a:latin typeface="Verdana Pro Semibold" panose="020B0704030504040204" pitchFamily="34" charset="0"/>
              </a:rPr>
              <a:t>1955</a:t>
            </a:r>
            <a:endParaRPr lang="pl-PL" sz="1500" b="1" dirty="0">
              <a:solidFill>
                <a:srgbClr val="002776"/>
              </a:solidFill>
              <a:effectLst>
                <a:outerShdw blurRad="38100" dist="38100" dir="2700000" algn="tl">
                  <a:srgbClr val="000000">
                    <a:alpha val="43137"/>
                  </a:srgbClr>
                </a:outerShdw>
              </a:effectLst>
              <a:latin typeface="Verdana Pro Semibold" panose="020B0704030504040204" pitchFamily="34" charset="0"/>
            </a:endParaRPr>
          </a:p>
        </p:txBody>
      </p:sp>
      <p:pic>
        <p:nvPicPr>
          <p:cNvPr id="10" name="Picture 2" descr="D:\E\Moje Dokumenty\Dokumenty AI\Identyfikacja ITPE\3 polskie logotypy N-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633923"/>
            <a:ext cx="1922653" cy="1090102"/>
          </a:xfrm>
          <a:prstGeom prst="rect">
            <a:avLst/>
          </a:prstGeom>
          <a:noFill/>
          <a:extLst>
            <a:ext uri="{909E8E84-426E-40DD-AFC4-6F175D3DCCD1}">
              <a14:hiddenFill xmlns:a14="http://schemas.microsoft.com/office/drawing/2010/main">
                <a:solidFill>
                  <a:srgbClr val="FFFFFF"/>
                </a:solidFill>
              </a14:hiddenFill>
            </a:ext>
          </a:extLst>
        </p:spPr>
      </p:pic>
      <p:sp>
        <p:nvSpPr>
          <p:cNvPr id="13" name="Łącznik prostoliniowy 27"/>
          <p:cNvSpPr>
            <a:spLocks noChangeShapeType="1"/>
          </p:cNvSpPr>
          <p:nvPr userDrawn="1"/>
        </p:nvSpPr>
        <p:spPr bwMode="auto">
          <a:xfrm>
            <a:off x="415925" y="6353175"/>
            <a:ext cx="8312150" cy="0"/>
          </a:xfrm>
          <a:prstGeom prst="line">
            <a:avLst/>
          </a:prstGeom>
          <a:ln w="3175">
            <a:solidFill>
              <a:srgbClr val="002776"/>
            </a:solidFill>
            <a:headEnd/>
            <a:tailEnd/>
          </a:ln>
          <a:extLst/>
        </p:spPr>
        <p:style>
          <a:lnRef idx="2">
            <a:schemeClr val="dk1"/>
          </a:lnRef>
          <a:fillRef idx="0">
            <a:schemeClr val="dk1"/>
          </a:fillRef>
          <a:effectRef idx="1">
            <a:schemeClr val="dk1"/>
          </a:effectRef>
          <a:fontRef idx="minor">
            <a:schemeClr val="tx1"/>
          </a:fontRef>
        </p:style>
        <p:txBody>
          <a:bodyPr/>
          <a:lstStyle/>
          <a:p>
            <a:endParaRPr lang="pl-PL"/>
          </a:p>
        </p:txBody>
      </p:sp>
      <p:sp>
        <p:nvSpPr>
          <p:cNvPr id="14" name="pole tekstowe 13"/>
          <p:cNvSpPr txBox="1"/>
          <p:nvPr userDrawn="1"/>
        </p:nvSpPr>
        <p:spPr>
          <a:xfrm>
            <a:off x="0" y="6415200"/>
            <a:ext cx="9144000" cy="369332"/>
          </a:xfrm>
          <a:prstGeom prst="rect">
            <a:avLst/>
          </a:prstGeom>
          <a:noFill/>
        </p:spPr>
        <p:txBody>
          <a:bodyPr wrap="square" rtlCol="0">
            <a:spAutoFit/>
          </a:bodyPr>
          <a:lstStyle/>
          <a:p>
            <a:pPr algn="ctr"/>
            <a:r>
              <a:rPr lang="pl-PL" sz="1800" b="1" dirty="0" smtClean="0">
                <a:solidFill>
                  <a:srgbClr val="002776"/>
                </a:solidFill>
                <a:effectLst>
                  <a:outerShdw blurRad="38100" dist="38100" dir="2700000" algn="tl">
                    <a:srgbClr val="000000">
                      <a:alpha val="43137"/>
                    </a:srgbClr>
                  </a:outerShdw>
                </a:effectLst>
                <a:latin typeface="+mn-lt"/>
              </a:rPr>
              <a:t>INSTYTUT  TECHNOLOGII  PALIW  I  ENERGII</a:t>
            </a:r>
            <a:endParaRPr lang="pl-PL" sz="1800" b="1" dirty="0">
              <a:solidFill>
                <a:srgbClr val="002776"/>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1542333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cxnSp>
        <p:nvCxnSpPr>
          <p:cNvPr id="3" name="Łącznik prostoliniowy 2"/>
          <p:cNvCxnSpPr/>
          <p:nvPr/>
        </p:nvCxnSpPr>
        <p:spPr>
          <a:xfrm>
            <a:off x="457200" y="836613"/>
            <a:ext cx="8229600" cy="0"/>
          </a:xfrm>
          <a:prstGeom prst="line">
            <a:avLst/>
          </a:prstGeom>
          <a:ln>
            <a:solidFill>
              <a:srgbClr val="002776"/>
            </a:solidFill>
            <a:prstDash val="sysDot"/>
          </a:ln>
        </p:spPr>
        <p:style>
          <a:lnRef idx="1">
            <a:schemeClr val="accent1"/>
          </a:lnRef>
          <a:fillRef idx="0">
            <a:schemeClr val="accent1"/>
          </a:fillRef>
          <a:effectRef idx="0">
            <a:schemeClr val="accent1"/>
          </a:effectRef>
          <a:fontRef idx="minor">
            <a:schemeClr val="tx1"/>
          </a:fontRef>
        </p:style>
      </p:cxnSp>
      <p:sp>
        <p:nvSpPr>
          <p:cNvPr id="4" name="Symbol zastępczy tytułu 21"/>
          <p:cNvSpPr>
            <a:spLocks noGrp="1"/>
          </p:cNvSpPr>
          <p:nvPr>
            <p:ph type="title" hasCustomPrompt="1"/>
          </p:nvPr>
        </p:nvSpPr>
        <p:spPr bwMode="auto">
          <a:xfrm>
            <a:off x="457200" y="116632"/>
            <a:ext cx="8229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776"/>
                </a:solidFill>
              </a:defRPr>
            </a:lvl1pPr>
          </a:lstStyle>
          <a:p>
            <a:pPr lvl="0"/>
            <a:r>
              <a:rPr lang="pl-PL" dirty="0" smtClean="0"/>
              <a:t>Nagłówek slajdu</a:t>
            </a:r>
            <a:endParaRPr lang="en-US" dirty="0" smtClean="0"/>
          </a:p>
        </p:txBody>
      </p:sp>
    </p:spTree>
    <p:extLst>
      <p:ext uri="{BB962C8B-B14F-4D97-AF65-F5344CB8AC3E}">
        <p14:creationId xmlns:p14="http://schemas.microsoft.com/office/powerpoint/2010/main" val="1656139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
        <p:nvSpPr>
          <p:cNvPr id="3" name="pole tekstowe 5"/>
          <p:cNvSpPr txBox="1">
            <a:spLocks noChangeArrowheads="1"/>
          </p:cNvSpPr>
          <p:nvPr/>
        </p:nvSpPr>
        <p:spPr bwMode="auto">
          <a:xfrm>
            <a:off x="1441451" y="401995"/>
            <a:ext cx="62531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b="1" dirty="0">
                <a:solidFill>
                  <a:srgbClr val="002776"/>
                </a:solidFill>
                <a:latin typeface="Verdana" pitchFamily="34" charset="0"/>
              </a:rPr>
              <a:t>INSTYTUT </a:t>
            </a:r>
            <a:r>
              <a:rPr lang="pl-PL" b="1" dirty="0" smtClean="0">
                <a:solidFill>
                  <a:srgbClr val="002776"/>
                </a:solidFill>
                <a:latin typeface="Verdana" pitchFamily="34" charset="0"/>
              </a:rPr>
              <a:t> TECHNOLOGII  PALIW  I  ENERGII</a:t>
            </a:r>
            <a:r>
              <a:rPr lang="pl-PL" b="1" dirty="0">
                <a:solidFill>
                  <a:srgbClr val="002776"/>
                </a:solidFill>
                <a:latin typeface="Verdana" pitchFamily="34" charset="0"/>
              </a:rPr>
              <a:t/>
            </a:r>
            <a:br>
              <a:rPr lang="pl-PL" b="1" dirty="0">
                <a:solidFill>
                  <a:srgbClr val="002776"/>
                </a:solidFill>
                <a:latin typeface="Verdana" pitchFamily="34" charset="0"/>
              </a:rPr>
            </a:br>
            <a:r>
              <a:rPr lang="pl-PL" sz="1400" b="1" dirty="0">
                <a:solidFill>
                  <a:srgbClr val="002776"/>
                </a:solidFill>
                <a:latin typeface="Verdana" pitchFamily="34" charset="0"/>
              </a:rPr>
              <a:t>ul. Zamkowa </a:t>
            </a:r>
            <a:r>
              <a:rPr lang="pl-PL" sz="1400" b="1" dirty="0" smtClean="0">
                <a:solidFill>
                  <a:srgbClr val="002776"/>
                </a:solidFill>
                <a:latin typeface="Verdana" pitchFamily="34" charset="0"/>
              </a:rPr>
              <a:t>1 • </a:t>
            </a:r>
            <a:r>
              <a:rPr lang="pl-PL" sz="1400" b="1" dirty="0">
                <a:solidFill>
                  <a:srgbClr val="002776"/>
                </a:solidFill>
                <a:latin typeface="Verdana" pitchFamily="34" charset="0"/>
              </a:rPr>
              <a:t>41-803 Zabrze</a:t>
            </a:r>
          </a:p>
        </p:txBody>
      </p:sp>
      <p:sp>
        <p:nvSpPr>
          <p:cNvPr id="7" name="pole tekstowe 16"/>
          <p:cNvSpPr txBox="1">
            <a:spLocks noChangeArrowheads="1"/>
          </p:cNvSpPr>
          <p:nvPr/>
        </p:nvSpPr>
        <p:spPr bwMode="auto">
          <a:xfrm>
            <a:off x="223838" y="5578355"/>
            <a:ext cx="207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Telefon: 	</a:t>
            </a:r>
            <a:r>
              <a:rPr lang="pl-PL" sz="1200" b="1" dirty="0">
                <a:solidFill>
                  <a:srgbClr val="002776"/>
                </a:solidFill>
                <a:latin typeface="Verdana" pitchFamily="34" charset="0"/>
              </a:rPr>
              <a:t>32 271 00 41</a:t>
            </a:r>
          </a:p>
          <a:p>
            <a:pPr eaLnBrk="1" hangingPunct="1">
              <a:defRPr/>
            </a:pPr>
            <a:r>
              <a:rPr lang="pl-PL" sz="1200" dirty="0">
                <a:solidFill>
                  <a:srgbClr val="002776"/>
                </a:solidFill>
                <a:latin typeface="Verdana" pitchFamily="34" charset="0"/>
              </a:rPr>
              <a:t>Fax: 	</a:t>
            </a:r>
            <a:r>
              <a:rPr lang="pl-PL" sz="1200" b="1" dirty="0">
                <a:solidFill>
                  <a:srgbClr val="002776"/>
                </a:solidFill>
                <a:latin typeface="Verdana" pitchFamily="34" charset="0"/>
              </a:rPr>
              <a:t>32 271 08 09</a:t>
            </a:r>
          </a:p>
        </p:txBody>
      </p:sp>
      <p:sp>
        <p:nvSpPr>
          <p:cNvPr id="8" name="pole tekstowe 17"/>
          <p:cNvSpPr txBox="1">
            <a:spLocks noChangeArrowheads="1"/>
          </p:cNvSpPr>
          <p:nvPr/>
        </p:nvSpPr>
        <p:spPr bwMode="auto">
          <a:xfrm>
            <a:off x="6588125" y="5511571"/>
            <a:ext cx="2212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NIP:    </a:t>
            </a:r>
            <a:r>
              <a:rPr lang="pl-PL" sz="1200" dirty="0" smtClean="0">
                <a:solidFill>
                  <a:srgbClr val="002776"/>
                </a:solidFill>
                <a:latin typeface="Verdana" pitchFamily="34" charset="0"/>
              </a:rPr>
              <a:t>	</a:t>
            </a:r>
            <a:r>
              <a:rPr lang="pl-PL" sz="1200" b="1" dirty="0" smtClean="0">
                <a:solidFill>
                  <a:srgbClr val="002776"/>
                </a:solidFill>
                <a:latin typeface="Verdana" pitchFamily="34" charset="0"/>
              </a:rPr>
              <a:t>648-000-87-65</a:t>
            </a:r>
            <a:endParaRPr lang="pl-PL" sz="1200" b="1" dirty="0">
              <a:solidFill>
                <a:srgbClr val="002776"/>
              </a:solidFill>
              <a:latin typeface="Verdana" pitchFamily="34" charset="0"/>
            </a:endParaRPr>
          </a:p>
          <a:p>
            <a:pPr eaLnBrk="1" hangingPunct="1">
              <a:defRPr/>
            </a:pPr>
            <a:r>
              <a:rPr lang="pl-PL" sz="1200" dirty="0" smtClean="0">
                <a:solidFill>
                  <a:srgbClr val="002776"/>
                </a:solidFill>
                <a:latin typeface="Verdana" pitchFamily="34" charset="0"/>
              </a:rPr>
              <a:t>Regon:	</a:t>
            </a:r>
            <a:r>
              <a:rPr lang="pl-PL" sz="1200" b="1" dirty="0" smtClean="0">
                <a:solidFill>
                  <a:srgbClr val="002776"/>
                </a:solidFill>
                <a:latin typeface="Verdana" pitchFamily="34" charset="0"/>
              </a:rPr>
              <a:t>000025945</a:t>
            </a:r>
          </a:p>
          <a:p>
            <a:pPr eaLnBrk="1" hangingPunct="1">
              <a:defRPr/>
            </a:pPr>
            <a:r>
              <a:rPr lang="pl-PL" sz="1200" b="0" dirty="0" smtClean="0">
                <a:solidFill>
                  <a:srgbClr val="002776"/>
                </a:solidFill>
                <a:latin typeface="Verdana" pitchFamily="34" charset="0"/>
              </a:rPr>
              <a:t>KRS:</a:t>
            </a:r>
            <a:r>
              <a:rPr lang="pl-PL" sz="1200" b="1" dirty="0" smtClean="0">
                <a:solidFill>
                  <a:srgbClr val="002776"/>
                </a:solidFill>
                <a:latin typeface="Verdana" pitchFamily="34" charset="0"/>
              </a:rPr>
              <a:t> 	0000138095</a:t>
            </a:r>
            <a:endParaRPr lang="pl-PL" sz="1200" b="1" dirty="0">
              <a:solidFill>
                <a:srgbClr val="002776"/>
              </a:solidFill>
              <a:latin typeface="Verdana" pitchFamily="34" charset="0"/>
            </a:endParaRPr>
          </a:p>
        </p:txBody>
      </p:sp>
      <p:sp>
        <p:nvSpPr>
          <p:cNvPr id="9" name="pole tekstowe 8"/>
          <p:cNvSpPr txBox="1">
            <a:spLocks noChangeArrowheads="1"/>
          </p:cNvSpPr>
          <p:nvPr/>
        </p:nvSpPr>
        <p:spPr bwMode="auto">
          <a:xfrm>
            <a:off x="3348038" y="1385888"/>
            <a:ext cx="3233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801688" algn="l"/>
              </a:tabLst>
              <a:defRPr>
                <a:solidFill>
                  <a:schemeClr val="tx1"/>
                </a:solidFill>
                <a:latin typeface="Myriad Pro" pitchFamily="34" charset="0"/>
              </a:defRPr>
            </a:lvl1pPr>
            <a:lvl2pPr marL="742950" indent="-285750" eaLnBrk="0" hangingPunct="0">
              <a:tabLst>
                <a:tab pos="801688" algn="l"/>
              </a:tabLst>
              <a:defRPr>
                <a:solidFill>
                  <a:schemeClr val="tx1"/>
                </a:solidFill>
                <a:latin typeface="Myriad Pro" pitchFamily="34" charset="0"/>
              </a:defRPr>
            </a:lvl2pPr>
            <a:lvl3pPr marL="1143000" indent="-228600" eaLnBrk="0" hangingPunct="0">
              <a:tabLst>
                <a:tab pos="801688" algn="l"/>
              </a:tabLst>
              <a:defRPr>
                <a:solidFill>
                  <a:schemeClr val="tx1"/>
                </a:solidFill>
                <a:latin typeface="Myriad Pro" pitchFamily="34" charset="0"/>
              </a:defRPr>
            </a:lvl3pPr>
            <a:lvl4pPr marL="1600200" indent="-228600" eaLnBrk="0" hangingPunct="0">
              <a:tabLst>
                <a:tab pos="801688" algn="l"/>
              </a:tabLst>
              <a:defRPr>
                <a:solidFill>
                  <a:schemeClr val="tx1"/>
                </a:solidFill>
                <a:latin typeface="Myriad Pro" pitchFamily="34" charset="0"/>
              </a:defRPr>
            </a:lvl4pPr>
            <a:lvl5pPr marL="2057400" indent="-228600" eaLnBrk="0" hangingPunct="0">
              <a:tabLst>
                <a:tab pos="801688" algn="l"/>
              </a:tabLst>
              <a:defRPr>
                <a:solidFill>
                  <a:schemeClr val="tx1"/>
                </a:solidFill>
                <a:latin typeface="Myriad Pro" pitchFamily="34" charset="0"/>
              </a:defRPr>
            </a:lvl5pPr>
            <a:lvl6pPr marL="2514600" indent="-228600" eaLnBrk="0" fontAlgn="base" hangingPunct="0">
              <a:spcBef>
                <a:spcPct val="0"/>
              </a:spcBef>
              <a:spcAft>
                <a:spcPct val="0"/>
              </a:spcAft>
              <a:tabLst>
                <a:tab pos="801688" algn="l"/>
              </a:tabLst>
              <a:defRPr>
                <a:solidFill>
                  <a:schemeClr val="tx1"/>
                </a:solidFill>
                <a:latin typeface="Myriad Pro" pitchFamily="34" charset="0"/>
              </a:defRPr>
            </a:lvl6pPr>
            <a:lvl7pPr marL="2971800" indent="-228600" eaLnBrk="0" fontAlgn="base" hangingPunct="0">
              <a:spcBef>
                <a:spcPct val="0"/>
              </a:spcBef>
              <a:spcAft>
                <a:spcPct val="0"/>
              </a:spcAft>
              <a:tabLst>
                <a:tab pos="801688" algn="l"/>
              </a:tabLst>
              <a:defRPr>
                <a:solidFill>
                  <a:schemeClr val="tx1"/>
                </a:solidFill>
                <a:latin typeface="Myriad Pro" pitchFamily="34" charset="0"/>
              </a:defRPr>
            </a:lvl7pPr>
            <a:lvl8pPr marL="3429000" indent="-228600" eaLnBrk="0" fontAlgn="base" hangingPunct="0">
              <a:spcBef>
                <a:spcPct val="0"/>
              </a:spcBef>
              <a:spcAft>
                <a:spcPct val="0"/>
              </a:spcAft>
              <a:tabLst>
                <a:tab pos="801688" algn="l"/>
              </a:tabLst>
              <a:defRPr>
                <a:solidFill>
                  <a:schemeClr val="tx1"/>
                </a:solidFill>
                <a:latin typeface="Myriad Pro" pitchFamily="34" charset="0"/>
              </a:defRPr>
            </a:lvl8pPr>
            <a:lvl9pPr marL="3886200" indent="-228600" eaLnBrk="0" fontAlgn="base" hangingPunct="0">
              <a:spcBef>
                <a:spcPct val="0"/>
              </a:spcBef>
              <a:spcAft>
                <a:spcPct val="0"/>
              </a:spcAft>
              <a:tabLst>
                <a:tab pos="80168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E-mail:	</a:t>
            </a:r>
            <a:r>
              <a:rPr lang="pl-PL" sz="1200" b="1" dirty="0" smtClean="0">
                <a:solidFill>
                  <a:srgbClr val="002776"/>
                </a:solidFill>
                <a:latin typeface="Verdana" pitchFamily="34" charset="0"/>
              </a:rPr>
              <a:t>office@itpe.pl</a:t>
            </a:r>
            <a:endParaRPr lang="pl-PL" sz="1200" b="1" dirty="0">
              <a:solidFill>
                <a:srgbClr val="002776"/>
              </a:solidFill>
              <a:latin typeface="Verdana" pitchFamily="34" charset="0"/>
            </a:endParaRPr>
          </a:p>
          <a:p>
            <a:pPr eaLnBrk="1" hangingPunct="1">
              <a:defRPr/>
            </a:pPr>
            <a:r>
              <a:rPr lang="pl-PL" sz="1200" dirty="0">
                <a:solidFill>
                  <a:srgbClr val="002776"/>
                </a:solidFill>
                <a:latin typeface="Verdana" pitchFamily="34" charset="0"/>
              </a:rPr>
              <a:t>Internet:  </a:t>
            </a:r>
            <a:r>
              <a:rPr lang="pl-PL" sz="1200" b="1" dirty="0" smtClean="0">
                <a:solidFill>
                  <a:srgbClr val="002776"/>
                </a:solidFill>
                <a:latin typeface="Verdana" pitchFamily="34" charset="0"/>
              </a:rPr>
              <a:t>www.itpe.pl</a:t>
            </a:r>
            <a:endParaRPr lang="pl-PL" sz="1200" b="1" dirty="0">
              <a:solidFill>
                <a:srgbClr val="002776"/>
              </a:solidFill>
              <a:latin typeface="Verdana" pitchFamily="34" charset="0"/>
            </a:endParaRPr>
          </a:p>
        </p:txBody>
      </p:sp>
      <p:pic>
        <p:nvPicPr>
          <p:cNvPr id="4" name="Obraz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5017" y="5408487"/>
            <a:ext cx="1413966" cy="801698"/>
          </a:xfrm>
          <a:prstGeom prst="rect">
            <a:avLst/>
          </a:prstGeom>
        </p:spPr>
      </p:pic>
      <p:sp>
        <p:nvSpPr>
          <p:cNvPr id="11" name="pole tekstowe 5"/>
          <p:cNvSpPr txBox="1">
            <a:spLocks noChangeArrowheads="1"/>
          </p:cNvSpPr>
          <p:nvPr userDrawn="1"/>
        </p:nvSpPr>
        <p:spPr bwMode="auto">
          <a:xfrm>
            <a:off x="0" y="3167390"/>
            <a:ext cx="9136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sz="2800" b="1" dirty="0" smtClean="0">
                <a:solidFill>
                  <a:srgbClr val="002776"/>
                </a:solidFill>
                <a:latin typeface="Verdana" pitchFamily="34" charset="0"/>
              </a:rPr>
              <a:t>Zapraszamy do współpracy.</a:t>
            </a:r>
            <a:endParaRPr lang="pl-PL" sz="2000" b="1" dirty="0">
              <a:solidFill>
                <a:srgbClr val="002776"/>
              </a:solidFill>
              <a:latin typeface="Verdana" pitchFamily="34" charset="0"/>
            </a:endParaRPr>
          </a:p>
        </p:txBody>
      </p:sp>
    </p:spTree>
    <p:extLst>
      <p:ext uri="{BB962C8B-B14F-4D97-AF65-F5344CB8AC3E}">
        <p14:creationId xmlns:p14="http://schemas.microsoft.com/office/powerpoint/2010/main" val="29781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464233"/>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1" i="0">
                <a:solidFill>
                  <a:srgbClr val="2D2B20"/>
                </a:solidFill>
                <a:latin typeface="Calibri"/>
                <a:cs typeface="Calibri"/>
              </a:defRPr>
            </a:lvl1pPr>
          </a:lstStyle>
          <a:p>
            <a:endParaRPr/>
          </a:p>
        </p:txBody>
      </p:sp>
    </p:spTree>
    <p:extLst>
      <p:ext uri="{BB962C8B-B14F-4D97-AF65-F5344CB8AC3E}">
        <p14:creationId xmlns:p14="http://schemas.microsoft.com/office/powerpoint/2010/main" val="18224319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084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464233"/>
                </a:solidFill>
                <a:latin typeface="Calibri Light"/>
                <a:cs typeface="Calibri Ligh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26593150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0945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CBCBCB"/>
            </a:gs>
            <a:gs pos="30000">
              <a:srgbClr val="E7E7E7"/>
            </a:gs>
            <a:gs pos="100000">
              <a:srgbClr val="FFFFFF"/>
            </a:gs>
          </a:gsLst>
          <a:lin ang="16200000" scaled="1"/>
        </a:gradFill>
        <a:effectLst/>
      </p:bgPr>
    </p:bg>
    <p:spTree>
      <p:nvGrpSpPr>
        <p:cNvPr id="1" name=""/>
        <p:cNvGrpSpPr/>
        <p:nvPr/>
      </p:nvGrpSpPr>
      <p:grpSpPr>
        <a:xfrm>
          <a:off x="0" y="0"/>
          <a:ext cx="0" cy="0"/>
          <a:chOff x="0" y="0"/>
          <a:chExt cx="0" cy="0"/>
        </a:xfrm>
      </p:grpSpPr>
      <p:sp>
        <p:nvSpPr>
          <p:cNvPr id="1026" name="Symbol zastępczy tytułu 21"/>
          <p:cNvSpPr>
            <a:spLocks noGrp="1"/>
          </p:cNvSpPr>
          <p:nvPr>
            <p:ph type="title"/>
          </p:nvPr>
        </p:nvSpPr>
        <p:spPr bwMode="auto">
          <a:xfrm>
            <a:off x="457200" y="4445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l-PL" altLang="pl-PL" dirty="0" smtClean="0"/>
              <a:t>Kliknij, aby edytować styl</a:t>
            </a:r>
            <a:endParaRPr lang="en-US" altLang="pl-PL" dirty="0" smtClean="0"/>
          </a:p>
        </p:txBody>
      </p:sp>
      <p:sp>
        <p:nvSpPr>
          <p:cNvPr id="1027" name="Symbol zastępczy tekstu 12"/>
          <p:cNvSpPr>
            <a:spLocks noGrp="1"/>
          </p:cNvSpPr>
          <p:nvPr>
            <p:ph type="body" idx="1"/>
          </p:nvPr>
        </p:nvSpPr>
        <p:spPr bwMode="auto">
          <a:xfrm>
            <a:off x="457200" y="908050"/>
            <a:ext cx="82296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dirty="0" smtClean="0"/>
              <a:t>Kliknij, aby edytować style wzorca tekstu</a:t>
            </a:r>
          </a:p>
          <a:p>
            <a:pPr lvl="1"/>
            <a:r>
              <a:rPr lang="pl-PL" altLang="pl-PL" dirty="0" smtClean="0"/>
              <a:t>Drugi poziom</a:t>
            </a:r>
          </a:p>
          <a:p>
            <a:pPr lvl="2"/>
            <a:r>
              <a:rPr lang="pl-PL" altLang="pl-PL" dirty="0" smtClean="0"/>
              <a:t>Trzeci poziom</a:t>
            </a:r>
          </a:p>
          <a:p>
            <a:pPr lvl="3"/>
            <a:r>
              <a:rPr lang="pl-PL" altLang="pl-PL" dirty="0" smtClean="0"/>
              <a:t>Czwarty poziom</a:t>
            </a:r>
          </a:p>
          <a:p>
            <a:pPr lvl="4"/>
            <a:r>
              <a:rPr lang="pl-PL" altLang="pl-PL" dirty="0" smtClean="0"/>
              <a:t>Piąty poziom</a:t>
            </a:r>
            <a:endParaRPr lang="en-US" altLang="pl-PL" dirty="0" smtClean="0"/>
          </a:p>
        </p:txBody>
      </p:sp>
      <p:sp>
        <p:nvSpPr>
          <p:cNvPr id="1028" name="Łącznik prostoliniowy 27"/>
          <p:cNvSpPr>
            <a:spLocks noChangeShapeType="1"/>
          </p:cNvSpPr>
          <p:nvPr/>
        </p:nvSpPr>
        <p:spPr bwMode="auto">
          <a:xfrm>
            <a:off x="457200" y="6353175"/>
            <a:ext cx="8229600" cy="0"/>
          </a:xfrm>
          <a:prstGeom prst="line">
            <a:avLst/>
          </a:prstGeom>
          <a:noFill/>
          <a:ln w="9525" algn="ctr">
            <a:solidFill>
              <a:srgbClr val="002776"/>
            </a:solidFill>
            <a:prstDash val="dash"/>
            <a:round/>
            <a:headEnd/>
            <a:tailEnd/>
          </a:ln>
          <a:extLst>
            <a:ext uri="{909E8E84-426E-40DD-AFC4-6F175D3DCCD1}">
              <a14:hiddenFill xmlns:a14="http://schemas.microsoft.com/office/drawing/2010/main">
                <a:noFill/>
              </a14:hiddenFill>
            </a:ext>
          </a:extLst>
        </p:spPr>
        <p:txBody>
          <a:bodyPr/>
          <a:lstStyle/>
          <a:p>
            <a:endParaRPr lang="pl-PL"/>
          </a:p>
        </p:txBody>
      </p:sp>
      <p:sp>
        <p:nvSpPr>
          <p:cNvPr id="10" name="Trójkąt równoramienny 9"/>
          <p:cNvSpPr>
            <a:spLocks noChangeAspect="1"/>
          </p:cNvSpPr>
          <p:nvPr/>
        </p:nvSpPr>
        <p:spPr>
          <a:xfrm rot="5400000">
            <a:off x="419100" y="6464300"/>
            <a:ext cx="190500" cy="120650"/>
          </a:xfrm>
          <a:prstGeom prst="triangle">
            <a:avLst>
              <a:gd name="adj" fmla="val 50000"/>
            </a:avLst>
          </a:prstGeom>
          <a:solidFill>
            <a:srgbClr val="002776"/>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002776"/>
              </a:solidFill>
            </a:endParaRPr>
          </a:p>
        </p:txBody>
      </p:sp>
      <p:sp>
        <p:nvSpPr>
          <p:cNvPr id="2" name="pole tekstowe 1"/>
          <p:cNvSpPr txBox="1"/>
          <p:nvPr/>
        </p:nvSpPr>
        <p:spPr>
          <a:xfrm>
            <a:off x="539552" y="6392361"/>
            <a:ext cx="2160240" cy="276999"/>
          </a:xfrm>
          <a:prstGeom prst="rect">
            <a:avLst/>
          </a:prstGeom>
          <a:noFill/>
        </p:spPr>
        <p:txBody>
          <a:bodyPr wrap="square" rtlCol="0">
            <a:spAutoFit/>
          </a:bodyPr>
          <a:lstStyle/>
          <a:p>
            <a:fld id="{FAFF5D5C-1270-4CB5-BA9E-D0737BF37112}" type="slidenum">
              <a:rPr lang="pl-PL" sz="1200" b="1" smtClean="0">
                <a:solidFill>
                  <a:srgbClr val="002776"/>
                </a:solidFill>
              </a:rPr>
              <a:t>‹#›</a:t>
            </a:fld>
            <a:r>
              <a:rPr lang="pl-PL" sz="1200" b="1" dirty="0" smtClean="0">
                <a:solidFill>
                  <a:srgbClr val="002776"/>
                </a:solidFill>
              </a:rPr>
              <a:t>/51</a:t>
            </a:r>
            <a:endParaRPr lang="pl-PL" sz="1200" b="1" dirty="0">
              <a:solidFill>
                <a:srgbClr val="002776"/>
              </a:solidFill>
            </a:endParaRPr>
          </a:p>
        </p:txBody>
      </p:sp>
      <p:sp>
        <p:nvSpPr>
          <p:cNvPr id="11" name="pole tekstowe 10"/>
          <p:cNvSpPr txBox="1"/>
          <p:nvPr/>
        </p:nvSpPr>
        <p:spPr>
          <a:xfrm>
            <a:off x="2231740" y="6381328"/>
            <a:ext cx="4680520" cy="261610"/>
          </a:xfrm>
          <a:prstGeom prst="rect">
            <a:avLst/>
          </a:prstGeom>
          <a:noFill/>
        </p:spPr>
        <p:txBody>
          <a:bodyPr wrap="square" rtlCol="0">
            <a:spAutoFit/>
          </a:bodyPr>
          <a:lstStyle/>
          <a:p>
            <a:pPr algn="ctr"/>
            <a:r>
              <a:rPr lang="pl-PL" sz="1100" b="1" dirty="0" smtClean="0">
                <a:solidFill>
                  <a:srgbClr val="002776"/>
                </a:solidFill>
                <a:latin typeface="+mn-lt"/>
              </a:rPr>
              <a:t>… tworzymy i wdrażamy technologie!</a:t>
            </a:r>
            <a:endParaRPr lang="pl-PL" sz="1100" b="1" dirty="0">
              <a:solidFill>
                <a:srgbClr val="002776"/>
              </a:solidFill>
              <a:latin typeface="+mn-lt"/>
            </a:endParaRPr>
          </a:p>
        </p:txBody>
      </p:sp>
      <p:pic>
        <p:nvPicPr>
          <p:cNvPr id="3" name="Obraz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5618" y="6388936"/>
            <a:ext cx="2092846" cy="326700"/>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timing>
    <p:tnLst>
      <p:par>
        <p:cTn id="1" dur="indefinite" restart="never" nodeType="tmRoot"/>
      </p:par>
    </p:tnLst>
  </p:timing>
  <p:hf hdr="0" ftr="0" dt="0"/>
  <p:txStyles>
    <p:titleStyle>
      <a:lvl1pPr algn="l" rtl="0" eaLnBrk="1" fontAlgn="base" hangingPunct="1">
        <a:spcBef>
          <a:spcPct val="0"/>
        </a:spcBef>
        <a:spcAft>
          <a:spcPct val="0"/>
        </a:spcAft>
        <a:defRPr sz="1800" b="1" kern="1200">
          <a:solidFill>
            <a:srgbClr val="002776"/>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p:titleStyle>
    <p:bodyStyle>
      <a:lvl1pPr marL="273050" indent="-273050" algn="l" rtl="0" eaLnBrk="1" fontAlgn="base" hangingPunct="1">
        <a:spcBef>
          <a:spcPts val="600"/>
        </a:spcBef>
        <a:spcAft>
          <a:spcPct val="0"/>
        </a:spcAft>
        <a:buClr>
          <a:schemeClr val="accent1"/>
        </a:buClr>
        <a:buSzPct val="76000"/>
        <a:buFont typeface="Wingdings 3" pitchFamily="18" charset="2"/>
        <a:buChar char=""/>
        <a:defRPr sz="1800" b="1" kern="1200">
          <a:solidFill>
            <a:srgbClr val="002776"/>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1800" b="1"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1600" kern="1200">
          <a:solidFill>
            <a:srgbClr val="002776"/>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sz="1600" kern="1200">
          <a:solidFill>
            <a:srgbClr val="002776"/>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rgbClr val="002776"/>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notesSlide" Target="../notesSlides/notesSlide32.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5.jpeg"/><Relationship Id="rId5" Type="http://schemas.openxmlformats.org/officeDocument/2006/relationships/diagramQuickStyle" Target="../diagrams/quickStyle1.xml"/><Relationship Id="rId15" Type="http://schemas.openxmlformats.org/officeDocument/2006/relationships/image" Target="../media/image49.png"/><Relationship Id="rId10" Type="http://schemas.openxmlformats.org/officeDocument/2006/relationships/image" Target="../media/image44.jpeg"/><Relationship Id="rId4" Type="http://schemas.openxmlformats.org/officeDocument/2006/relationships/diagramLayout" Target="../diagrams/layout1.xml"/><Relationship Id="rId9" Type="http://schemas.microsoft.com/office/2007/relationships/hdphoto" Target="../media/hdphoto1.wdp"/><Relationship Id="rId14" Type="http://schemas.openxmlformats.org/officeDocument/2006/relationships/image" Target="../media/image48.jpe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ctrTitle"/>
          </p:nvPr>
        </p:nvSpPr>
        <p:spPr>
          <a:xfrm>
            <a:off x="2987824" y="2708920"/>
            <a:ext cx="5688062" cy="1691705"/>
          </a:xfrm>
        </p:spPr>
        <p:txBody>
          <a:bodyPr>
            <a:normAutofit fontScale="90000"/>
          </a:bodyPr>
          <a:lstStyle/>
          <a:p>
            <a:r>
              <a:rPr lang="pl-PL" altLang="pl-PL" sz="2400" dirty="0">
                <a:cs typeface="Arial" panose="020B0604020202020204" pitchFamily="34" charset="0"/>
              </a:rPr>
              <a:t>Techniczne aspekty kontroli </a:t>
            </a:r>
            <a:r>
              <a:rPr lang="pl-PL" altLang="pl-PL" sz="2400" dirty="0" smtClean="0">
                <a:cs typeface="Arial" panose="020B0604020202020204" pitchFamily="34" charset="0"/>
              </a:rPr>
              <a:t>przestrzegania ograniczeń, nakazów lub </a:t>
            </a:r>
            <a:r>
              <a:rPr lang="pl-PL" altLang="pl-PL" sz="2400" dirty="0">
                <a:cs typeface="Arial" panose="020B0604020202020204" pitchFamily="34" charset="0"/>
              </a:rPr>
              <a:t>zakazów określonych</a:t>
            </a:r>
            <a:br>
              <a:rPr lang="pl-PL" altLang="pl-PL" sz="2400" dirty="0">
                <a:cs typeface="Arial" panose="020B0604020202020204" pitchFamily="34" charset="0"/>
              </a:rPr>
            </a:br>
            <a:r>
              <a:rPr lang="pl-PL" altLang="pl-PL" sz="2400" dirty="0">
                <a:cs typeface="Arial" panose="020B0604020202020204" pitchFamily="34" charset="0"/>
              </a:rPr>
              <a:t>w uchwale antysmogowej</a:t>
            </a:r>
            <a:endParaRPr lang="pl-PL" altLang="pl-PL" sz="2400" dirty="0" smtClean="0"/>
          </a:p>
        </p:txBody>
      </p:sp>
      <p:sp>
        <p:nvSpPr>
          <p:cNvPr id="3" name="Podtytuł 2"/>
          <p:cNvSpPr>
            <a:spLocks noGrp="1"/>
          </p:cNvSpPr>
          <p:nvPr>
            <p:ph type="subTitle" idx="1"/>
          </p:nvPr>
        </p:nvSpPr>
        <p:spPr>
          <a:xfrm>
            <a:off x="1691680" y="4725144"/>
            <a:ext cx="6983413" cy="647700"/>
          </a:xfrm>
        </p:spPr>
        <p:txBody>
          <a:bodyPr/>
          <a:lstStyle/>
          <a:p>
            <a:pPr>
              <a:defRPr/>
            </a:pPr>
            <a:r>
              <a:rPr lang="pl-PL" dirty="0"/>
              <a:t>mgr inż. Edyta Misztal</a:t>
            </a:r>
          </a:p>
          <a:p>
            <a:pPr>
              <a:defRPr/>
            </a:pPr>
            <a:r>
              <a:rPr lang="pl-PL" dirty="0"/>
              <a:t>mgr inż. Mariusz </a:t>
            </a:r>
            <a:r>
              <a:rPr lang="pl-PL" dirty="0" smtClean="0"/>
              <a:t>Mastalerz</a:t>
            </a:r>
            <a:endParaRPr lang="pl-PL" dirty="0"/>
          </a:p>
        </p:txBody>
      </p:sp>
      <p:sp>
        <p:nvSpPr>
          <p:cNvPr id="4" name="Podtytuł 2"/>
          <p:cNvSpPr txBox="1">
            <a:spLocks/>
          </p:cNvSpPr>
          <p:nvPr/>
        </p:nvSpPr>
        <p:spPr bwMode="auto">
          <a:xfrm>
            <a:off x="432000" y="5445124"/>
            <a:ext cx="4644056" cy="93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73050" indent="-273050" algn="l" rtl="0" eaLnBrk="1" fontAlgn="base" hangingPunct="1">
              <a:spcBef>
                <a:spcPts val="600"/>
              </a:spcBef>
              <a:spcAft>
                <a:spcPct val="0"/>
              </a:spcAft>
              <a:buClr>
                <a:schemeClr val="accent1"/>
              </a:buClr>
              <a:buSzPct val="76000"/>
              <a:buFont typeface="Wingdings 3" pitchFamily="18" charset="2"/>
              <a:buChar char=""/>
              <a:defRPr sz="2600" kern="1200">
                <a:solidFill>
                  <a:srgbClr val="002776"/>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2300"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2000" kern="1200">
                <a:solidFill>
                  <a:srgbClr val="002776"/>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kern="1200">
                <a:solidFill>
                  <a:srgbClr val="002776"/>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rgbClr val="002776"/>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defRPr/>
            </a:pPr>
            <a:endParaRPr lang="pl-P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Sortymenty węgla kamiennego</a:t>
            </a:r>
          </a:p>
        </p:txBody>
      </p:sp>
      <p:graphicFrame>
        <p:nvGraphicFramePr>
          <p:cNvPr id="4" name="Tabela 3"/>
          <p:cNvGraphicFramePr>
            <a:graphicFrameLocks noGrp="1"/>
          </p:cNvGraphicFramePr>
          <p:nvPr>
            <p:extLst>
              <p:ext uri="{D42A27DB-BD31-4B8C-83A1-F6EECF244321}">
                <p14:modId xmlns:p14="http://schemas.microsoft.com/office/powerpoint/2010/main" val="3808242430"/>
              </p:ext>
            </p:extLst>
          </p:nvPr>
        </p:nvGraphicFramePr>
        <p:xfrm>
          <a:off x="395536" y="1052737"/>
          <a:ext cx="8435280" cy="4863318"/>
        </p:xfrm>
        <a:graphic>
          <a:graphicData uri="http://schemas.openxmlformats.org/drawingml/2006/table">
            <a:tbl>
              <a:tblPr/>
              <a:tblGrid>
                <a:gridCol w="2108820">
                  <a:extLst>
                    <a:ext uri="{9D8B030D-6E8A-4147-A177-3AD203B41FA5}">
                      <a16:colId xmlns:a16="http://schemas.microsoft.com/office/drawing/2014/main" val="20000"/>
                    </a:ext>
                  </a:extLst>
                </a:gridCol>
                <a:gridCol w="2108820">
                  <a:extLst>
                    <a:ext uri="{9D8B030D-6E8A-4147-A177-3AD203B41FA5}">
                      <a16:colId xmlns:a16="http://schemas.microsoft.com/office/drawing/2014/main" val="20001"/>
                    </a:ext>
                  </a:extLst>
                </a:gridCol>
                <a:gridCol w="2108820">
                  <a:extLst>
                    <a:ext uri="{9D8B030D-6E8A-4147-A177-3AD203B41FA5}">
                      <a16:colId xmlns:a16="http://schemas.microsoft.com/office/drawing/2014/main" val="20002"/>
                    </a:ext>
                  </a:extLst>
                </a:gridCol>
                <a:gridCol w="2108820">
                  <a:extLst>
                    <a:ext uri="{9D8B030D-6E8A-4147-A177-3AD203B41FA5}">
                      <a16:colId xmlns:a16="http://schemas.microsoft.com/office/drawing/2014/main" val="20003"/>
                    </a:ext>
                  </a:extLst>
                </a:gridCol>
              </a:tblGrid>
              <a:tr h="592152">
                <a:tc>
                  <a:txBody>
                    <a:bodyPr/>
                    <a:lstStyle/>
                    <a:p>
                      <a:pPr algn="ctr">
                        <a:lnSpc>
                          <a:spcPct val="115000"/>
                        </a:lnSpc>
                        <a:spcAft>
                          <a:spcPts val="0"/>
                        </a:spcAft>
                      </a:pPr>
                      <a:r>
                        <a:rPr lang="pl-PL" sz="1800" b="1" dirty="0">
                          <a:solidFill>
                            <a:srgbClr val="002776"/>
                          </a:solidFill>
                          <a:effectLst/>
                          <a:latin typeface="+mn-lt"/>
                          <a:ea typeface="Calibri"/>
                          <a:cs typeface="Times New Roman"/>
                        </a:rPr>
                        <a:t>Grupa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Nazwa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Symbol</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Wymiar ziarna</a:t>
                      </a:r>
                      <a:br>
                        <a:rPr lang="pl-PL" sz="1800" b="1" dirty="0">
                          <a:solidFill>
                            <a:srgbClr val="002776"/>
                          </a:solidFill>
                          <a:effectLst/>
                          <a:latin typeface="+mn-lt"/>
                          <a:ea typeface="Calibri"/>
                          <a:cs typeface="Times New Roman"/>
                        </a:rPr>
                      </a:br>
                      <a:r>
                        <a:rPr lang="pl-PL" sz="1800" b="1" dirty="0">
                          <a:solidFill>
                            <a:srgbClr val="002776"/>
                          </a:solidFill>
                          <a:effectLst/>
                          <a:latin typeface="+mn-lt"/>
                          <a:ea typeface="Calibri"/>
                          <a:cs typeface="Times New Roman"/>
                        </a:rPr>
                        <a:t>mm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extLst>
                  <a:ext uri="{0D108BD9-81ED-4DB2-BD59-A6C34878D82A}">
                    <a16:rowId xmlns:a16="http://schemas.microsoft.com/office/drawing/2014/main" val="10000"/>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Kęsy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solidFill>
                            <a:srgbClr val="002776"/>
                          </a:solidFill>
                          <a:effectLst/>
                          <a:latin typeface="+mn-lt"/>
                          <a:ea typeface="Calibri"/>
                          <a:cs typeface="Times New Roman"/>
                        </a:rPr>
                        <a:t>Ks</a:t>
                      </a:r>
                      <a:endParaRPr lang="pl-PL" sz="1800" b="1" dirty="0">
                        <a:solidFill>
                          <a:srgbClr val="002776"/>
                        </a:solidFill>
                        <a:effectLst/>
                        <a:latin typeface="+mn-lt"/>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ponad 200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1"/>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Kostka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Ko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200-120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2"/>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Kostka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Ko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120-60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3"/>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Orzech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O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80-40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4"/>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Orzech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O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50-25</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5"/>
                  </a:ext>
                </a:extLst>
              </a:tr>
              <a:tr h="384762">
                <a:tc>
                  <a:txBody>
                    <a:bodyPr/>
                    <a:lstStyle/>
                    <a:p>
                      <a:pPr algn="ctr">
                        <a:lnSpc>
                          <a:spcPct val="115000"/>
                        </a:lnSpc>
                        <a:spcAft>
                          <a:spcPts val="0"/>
                        </a:spcAft>
                      </a:pPr>
                      <a:r>
                        <a:rPr lang="pl-PL" sz="1800" b="1" dirty="0">
                          <a:solidFill>
                            <a:srgbClr val="002776"/>
                          </a:solidFill>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Groszek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solidFill>
                            <a:srgbClr val="002776"/>
                          </a:solidFill>
                          <a:effectLst/>
                          <a:latin typeface="+mn-lt"/>
                          <a:ea typeface="Calibri"/>
                          <a:cs typeface="Times New Roman"/>
                        </a:rPr>
                        <a:t>Gk</a:t>
                      </a:r>
                      <a:r>
                        <a:rPr lang="pl-PL" sz="1800" b="1" dirty="0">
                          <a:solidFill>
                            <a:srgbClr val="002776"/>
                          </a:solidFill>
                          <a:effectLst/>
                          <a:latin typeface="+mn-lt"/>
                          <a:ea typeface="Calibri"/>
                          <a:cs typeface="Times New Roman"/>
                        </a:rPr>
                        <a:t>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30-16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6"/>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Groszek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solidFill>
                            <a:srgbClr val="002776"/>
                          </a:solidFill>
                          <a:effectLst/>
                          <a:latin typeface="+mn-lt"/>
                          <a:ea typeface="Calibri"/>
                          <a:cs typeface="Times New Roman"/>
                        </a:rPr>
                        <a:t>Gk</a:t>
                      </a:r>
                      <a:r>
                        <a:rPr lang="pl-PL" sz="1800" b="1" dirty="0">
                          <a:solidFill>
                            <a:srgbClr val="002776"/>
                          </a:solidFill>
                          <a:effectLst/>
                          <a:latin typeface="+mn-lt"/>
                          <a:ea typeface="Calibri"/>
                          <a:cs typeface="Times New Roman"/>
                        </a:rPr>
                        <a:t>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20-8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7"/>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Grysik</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solidFill>
                            <a:srgbClr val="002776"/>
                          </a:solidFill>
                          <a:effectLst/>
                          <a:latin typeface="+mn-lt"/>
                          <a:ea typeface="Calibri"/>
                          <a:cs typeface="Times New Roman"/>
                        </a:rPr>
                        <a:t>Gs</a:t>
                      </a:r>
                      <a:endParaRPr lang="pl-PL" sz="1800" b="1" dirty="0">
                        <a:solidFill>
                          <a:srgbClr val="002776"/>
                        </a:solidFill>
                        <a:effectLst/>
                        <a:latin typeface="+mn-lt"/>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10-5</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8"/>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Miałowe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Miał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6-0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9"/>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Inne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Pył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P</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1-0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10"/>
                  </a:ext>
                </a:extLst>
              </a:tr>
              <a:tr h="384762">
                <a:tc>
                  <a:txBody>
                    <a:bodyPr/>
                    <a:lstStyle/>
                    <a:p>
                      <a:pPr algn="ctr">
                        <a:lnSpc>
                          <a:spcPct val="115000"/>
                        </a:lnSpc>
                        <a:spcAft>
                          <a:spcPts val="0"/>
                        </a:spcAft>
                      </a:pPr>
                      <a:r>
                        <a:rPr lang="pl-PL" sz="1800" b="1">
                          <a:solidFill>
                            <a:srgbClr val="002776"/>
                          </a:solidFill>
                          <a:effectLst/>
                          <a:latin typeface="+mn-lt"/>
                          <a:ea typeface="Calibri"/>
                          <a:cs typeface="Times New Roman"/>
                        </a:rPr>
                        <a:t>Inne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Muł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solidFill>
                            <a:srgbClr val="002776"/>
                          </a:solidFill>
                          <a:effectLst/>
                          <a:latin typeface="+mn-lt"/>
                          <a:ea typeface="Calibri"/>
                          <a:cs typeface="Times New Roman"/>
                        </a:rPr>
                        <a:t>Mu</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solidFill>
                            <a:srgbClr val="002776"/>
                          </a:solidFill>
                          <a:effectLst/>
                          <a:latin typeface="+mn-lt"/>
                          <a:ea typeface="Calibri"/>
                          <a:cs typeface="Times New Roman"/>
                        </a:rPr>
                        <a:t>1-0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10728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Klasy węgla kamiennego</a:t>
            </a:r>
          </a:p>
        </p:txBody>
      </p:sp>
      <p:sp>
        <p:nvSpPr>
          <p:cNvPr id="5" name="Symbol zastępczy numeru slajdu 4"/>
          <p:cNvSpPr>
            <a:spLocks noGrp="1"/>
          </p:cNvSpPr>
          <p:nvPr>
            <p:ph type="sldNum" sz="quarter" idx="4294967295"/>
          </p:nvPr>
        </p:nvSpPr>
        <p:spPr>
          <a:xfrm>
            <a:off x="0" y="6381750"/>
            <a:ext cx="2590800" cy="287338"/>
          </a:xfrm>
          <a:prstGeom prst="rect">
            <a:avLst/>
          </a:prstGeom>
        </p:spPr>
        <p:txBody>
          <a:bodyPr/>
          <a:lstStyle/>
          <a:p>
            <a:pPr>
              <a:defRPr/>
            </a:pPr>
            <a:fld id="{E3EC1C46-83E2-4F61-A884-FE6A7E38B907}" type="slidenum">
              <a:rPr lang="pl-PL" smtClean="0"/>
              <a:pPr>
                <a:defRPr/>
              </a:pPr>
              <a:t>11</a:t>
            </a:fld>
            <a:r>
              <a:rPr lang="pl-PL" dirty="0"/>
              <a:t>/112</a:t>
            </a:r>
          </a:p>
        </p:txBody>
      </p:sp>
      <p:sp>
        <p:nvSpPr>
          <p:cNvPr id="6" name="Prostokąt 5"/>
          <p:cNvSpPr/>
          <p:nvPr/>
        </p:nvSpPr>
        <p:spPr>
          <a:xfrm>
            <a:off x="467544" y="1074509"/>
            <a:ext cx="8208912" cy="4708981"/>
          </a:xfrm>
          <a:prstGeom prst="rect">
            <a:avLst/>
          </a:prstGeom>
        </p:spPr>
        <p:txBody>
          <a:bodyPr wrap="square">
            <a:spAutoFit/>
          </a:bodyPr>
          <a:lstStyle/>
          <a:p>
            <a:r>
              <a:rPr lang="pl-PL" sz="2000" b="1" dirty="0">
                <a:solidFill>
                  <a:srgbClr val="00B050"/>
                </a:solidFill>
                <a:latin typeface="+mn-lt"/>
              </a:rPr>
              <a:t>Podstawa podziału:</a:t>
            </a:r>
          </a:p>
          <a:p>
            <a:pPr marL="457200" indent="-457200">
              <a:buFont typeface="+mj-lt"/>
              <a:buAutoNum type="arabicPeriod"/>
            </a:pPr>
            <a:r>
              <a:rPr lang="pl-PL" sz="2000" b="1" dirty="0">
                <a:solidFill>
                  <a:srgbClr val="00B050"/>
                </a:solidFill>
                <a:latin typeface="+mn-lt"/>
              </a:rPr>
              <a:t>Wartość opałowa w stanie roboczym</a:t>
            </a:r>
          </a:p>
          <a:p>
            <a:pPr marL="457200" indent="-457200">
              <a:buFont typeface="+mj-lt"/>
              <a:buAutoNum type="arabicPeriod"/>
            </a:pPr>
            <a:r>
              <a:rPr lang="pl-PL" sz="2000" b="1" dirty="0">
                <a:solidFill>
                  <a:srgbClr val="00B050"/>
                </a:solidFill>
                <a:latin typeface="+mn-lt"/>
              </a:rPr>
              <a:t>Zawartość popiołu w węglu w stanie roboczym</a:t>
            </a:r>
          </a:p>
          <a:p>
            <a:pPr marL="457200" indent="-457200">
              <a:buFont typeface="+mj-lt"/>
              <a:buAutoNum type="arabicPeriod"/>
            </a:pPr>
            <a:r>
              <a:rPr lang="pl-PL" sz="2000" b="1" dirty="0">
                <a:solidFill>
                  <a:srgbClr val="00B050"/>
                </a:solidFill>
                <a:latin typeface="+mn-lt"/>
              </a:rPr>
              <a:t>Zawartość siarki w węglu w stanie roboczym</a:t>
            </a:r>
          </a:p>
          <a:p>
            <a:r>
              <a:rPr lang="pl-PL" sz="2000" b="1" dirty="0">
                <a:latin typeface="+mn-lt"/>
              </a:rPr>
              <a:t> </a:t>
            </a:r>
          </a:p>
          <a:p>
            <a:r>
              <a:rPr lang="pl-PL" sz="2000" b="1" dirty="0">
                <a:solidFill>
                  <a:srgbClr val="002776"/>
                </a:solidFill>
                <a:latin typeface="+mn-lt"/>
              </a:rPr>
              <a:t>Klasę oznacza się za pomocą 3-członowego symbolu, np.:</a:t>
            </a:r>
          </a:p>
          <a:p>
            <a:endParaRPr lang="pl-PL" sz="2000" b="1" dirty="0">
              <a:latin typeface="+mn-lt"/>
            </a:endParaRPr>
          </a:p>
          <a:p>
            <a:r>
              <a:rPr lang="pl-PL" sz="2000" b="1" dirty="0">
                <a:solidFill>
                  <a:srgbClr val="C00000"/>
                </a:solidFill>
                <a:latin typeface="+mn-lt"/>
              </a:rPr>
              <a:t>Klasa 28-07-06 </a:t>
            </a:r>
            <a:r>
              <a:rPr lang="pl-PL" sz="2000" b="1" dirty="0">
                <a:solidFill>
                  <a:srgbClr val="002776"/>
                </a:solidFill>
                <a:latin typeface="+mn-lt"/>
              </a:rPr>
              <a:t>oznacza węgiel o wartości opałowej </a:t>
            </a:r>
            <a:br>
              <a:rPr lang="pl-PL" sz="2000" b="1" dirty="0">
                <a:solidFill>
                  <a:srgbClr val="002776"/>
                </a:solidFill>
                <a:latin typeface="+mn-lt"/>
              </a:rPr>
            </a:br>
            <a:r>
              <a:rPr lang="pl-PL" sz="2000" b="1" dirty="0">
                <a:solidFill>
                  <a:srgbClr val="002776"/>
                </a:solidFill>
                <a:latin typeface="+mn-lt"/>
              </a:rPr>
              <a:t>co najmniej 28 MJ/kg, zawartości popiołu najwyżej </a:t>
            </a:r>
            <a:br>
              <a:rPr lang="pl-PL" sz="2000" b="1" dirty="0">
                <a:solidFill>
                  <a:srgbClr val="002776"/>
                </a:solidFill>
                <a:latin typeface="+mn-lt"/>
              </a:rPr>
            </a:br>
            <a:r>
              <a:rPr lang="pl-PL" sz="2000" b="1" dirty="0">
                <a:solidFill>
                  <a:srgbClr val="002776"/>
                </a:solidFill>
                <a:latin typeface="+mn-lt"/>
              </a:rPr>
              <a:t>7% i zawartości siarki najwyżej 0,6%</a:t>
            </a:r>
          </a:p>
          <a:p>
            <a:endParaRPr lang="pl-PL" sz="2000" b="1" dirty="0">
              <a:latin typeface="+mn-lt"/>
            </a:endParaRPr>
          </a:p>
          <a:p>
            <a:r>
              <a:rPr lang="pl-PL" sz="2000" b="1" dirty="0">
                <a:solidFill>
                  <a:srgbClr val="C00000"/>
                </a:solidFill>
                <a:latin typeface="+mn-lt"/>
              </a:rPr>
              <a:t>K</a:t>
            </a:r>
            <a:r>
              <a:rPr lang="pl-PL" sz="2000" b="1" dirty="0" smtClean="0">
                <a:solidFill>
                  <a:srgbClr val="C00000"/>
                </a:solidFill>
                <a:latin typeface="+mn-lt"/>
              </a:rPr>
              <a:t>lasa </a:t>
            </a:r>
            <a:r>
              <a:rPr lang="pl-PL" sz="2000" b="1" dirty="0">
                <a:solidFill>
                  <a:srgbClr val="C00000"/>
                </a:solidFill>
                <a:latin typeface="+mn-lt"/>
              </a:rPr>
              <a:t>19-14-11 </a:t>
            </a:r>
            <a:r>
              <a:rPr lang="pl-PL" sz="2000" b="1" dirty="0">
                <a:solidFill>
                  <a:srgbClr val="002776"/>
                </a:solidFill>
                <a:latin typeface="+mn-lt"/>
              </a:rPr>
              <a:t>oznacza węgiel o wartości opałowej co najmniej 19 MJ/kg, zawartości popiołu najwyżej 14% </a:t>
            </a:r>
            <a:br>
              <a:rPr lang="pl-PL" sz="2000" b="1" dirty="0">
                <a:solidFill>
                  <a:srgbClr val="002776"/>
                </a:solidFill>
                <a:latin typeface="+mn-lt"/>
              </a:rPr>
            </a:br>
            <a:r>
              <a:rPr lang="pl-PL" sz="2000" b="1" dirty="0">
                <a:solidFill>
                  <a:srgbClr val="002776"/>
                </a:solidFill>
                <a:latin typeface="+mn-lt"/>
              </a:rPr>
              <a:t>i zawartości siarki najwyżej 1,1%</a:t>
            </a:r>
          </a:p>
        </p:txBody>
      </p:sp>
    </p:spTree>
    <p:extLst>
      <p:ext uri="{BB962C8B-B14F-4D97-AF65-F5344CB8AC3E}">
        <p14:creationId xmlns:p14="http://schemas.microsoft.com/office/powerpoint/2010/main" val="2530669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000" dirty="0"/>
              <a:t>Parametry opisujące jakość </a:t>
            </a:r>
            <a:r>
              <a:rPr lang="pl-PL" sz="2000" dirty="0" smtClean="0"/>
              <a:t>paliw </a:t>
            </a:r>
            <a:r>
              <a:rPr lang="pl-PL" sz="2000" dirty="0"/>
              <a:t>stałych</a:t>
            </a:r>
          </a:p>
        </p:txBody>
      </p:sp>
      <p:sp>
        <p:nvSpPr>
          <p:cNvPr id="5" name="Prostokąt 4"/>
          <p:cNvSpPr/>
          <p:nvPr/>
        </p:nvSpPr>
        <p:spPr>
          <a:xfrm>
            <a:off x="1763688" y="2551833"/>
            <a:ext cx="6552955" cy="2585323"/>
          </a:xfrm>
          <a:prstGeom prst="rect">
            <a:avLst/>
          </a:prstGeom>
        </p:spPr>
        <p:txBody>
          <a:bodyPr wrap="square">
            <a:spAutoFit/>
          </a:bodyPr>
          <a:lstStyle/>
          <a:p>
            <a:pPr algn="just"/>
            <a:r>
              <a:rPr lang="pl-PL" b="1" dirty="0">
                <a:solidFill>
                  <a:srgbClr val="002776"/>
                </a:solidFill>
              </a:rPr>
              <a:t>Wartość opałowa (kaloryczność) </a:t>
            </a:r>
            <a:r>
              <a:rPr lang="pl-PL" b="1" dirty="0">
                <a:solidFill>
                  <a:srgbClr val="C00000"/>
                </a:solidFill>
              </a:rPr>
              <a:t>(często mylona z ciepłem spalania, które ma zawsze wyższą wartość) </a:t>
            </a:r>
            <a:r>
              <a:rPr lang="pl-PL" dirty="0">
                <a:solidFill>
                  <a:srgbClr val="002776"/>
                </a:solidFill>
              </a:rPr>
              <a:t>- ciepło spalania, pomniejszone o ciepło parowania wody, wydzielonej podczas spalania paliwa i powstałej z wodoru zawartego w paliwie. Jednostką wartości opałowej jest 1kJ/kg (kilodżul/kilogram). Wielkość wartości opałowej zależy przede wszystkim od zawartości w węglu wilgoci i popiołu, w mniejszym stopniu od typu węgla. Kwalifikowane paliwa węglowe powinny wykazywać wartość opałową w stanie roboczym co najmniej </a:t>
            </a:r>
            <a:r>
              <a:rPr lang="pl-PL" dirty="0" smtClean="0">
                <a:solidFill>
                  <a:srgbClr val="002776"/>
                </a:solidFill>
              </a:rPr>
              <a:t>24 </a:t>
            </a:r>
            <a:r>
              <a:rPr lang="pl-PL" dirty="0">
                <a:solidFill>
                  <a:srgbClr val="002776"/>
                </a:solidFill>
              </a:rPr>
              <a:t>000 </a:t>
            </a:r>
            <a:r>
              <a:rPr lang="pl-PL" dirty="0" err="1">
                <a:solidFill>
                  <a:srgbClr val="002776"/>
                </a:solidFill>
              </a:rPr>
              <a:t>kJ</a:t>
            </a:r>
            <a:r>
              <a:rPr lang="pl-PL" dirty="0">
                <a:solidFill>
                  <a:srgbClr val="002776"/>
                </a:solidFill>
              </a:rPr>
              <a:t>/kg.</a:t>
            </a:r>
          </a:p>
        </p:txBody>
      </p:sp>
      <p:sp>
        <p:nvSpPr>
          <p:cNvPr id="7" name="Prostokąt 6"/>
          <p:cNvSpPr/>
          <p:nvPr/>
        </p:nvSpPr>
        <p:spPr>
          <a:xfrm>
            <a:off x="1763688" y="908720"/>
            <a:ext cx="6552955" cy="1477328"/>
          </a:xfrm>
          <a:prstGeom prst="rect">
            <a:avLst/>
          </a:prstGeom>
        </p:spPr>
        <p:txBody>
          <a:bodyPr wrap="square">
            <a:spAutoFit/>
          </a:bodyPr>
          <a:lstStyle/>
          <a:p>
            <a:pPr algn="just"/>
            <a:r>
              <a:rPr lang="pl-PL" b="1" dirty="0">
                <a:solidFill>
                  <a:srgbClr val="002776"/>
                </a:solidFill>
              </a:rPr>
              <a:t>Ciepło spalania</a:t>
            </a:r>
            <a:r>
              <a:rPr lang="pl-PL" dirty="0">
                <a:solidFill>
                  <a:srgbClr val="002776"/>
                </a:solidFill>
              </a:rPr>
              <a:t>, to całkowita energia uwolniona ze spalenia węgla, wliczając w to energię która została zużyta na odparowanie pary wodnej pochodzącej z wilgoci w paliwie) jest miarą ilości zawartej w węglu energii chemicznej, możliwej do przekształcenia w ciepło w procesie spalania.</a:t>
            </a:r>
          </a:p>
        </p:txBody>
      </p:sp>
      <p:sp>
        <p:nvSpPr>
          <p:cNvPr id="12" name="Prostokąt zaokrąglony 11"/>
          <p:cNvSpPr/>
          <p:nvPr/>
        </p:nvSpPr>
        <p:spPr>
          <a:xfrm>
            <a:off x="513968" y="1052736"/>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Q</a:t>
            </a:r>
            <a:r>
              <a:rPr lang="pl-PL" sz="2800" b="1" baseline="-25000" dirty="0" err="1">
                <a:solidFill>
                  <a:srgbClr val="002776"/>
                </a:solidFill>
                <a:latin typeface="Arial" panose="020B0604020202020204" pitchFamily="34" charset="0"/>
                <a:cs typeface="Arial" panose="020B0604020202020204" pitchFamily="34" charset="0"/>
              </a:rPr>
              <a:t>s</a:t>
            </a:r>
            <a:r>
              <a:rPr lang="pl-PL" sz="2800" b="1" baseline="30000" dirty="0" err="1">
                <a:solidFill>
                  <a:srgbClr val="002776"/>
                </a:solidFill>
                <a:latin typeface="Arial" panose="020B0604020202020204" pitchFamily="34" charset="0"/>
                <a:cs typeface="Arial" panose="020B0604020202020204" pitchFamily="34" charset="0"/>
              </a:rPr>
              <a:t>a</a:t>
            </a:r>
            <a:r>
              <a:rPr lang="pl-PL" sz="1600" b="1" dirty="0">
                <a:solidFill>
                  <a:srgbClr val="002776"/>
                </a:solidFill>
                <a:latin typeface="Arial" panose="020B0604020202020204" pitchFamily="34" charset="0"/>
                <a:cs typeface="Arial" panose="020B0604020202020204" pitchFamily="34" charset="0"/>
              </a:rPr>
              <a:t> </a:t>
            </a:r>
          </a:p>
        </p:txBody>
      </p:sp>
      <p:sp>
        <p:nvSpPr>
          <p:cNvPr id="14" name="Prostokąt zaokrąglony 13"/>
          <p:cNvSpPr/>
          <p:nvPr/>
        </p:nvSpPr>
        <p:spPr>
          <a:xfrm>
            <a:off x="479220" y="2695940"/>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Q</a:t>
            </a:r>
            <a:r>
              <a:rPr lang="pl-PL" sz="2800" b="1" baseline="-25000" dirty="0" err="1">
                <a:solidFill>
                  <a:srgbClr val="002776"/>
                </a:solidFill>
                <a:latin typeface="Arial" panose="020B0604020202020204" pitchFamily="34" charset="0"/>
                <a:cs typeface="Arial" panose="020B0604020202020204" pitchFamily="34" charset="0"/>
              </a:rPr>
              <a:t>i</a:t>
            </a:r>
            <a:r>
              <a:rPr lang="pl-PL" sz="2800" b="1" baseline="30000" dirty="0" err="1">
                <a:solidFill>
                  <a:srgbClr val="002776"/>
                </a:solidFill>
                <a:latin typeface="Arial" panose="020B0604020202020204" pitchFamily="34" charset="0"/>
                <a:cs typeface="Arial" panose="020B0604020202020204" pitchFamily="34" charset="0"/>
              </a:rPr>
              <a:t>r</a:t>
            </a:r>
            <a:r>
              <a:rPr lang="pl-PL" sz="1600" b="1" dirty="0">
                <a:solidFill>
                  <a:srgbClr val="002776"/>
                </a:solidFill>
                <a:latin typeface="Arial" panose="020B0604020202020204" pitchFamily="34" charset="0"/>
                <a:cs typeface="Arial" panose="020B0604020202020204" pitchFamily="34" charset="0"/>
              </a:rPr>
              <a:t> </a:t>
            </a:r>
          </a:p>
        </p:txBody>
      </p:sp>
      <p:sp>
        <p:nvSpPr>
          <p:cNvPr id="15" name="Prostokąt 14"/>
          <p:cNvSpPr/>
          <p:nvPr/>
        </p:nvSpPr>
        <p:spPr>
          <a:xfrm>
            <a:off x="471698" y="5189367"/>
            <a:ext cx="7802675" cy="923330"/>
          </a:xfrm>
          <a:prstGeom prst="rect">
            <a:avLst/>
          </a:prstGeom>
        </p:spPr>
        <p:txBody>
          <a:bodyPr wrap="square">
            <a:spAutoFit/>
          </a:bodyPr>
          <a:lstStyle/>
          <a:p>
            <a:r>
              <a:rPr lang="pl-PL" b="1" dirty="0">
                <a:solidFill>
                  <a:srgbClr val="002776"/>
                </a:solidFill>
              </a:rPr>
              <a:t>Uziarnienie</a:t>
            </a:r>
            <a:r>
              <a:rPr lang="pl-PL" dirty="0">
                <a:solidFill>
                  <a:srgbClr val="002776"/>
                </a:solidFill>
              </a:rPr>
              <a:t> (wymiar ziarna) - przekłada się na to z jakim sortymentem </a:t>
            </a:r>
            <a:r>
              <a:rPr lang="pl-PL" dirty="0" smtClean="0">
                <a:solidFill>
                  <a:srgbClr val="002776"/>
                </a:solidFill>
              </a:rPr>
              <a:t>węgla mamy </a:t>
            </a:r>
            <a:r>
              <a:rPr lang="pl-PL" dirty="0">
                <a:solidFill>
                  <a:srgbClr val="002776"/>
                </a:solidFill>
              </a:rPr>
              <a:t>do czynienia. Najdrobniejszym </a:t>
            </a:r>
            <a:r>
              <a:rPr lang="pl-PL" dirty="0" smtClean="0">
                <a:solidFill>
                  <a:srgbClr val="002776"/>
                </a:solidFill>
              </a:rPr>
              <a:t>uziarnieniem charakteryzują </a:t>
            </a:r>
            <a:r>
              <a:rPr lang="pl-PL" dirty="0">
                <a:solidFill>
                  <a:srgbClr val="002776"/>
                </a:solidFill>
              </a:rPr>
              <a:t>się miały, flotokoncentraty i muły węglowe. </a:t>
            </a:r>
          </a:p>
        </p:txBody>
      </p:sp>
    </p:spTree>
    <p:extLst>
      <p:ext uri="{BB962C8B-B14F-4D97-AF65-F5344CB8AC3E}">
        <p14:creationId xmlns:p14="http://schemas.microsoft.com/office/powerpoint/2010/main" val="191108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Parametry opisujące jakość </a:t>
            </a:r>
            <a:r>
              <a:rPr lang="pl-PL" sz="2000" dirty="0" smtClean="0"/>
              <a:t>paliw </a:t>
            </a:r>
            <a:r>
              <a:rPr lang="pl-PL" sz="2000" dirty="0"/>
              <a:t>stałych</a:t>
            </a:r>
          </a:p>
        </p:txBody>
      </p:sp>
      <p:sp>
        <p:nvSpPr>
          <p:cNvPr id="11" name="Prostokąt 10"/>
          <p:cNvSpPr/>
          <p:nvPr/>
        </p:nvSpPr>
        <p:spPr>
          <a:xfrm>
            <a:off x="1979712" y="1186677"/>
            <a:ext cx="6552728" cy="1200329"/>
          </a:xfrm>
          <a:prstGeom prst="rect">
            <a:avLst/>
          </a:prstGeom>
        </p:spPr>
        <p:txBody>
          <a:bodyPr wrap="square">
            <a:spAutoFit/>
          </a:bodyPr>
          <a:lstStyle/>
          <a:p>
            <a:pPr algn="just"/>
            <a:r>
              <a:rPr lang="pl-PL" b="1" dirty="0">
                <a:solidFill>
                  <a:srgbClr val="002776"/>
                </a:solidFill>
              </a:rPr>
              <a:t>Zawartość siarki </a:t>
            </a:r>
            <a:r>
              <a:rPr lang="pl-PL" dirty="0">
                <a:solidFill>
                  <a:srgbClr val="002776"/>
                </a:solidFill>
              </a:rPr>
              <a:t>- zawartość tego pierwiastka w paliwie spalanym przekłada się bezpośrednio na jego emisje do atmosfery. Najwięcej siarki jest w miałach, węglu brunatnym i mułach węglowych. Im mniej siarki w węglu tym lepiej dla zdrowia ludzi i środowiska. </a:t>
            </a:r>
          </a:p>
        </p:txBody>
      </p:sp>
      <p:sp>
        <p:nvSpPr>
          <p:cNvPr id="12" name="Prostokąt zaokrąglony 11"/>
          <p:cNvSpPr/>
          <p:nvPr/>
        </p:nvSpPr>
        <p:spPr>
          <a:xfrm>
            <a:off x="683568" y="1186677"/>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S</a:t>
            </a:r>
            <a:r>
              <a:rPr lang="pl-PL" sz="2800" b="1" baseline="-25000" dirty="0" err="1">
                <a:solidFill>
                  <a:srgbClr val="002776"/>
                </a:solidFill>
                <a:latin typeface="Arial" panose="020B0604020202020204" pitchFamily="34" charset="0"/>
                <a:cs typeface="Arial" panose="020B0604020202020204" pitchFamily="34" charset="0"/>
              </a:rPr>
              <a:t>t</a:t>
            </a:r>
            <a:r>
              <a:rPr lang="pl-PL" sz="2800" b="1" baseline="30000" dirty="0" err="1">
                <a:solidFill>
                  <a:srgbClr val="002776"/>
                </a:solidFill>
                <a:latin typeface="Arial" panose="020B0604020202020204" pitchFamily="34" charset="0"/>
                <a:cs typeface="Arial" panose="020B0604020202020204" pitchFamily="34" charset="0"/>
              </a:rPr>
              <a:t>r</a:t>
            </a:r>
            <a:r>
              <a:rPr lang="pl-PL" sz="1600" b="1" dirty="0">
                <a:latin typeface="Arial" panose="020B0604020202020204" pitchFamily="34" charset="0"/>
                <a:cs typeface="Arial" panose="020B0604020202020204" pitchFamily="34" charset="0"/>
              </a:rPr>
              <a:t> </a:t>
            </a:r>
          </a:p>
        </p:txBody>
      </p:sp>
      <p:sp>
        <p:nvSpPr>
          <p:cNvPr id="14" name="Prostokąt zaokrąglony 13"/>
          <p:cNvSpPr/>
          <p:nvPr/>
        </p:nvSpPr>
        <p:spPr>
          <a:xfrm>
            <a:off x="684466" y="2726842"/>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a:solidFill>
                  <a:srgbClr val="002776"/>
                </a:solidFill>
                <a:latin typeface="Arial" panose="020B0604020202020204" pitchFamily="34" charset="0"/>
                <a:cs typeface="Arial" panose="020B0604020202020204" pitchFamily="34" charset="0"/>
              </a:rPr>
              <a:t>A</a:t>
            </a:r>
            <a:r>
              <a:rPr lang="pl-PL" sz="2800" b="1" baseline="30000" dirty="0">
                <a:solidFill>
                  <a:srgbClr val="002776"/>
                </a:solidFill>
                <a:latin typeface="Arial" panose="020B0604020202020204" pitchFamily="34" charset="0"/>
                <a:cs typeface="Arial" panose="020B0604020202020204" pitchFamily="34" charset="0"/>
              </a:rPr>
              <a:t>r</a:t>
            </a:r>
            <a:r>
              <a:rPr lang="pl-PL" sz="1600" b="1" dirty="0">
                <a:solidFill>
                  <a:srgbClr val="002776"/>
                </a:solidFill>
                <a:latin typeface="Arial" panose="020B0604020202020204" pitchFamily="34" charset="0"/>
                <a:cs typeface="Arial" panose="020B0604020202020204" pitchFamily="34" charset="0"/>
              </a:rPr>
              <a:t> </a:t>
            </a:r>
          </a:p>
        </p:txBody>
      </p:sp>
      <p:sp>
        <p:nvSpPr>
          <p:cNvPr id="9" name="Prostokąt 8"/>
          <p:cNvSpPr/>
          <p:nvPr/>
        </p:nvSpPr>
        <p:spPr>
          <a:xfrm>
            <a:off x="1987436" y="2636912"/>
            <a:ext cx="6552728" cy="1754326"/>
          </a:xfrm>
          <a:prstGeom prst="rect">
            <a:avLst/>
          </a:prstGeom>
        </p:spPr>
        <p:txBody>
          <a:bodyPr wrap="square">
            <a:spAutoFit/>
          </a:bodyPr>
          <a:lstStyle/>
          <a:p>
            <a:pPr algn="just"/>
            <a:r>
              <a:rPr lang="pl-PL" b="1" dirty="0">
                <a:solidFill>
                  <a:srgbClr val="002776"/>
                </a:solidFill>
              </a:rPr>
              <a:t>Zawartość popiołu </a:t>
            </a:r>
            <a:r>
              <a:rPr lang="pl-PL" dirty="0">
                <a:solidFill>
                  <a:srgbClr val="002776"/>
                </a:solidFill>
              </a:rPr>
              <a:t>– (balast) ilość substancji mineralnej (nie palnej) w paliwie. Im więcej popiołu tym z gorszym jakościowo paliwem mamy do czynienia. Dodatkowo substancja mineralna zawiera w sobie szkodliwe metale ciężkie, związki siarki i inne substancje, które odpowiadają za zanieczyszczenie środowiska </a:t>
            </a:r>
            <a:br>
              <a:rPr lang="pl-PL" dirty="0">
                <a:solidFill>
                  <a:srgbClr val="002776"/>
                </a:solidFill>
              </a:rPr>
            </a:br>
            <a:r>
              <a:rPr lang="pl-PL" dirty="0">
                <a:solidFill>
                  <a:srgbClr val="002776"/>
                </a:solidFill>
              </a:rPr>
              <a:t>i zagrożenie dla zdrowia ludzkiego.</a:t>
            </a:r>
          </a:p>
        </p:txBody>
      </p:sp>
      <p:sp>
        <p:nvSpPr>
          <p:cNvPr id="10" name="Prostokąt 9"/>
          <p:cNvSpPr/>
          <p:nvPr/>
        </p:nvSpPr>
        <p:spPr>
          <a:xfrm>
            <a:off x="1979712" y="4456521"/>
            <a:ext cx="6552728" cy="1477328"/>
          </a:xfrm>
          <a:prstGeom prst="rect">
            <a:avLst/>
          </a:prstGeom>
        </p:spPr>
        <p:txBody>
          <a:bodyPr wrap="square">
            <a:spAutoFit/>
          </a:bodyPr>
          <a:lstStyle/>
          <a:p>
            <a:pPr algn="just"/>
            <a:r>
              <a:rPr lang="pl-PL" b="1" dirty="0">
                <a:solidFill>
                  <a:srgbClr val="002776"/>
                </a:solidFill>
              </a:rPr>
              <a:t>Zawartość wilgoci </a:t>
            </a:r>
            <a:r>
              <a:rPr lang="pl-PL" dirty="0">
                <a:solidFill>
                  <a:srgbClr val="002776"/>
                </a:solidFill>
              </a:rPr>
              <a:t>– (balast) ilość wody znajdującej się </a:t>
            </a:r>
            <a:br>
              <a:rPr lang="pl-PL" dirty="0">
                <a:solidFill>
                  <a:srgbClr val="002776"/>
                </a:solidFill>
              </a:rPr>
            </a:br>
            <a:r>
              <a:rPr lang="pl-PL" dirty="0">
                <a:solidFill>
                  <a:srgbClr val="002776"/>
                </a:solidFill>
              </a:rPr>
              <a:t>w spalanym paliwie.  Duża zawartość wilgoci skutkuje tym, </a:t>
            </a:r>
            <a:br>
              <a:rPr lang="pl-PL" dirty="0">
                <a:solidFill>
                  <a:srgbClr val="002776"/>
                </a:solidFill>
              </a:rPr>
            </a:br>
            <a:r>
              <a:rPr lang="pl-PL" dirty="0">
                <a:solidFill>
                  <a:srgbClr val="002776"/>
                </a:solidFill>
              </a:rPr>
              <a:t>że energia pochodząca ze spalania paliwa w pierwszej kolejności zostaje zużyta na usunięcie tej wilgoci z paliwa. Stąd im mniej wilgoci w paliwie tym więcej energii cieplej z niego pozyskamy.</a:t>
            </a:r>
          </a:p>
        </p:txBody>
      </p:sp>
      <p:sp>
        <p:nvSpPr>
          <p:cNvPr id="15" name="Prostokąt zaokrąglony 14"/>
          <p:cNvSpPr/>
          <p:nvPr/>
        </p:nvSpPr>
        <p:spPr>
          <a:xfrm>
            <a:off x="692049" y="4556858"/>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W</a:t>
            </a:r>
            <a:r>
              <a:rPr lang="pl-PL" sz="2800" b="1" baseline="-25000" dirty="0" err="1">
                <a:solidFill>
                  <a:srgbClr val="002776"/>
                </a:solidFill>
                <a:latin typeface="Arial" panose="020B0604020202020204" pitchFamily="34" charset="0"/>
                <a:cs typeface="Arial" panose="020B0604020202020204" pitchFamily="34" charset="0"/>
              </a:rPr>
              <a:t>t</a:t>
            </a:r>
            <a:r>
              <a:rPr lang="pl-PL" sz="2800" b="1" baseline="30000" dirty="0" err="1">
                <a:solidFill>
                  <a:srgbClr val="002776"/>
                </a:solidFill>
                <a:latin typeface="Arial" panose="020B0604020202020204" pitchFamily="34" charset="0"/>
                <a:cs typeface="Arial" panose="020B0604020202020204" pitchFamily="34" charset="0"/>
              </a:rPr>
              <a:t>r</a:t>
            </a:r>
            <a:r>
              <a:rPr lang="pl-PL" sz="1600" b="1" dirty="0">
                <a:solidFill>
                  <a:srgbClr val="002776"/>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59163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Przedstawianie wyników badań</a:t>
            </a:r>
          </a:p>
        </p:txBody>
      </p:sp>
      <p:sp>
        <p:nvSpPr>
          <p:cNvPr id="4" name="Rectangle 3"/>
          <p:cNvSpPr/>
          <p:nvPr/>
        </p:nvSpPr>
        <p:spPr>
          <a:xfrm>
            <a:off x="2267744" y="1268760"/>
            <a:ext cx="6422598" cy="3066352"/>
          </a:xfrm>
          <a:prstGeom prst="rect">
            <a:avLst/>
          </a:prstGeom>
        </p:spPr>
        <p:txBody>
          <a:bodyPr wrap="square">
            <a:spAutoFit/>
          </a:bodyPr>
          <a:lstStyle/>
          <a:p>
            <a:pPr>
              <a:lnSpc>
                <a:spcPct val="107000"/>
              </a:lnSpc>
              <a:spcAft>
                <a:spcPts val="0"/>
              </a:spcAft>
            </a:pPr>
            <a:r>
              <a:rPr lang="pl-PL" b="1" dirty="0">
                <a:solidFill>
                  <a:srgbClr val="002776"/>
                </a:solidFill>
                <a:latin typeface="+mn-lt"/>
                <a:ea typeface="Calibri" panose="020F0502020204030204" pitchFamily="34" charset="0"/>
                <a:cs typeface="Times New Roman" panose="02020603050405020304" pitchFamily="18" charset="0"/>
              </a:rPr>
              <a:t>Stany:</a:t>
            </a:r>
            <a:endParaRPr lang="pl-PL" dirty="0">
              <a:solidFill>
                <a:srgbClr val="002776"/>
              </a:solidFill>
              <a:latin typeface="+mn-lt"/>
              <a:ea typeface="Calibri" panose="020F0502020204030204" pitchFamily="34" charset="0"/>
              <a:cs typeface="Times New Roman" panose="02020603050405020304" pitchFamily="18" charset="0"/>
            </a:endParaRPr>
          </a:p>
          <a:p>
            <a:pPr marL="342900" lvl="0" indent="-342900">
              <a:spcAft>
                <a:spcPts val="1200"/>
              </a:spcAft>
              <a:buFont typeface="Arial" panose="020B0604020202020204" pitchFamily="34" charset="0"/>
              <a:buChar char="•"/>
              <a:tabLst>
                <a:tab pos="457200" algn="l"/>
              </a:tabLst>
            </a:pPr>
            <a:r>
              <a:rPr lang="pl-PL" dirty="0">
                <a:solidFill>
                  <a:srgbClr val="002776"/>
                </a:solidFill>
                <a:latin typeface="+mn-lt"/>
                <a:ea typeface="Calibri" panose="020F0502020204030204" pitchFamily="34" charset="0"/>
                <a:cs typeface="Times New Roman" panose="02020603050405020304" pitchFamily="18" charset="0"/>
              </a:rPr>
              <a:t>(a)- stan analityczny lub powietrzno-suchy, gdy wilgoć w węglu jest  w równowadze z wilgocią otoczenia</a:t>
            </a:r>
          </a:p>
          <a:p>
            <a:pPr marL="342900" lvl="0" indent="-342900">
              <a:spcAft>
                <a:spcPts val="1200"/>
              </a:spcAft>
              <a:buFont typeface="Arial" panose="020B0604020202020204" pitchFamily="34" charset="0"/>
              <a:buChar char="•"/>
              <a:tabLst>
                <a:tab pos="457200" algn="l"/>
              </a:tabLst>
            </a:pPr>
            <a:r>
              <a:rPr lang="pl-PL" dirty="0">
                <a:solidFill>
                  <a:srgbClr val="002776"/>
                </a:solidFill>
                <a:latin typeface="+mn-lt"/>
                <a:ea typeface="Calibri" panose="020F0502020204030204" pitchFamily="34" charset="0"/>
                <a:cs typeface="Times New Roman" panose="02020603050405020304" pitchFamily="18" charset="0"/>
              </a:rPr>
              <a:t>(d)- stan suchy, po suszeniu przez dwie ponad godziny w temperaturze 105 – 110˚C</a:t>
            </a:r>
          </a:p>
          <a:p>
            <a:pPr marL="342900" lvl="0" indent="-342900">
              <a:spcAft>
                <a:spcPts val="1200"/>
              </a:spcAft>
              <a:buFont typeface="Arial" panose="020B0604020202020204" pitchFamily="34" charset="0"/>
              <a:buChar char="•"/>
              <a:tabLst>
                <a:tab pos="457200" algn="l"/>
              </a:tabLst>
            </a:pPr>
            <a:r>
              <a:rPr lang="pl-PL" dirty="0">
                <a:solidFill>
                  <a:srgbClr val="002776"/>
                </a:solidFill>
                <a:latin typeface="+mn-lt"/>
                <a:ea typeface="Calibri" panose="020F0502020204030204" pitchFamily="34" charset="0"/>
                <a:cs typeface="Times New Roman" panose="02020603050405020304" pitchFamily="18" charset="0"/>
              </a:rPr>
              <a:t>(daf)- stan suchy i bezpopiołowy</a:t>
            </a:r>
          </a:p>
          <a:p>
            <a:pPr marL="342900" lvl="0" indent="-342900">
              <a:spcAft>
                <a:spcPts val="1200"/>
              </a:spcAft>
              <a:buFont typeface="Arial" panose="020B0604020202020204" pitchFamily="34" charset="0"/>
              <a:buChar char="•"/>
              <a:tabLst>
                <a:tab pos="457200" algn="l"/>
              </a:tabLst>
            </a:pPr>
            <a:r>
              <a:rPr lang="pl-PL" b="1" u="sng" dirty="0">
                <a:solidFill>
                  <a:srgbClr val="002776"/>
                </a:solidFill>
                <a:latin typeface="+mn-lt"/>
                <a:ea typeface="Calibri" panose="020F0502020204030204" pitchFamily="34" charset="0"/>
                <a:cs typeface="Times New Roman" panose="02020603050405020304" pitchFamily="18" charset="0"/>
              </a:rPr>
              <a:t>(r)- stan roboczy, w którym paliwa jest użytkowane</a:t>
            </a:r>
            <a:endParaRPr lang="pl-PL" dirty="0">
              <a:solidFill>
                <a:srgbClr val="002776"/>
              </a:solidFill>
              <a:effectLst/>
              <a:latin typeface="+mn-lt"/>
              <a:ea typeface="Calibri" panose="020F0502020204030204" pitchFamily="34" charset="0"/>
              <a:cs typeface="Times New Roman" panose="02020603050405020304" pitchFamily="18" charset="0"/>
            </a:endParaRPr>
          </a:p>
        </p:txBody>
      </p:sp>
      <p:sp>
        <p:nvSpPr>
          <p:cNvPr id="5" name="Rectangle 5"/>
          <p:cNvSpPr/>
          <p:nvPr/>
        </p:nvSpPr>
        <p:spPr>
          <a:xfrm>
            <a:off x="755576" y="4509120"/>
            <a:ext cx="7934766" cy="1323439"/>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pl-PL" sz="2000" b="1" dirty="0">
                <a:solidFill>
                  <a:schemeClr val="bg1"/>
                </a:solidFill>
                <a:ea typeface="Calibri" panose="020F0502020204030204" pitchFamily="34" charset="0"/>
              </a:rPr>
              <a:t>Stan roboczy, jest najbardziej istotny </a:t>
            </a:r>
            <a:br>
              <a:rPr lang="pl-PL" sz="2000" b="1" dirty="0">
                <a:solidFill>
                  <a:schemeClr val="bg1"/>
                </a:solidFill>
                <a:ea typeface="Calibri" panose="020F0502020204030204" pitchFamily="34" charset="0"/>
              </a:rPr>
            </a:br>
            <a:r>
              <a:rPr lang="pl-PL" sz="2000" b="1" dirty="0">
                <a:solidFill>
                  <a:schemeClr val="bg1"/>
                </a:solidFill>
                <a:ea typeface="Calibri" panose="020F0502020204030204" pitchFamily="34" charset="0"/>
              </a:rPr>
              <a:t>z perspektywy uchwały antysmogowej, </a:t>
            </a:r>
            <a:r>
              <a:rPr lang="pl-PL" sz="2000" b="1" dirty="0" smtClean="0">
                <a:solidFill>
                  <a:schemeClr val="bg1"/>
                </a:solidFill>
                <a:ea typeface="Calibri" panose="020F0502020204030204" pitchFamily="34" charset="0"/>
              </a:rPr>
              <a:t/>
            </a:r>
            <a:br>
              <a:rPr lang="pl-PL" sz="2000" b="1" dirty="0" smtClean="0">
                <a:solidFill>
                  <a:schemeClr val="bg1"/>
                </a:solidFill>
                <a:ea typeface="Calibri" panose="020F0502020204030204" pitchFamily="34" charset="0"/>
              </a:rPr>
            </a:br>
            <a:r>
              <a:rPr lang="pl-PL" sz="2000" b="1" dirty="0" smtClean="0">
                <a:solidFill>
                  <a:schemeClr val="bg1"/>
                </a:solidFill>
                <a:ea typeface="Calibri" panose="020F0502020204030204" pitchFamily="34" charset="0"/>
              </a:rPr>
              <a:t>gdyż </a:t>
            </a:r>
            <a:r>
              <a:rPr lang="pl-PL" sz="2000" b="1" dirty="0">
                <a:solidFill>
                  <a:schemeClr val="bg1"/>
                </a:solidFill>
                <a:ea typeface="Calibri" panose="020F0502020204030204" pitchFamily="34" charset="0"/>
              </a:rPr>
              <a:t>jest to stan faktyczny </a:t>
            </a:r>
            <a:r>
              <a:rPr lang="pl-PL" sz="2000" b="1" dirty="0" smtClean="0">
                <a:solidFill>
                  <a:schemeClr val="bg1"/>
                </a:solidFill>
                <a:ea typeface="Calibri" panose="020F0502020204030204" pitchFamily="34" charset="0"/>
              </a:rPr>
              <a:t/>
            </a:r>
            <a:br>
              <a:rPr lang="pl-PL" sz="2000" b="1" dirty="0" smtClean="0">
                <a:solidFill>
                  <a:schemeClr val="bg1"/>
                </a:solidFill>
                <a:ea typeface="Calibri" panose="020F0502020204030204" pitchFamily="34" charset="0"/>
              </a:rPr>
            </a:br>
            <a:r>
              <a:rPr lang="pl-PL" sz="2000" b="1" dirty="0" smtClean="0">
                <a:solidFill>
                  <a:schemeClr val="bg1"/>
                </a:solidFill>
                <a:ea typeface="Calibri" panose="020F0502020204030204" pitchFamily="34" charset="0"/>
              </a:rPr>
              <a:t>w </a:t>
            </a:r>
            <a:r>
              <a:rPr lang="pl-PL" sz="2000" b="1" dirty="0">
                <a:solidFill>
                  <a:schemeClr val="bg1"/>
                </a:solidFill>
                <a:ea typeface="Calibri" panose="020F0502020204030204" pitchFamily="34" charset="0"/>
              </a:rPr>
              <a:t>jakim paliwo jest użytkowane</a:t>
            </a:r>
            <a:endParaRPr lang="pl-PL" sz="2000" b="1" dirty="0">
              <a:solidFill>
                <a:schemeClr val="bg1"/>
              </a:solidFill>
            </a:endParaRPr>
          </a:p>
        </p:txBody>
      </p:sp>
      <p:sp>
        <p:nvSpPr>
          <p:cNvPr id="6" name="Prostokąt zaokrąglony 5"/>
          <p:cNvSpPr/>
          <p:nvPr/>
        </p:nvSpPr>
        <p:spPr>
          <a:xfrm>
            <a:off x="950379" y="1258089"/>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solidFill>
                  <a:srgbClr val="002776"/>
                </a:solidFill>
                <a:latin typeface="Arial" panose="020B0604020202020204" pitchFamily="34" charset="0"/>
                <a:cs typeface="Arial" panose="020B0604020202020204" pitchFamily="34" charset="0"/>
              </a:rPr>
              <a:t>W</a:t>
            </a:r>
            <a:r>
              <a:rPr lang="pl-PL" sz="2800" b="1" baseline="-25000" dirty="0" err="1">
                <a:solidFill>
                  <a:srgbClr val="002776"/>
                </a:solidFill>
                <a:latin typeface="Arial" panose="020B0604020202020204" pitchFamily="34" charset="0"/>
                <a:cs typeface="Arial" panose="020B0604020202020204" pitchFamily="34" charset="0"/>
              </a:rPr>
              <a:t>t</a:t>
            </a:r>
            <a:r>
              <a:rPr lang="pl-PL" sz="2800" b="1" baseline="30000" dirty="0" err="1">
                <a:solidFill>
                  <a:srgbClr val="FF0000"/>
                </a:solidFill>
                <a:latin typeface="Arial" panose="020B0604020202020204" pitchFamily="34" charset="0"/>
                <a:cs typeface="Arial" panose="020B0604020202020204" pitchFamily="34" charset="0"/>
              </a:rPr>
              <a:t>r</a:t>
            </a:r>
            <a:r>
              <a:rPr lang="pl-PL" sz="1600" b="1" dirty="0">
                <a:solidFill>
                  <a:srgbClr val="002776"/>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33722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45435" y="437328"/>
            <a:ext cx="8229600" cy="307777"/>
          </a:xfrm>
          <a:prstGeom prst="rect">
            <a:avLst/>
          </a:prstGeom>
        </p:spPr>
        <p:txBody>
          <a:bodyPr vert="horz" wrap="square" lIns="0" tIns="0" rIns="0" bIns="0" rtlCol="0">
            <a:spAutoFit/>
          </a:bodyPr>
          <a:lstStyle/>
          <a:p>
            <a:pPr marL="180975" marR="5080" indent="-87313">
              <a:lnSpc>
                <a:spcPct val="100000"/>
              </a:lnSpc>
            </a:pPr>
            <a:r>
              <a:rPr sz="2000" b="1" dirty="0" err="1">
                <a:solidFill>
                  <a:srgbClr val="002776"/>
                </a:solidFill>
                <a:latin typeface="+mj-lt"/>
                <a:cs typeface="+mj-cs"/>
              </a:rPr>
              <a:t>Dokumenty</a:t>
            </a:r>
            <a:r>
              <a:rPr sz="2000" b="1" dirty="0">
                <a:solidFill>
                  <a:srgbClr val="002776"/>
                </a:solidFill>
                <a:latin typeface="+mj-lt"/>
                <a:cs typeface="+mj-cs"/>
              </a:rPr>
              <a:t> </a:t>
            </a:r>
            <a:r>
              <a:rPr sz="2000" b="1" dirty="0" err="1" smtClean="0">
                <a:solidFill>
                  <a:srgbClr val="002776"/>
                </a:solidFill>
                <a:latin typeface="+mj-lt"/>
                <a:cs typeface="+mj-cs"/>
              </a:rPr>
              <a:t>potwierdzające</a:t>
            </a:r>
            <a:r>
              <a:rPr lang="pl-PL" sz="2000" b="1" dirty="0" smtClean="0">
                <a:solidFill>
                  <a:srgbClr val="002776"/>
                </a:solidFill>
                <a:latin typeface="+mj-lt"/>
                <a:cs typeface="+mj-cs"/>
              </a:rPr>
              <a:t> </a:t>
            </a:r>
            <a:r>
              <a:rPr sz="2000" b="1" dirty="0" err="1" smtClean="0">
                <a:solidFill>
                  <a:srgbClr val="002776"/>
                </a:solidFill>
                <a:latin typeface="+mj-lt"/>
                <a:cs typeface="+mj-cs"/>
              </a:rPr>
              <a:t>jakość</a:t>
            </a:r>
            <a:r>
              <a:rPr sz="2000" b="1" dirty="0" smtClean="0">
                <a:solidFill>
                  <a:srgbClr val="002776"/>
                </a:solidFill>
                <a:latin typeface="+mj-lt"/>
                <a:cs typeface="+mj-cs"/>
              </a:rPr>
              <a:t> </a:t>
            </a:r>
            <a:r>
              <a:rPr sz="2000" b="1" dirty="0">
                <a:solidFill>
                  <a:srgbClr val="002776"/>
                </a:solidFill>
                <a:latin typeface="+mj-lt"/>
                <a:cs typeface="+mj-cs"/>
              </a:rPr>
              <a:t>paliwa</a:t>
            </a:r>
          </a:p>
        </p:txBody>
      </p:sp>
      <p:sp>
        <p:nvSpPr>
          <p:cNvPr id="4" name="object 4"/>
          <p:cNvSpPr txBox="1"/>
          <p:nvPr/>
        </p:nvSpPr>
        <p:spPr>
          <a:xfrm>
            <a:off x="777847" y="2354742"/>
            <a:ext cx="7837170" cy="923330"/>
          </a:xfrm>
          <a:prstGeom prst="rect">
            <a:avLst/>
          </a:prstGeom>
        </p:spPr>
        <p:txBody>
          <a:bodyPr vert="horz" wrap="square" lIns="0" tIns="0" rIns="0" bIns="0" rtlCol="0">
            <a:spAutoFit/>
          </a:bodyPr>
          <a:lstStyle/>
          <a:p>
            <a:pPr marL="354965" marR="5080" indent="-342900" algn="just">
              <a:lnSpc>
                <a:spcPct val="100000"/>
              </a:lnSpc>
            </a:pPr>
            <a:r>
              <a:rPr sz="2000" b="1" dirty="0">
                <a:solidFill>
                  <a:srgbClr val="002776"/>
                </a:solidFill>
                <a:latin typeface="Calibri"/>
                <a:cs typeface="Calibri"/>
              </a:rPr>
              <a:t>1.</a:t>
            </a:r>
            <a:r>
              <a:rPr sz="2000" b="1" dirty="0">
                <a:latin typeface="Calibri"/>
                <a:cs typeface="Calibri"/>
              </a:rPr>
              <a:t>  </a:t>
            </a:r>
            <a:r>
              <a:rPr sz="2000" b="1" spc="-215" dirty="0">
                <a:solidFill>
                  <a:srgbClr val="002776"/>
                </a:solidFill>
                <a:latin typeface="Calibri"/>
                <a:cs typeface="Calibri"/>
              </a:rPr>
              <a:t> </a:t>
            </a:r>
            <a:r>
              <a:rPr sz="2000" b="1" dirty="0">
                <a:solidFill>
                  <a:srgbClr val="002776"/>
                </a:solidFill>
                <a:latin typeface="Calibri"/>
                <a:cs typeface="Calibri"/>
              </a:rPr>
              <a:t>P</a:t>
            </a:r>
            <a:r>
              <a:rPr sz="2000" b="1" spc="-5" dirty="0">
                <a:solidFill>
                  <a:srgbClr val="002776"/>
                </a:solidFill>
                <a:latin typeface="Calibri"/>
                <a:cs typeface="Calibri"/>
              </a:rPr>
              <a:t>r</a:t>
            </a:r>
            <a:r>
              <a:rPr sz="2000" b="1" spc="-40" dirty="0">
                <a:solidFill>
                  <a:srgbClr val="002776"/>
                </a:solidFill>
                <a:latin typeface="Calibri"/>
                <a:cs typeface="Calibri"/>
              </a:rPr>
              <a:t>z</a:t>
            </a:r>
            <a:r>
              <a:rPr sz="2000" b="1" dirty="0">
                <a:solidFill>
                  <a:srgbClr val="002776"/>
                </a:solidFill>
                <a:latin typeface="Calibri"/>
                <a:cs typeface="Calibri"/>
              </a:rPr>
              <a:t>eds</a:t>
            </a:r>
            <a:r>
              <a:rPr sz="2000" b="1" spc="-5" dirty="0">
                <a:solidFill>
                  <a:srgbClr val="002776"/>
                </a:solidFill>
                <a:latin typeface="Calibri"/>
                <a:cs typeface="Calibri"/>
              </a:rPr>
              <a:t>i</a:t>
            </a:r>
            <a:r>
              <a:rPr sz="2000" b="1" dirty="0">
                <a:solidFill>
                  <a:srgbClr val="002776"/>
                </a:solidFill>
                <a:latin typeface="Calibri"/>
                <a:cs typeface="Calibri"/>
              </a:rPr>
              <a:t>ęb</a:t>
            </a:r>
            <a:r>
              <a:rPr sz="2000" b="1" spc="-5" dirty="0">
                <a:solidFill>
                  <a:srgbClr val="002776"/>
                </a:solidFill>
                <a:latin typeface="Calibri"/>
                <a:cs typeface="Calibri"/>
              </a:rPr>
              <a:t>i</a:t>
            </a:r>
            <a:r>
              <a:rPr sz="2000" b="1" dirty="0">
                <a:solidFill>
                  <a:srgbClr val="002776"/>
                </a:solidFill>
                <a:latin typeface="Calibri"/>
                <a:cs typeface="Calibri"/>
              </a:rPr>
              <a:t>o</a:t>
            </a:r>
            <a:r>
              <a:rPr sz="2000" b="1" spc="-30" dirty="0">
                <a:solidFill>
                  <a:srgbClr val="002776"/>
                </a:solidFill>
                <a:latin typeface="Calibri"/>
                <a:cs typeface="Calibri"/>
              </a:rPr>
              <a:t>r</a:t>
            </a:r>
            <a:r>
              <a:rPr sz="2000" b="1" spc="-10" dirty="0">
                <a:solidFill>
                  <a:srgbClr val="002776"/>
                </a:solidFill>
                <a:latin typeface="Calibri"/>
                <a:cs typeface="Calibri"/>
              </a:rPr>
              <a:t>c</a:t>
            </a:r>
            <a:r>
              <a:rPr sz="2000" b="1" dirty="0">
                <a:solidFill>
                  <a:srgbClr val="002776"/>
                </a:solidFill>
                <a:latin typeface="Calibri"/>
                <a:cs typeface="Calibri"/>
              </a:rPr>
              <a:t>a </a:t>
            </a:r>
            <a:r>
              <a:rPr sz="2000" b="1" spc="-35" dirty="0">
                <a:solidFill>
                  <a:srgbClr val="002776"/>
                </a:solidFill>
                <a:latin typeface="Calibri"/>
                <a:cs typeface="Calibri"/>
              </a:rPr>
              <a:t> </a:t>
            </a:r>
            <a:r>
              <a:rPr sz="2000" b="1" spc="-10" dirty="0">
                <a:solidFill>
                  <a:srgbClr val="002776"/>
                </a:solidFill>
                <a:latin typeface="Calibri"/>
                <a:cs typeface="Calibri"/>
              </a:rPr>
              <a:t>w</a:t>
            </a:r>
            <a:r>
              <a:rPr sz="2000" b="1" dirty="0">
                <a:solidFill>
                  <a:srgbClr val="002776"/>
                </a:solidFill>
                <a:latin typeface="Calibri"/>
                <a:cs typeface="Calibri"/>
              </a:rPr>
              <a:t>p</a:t>
            </a:r>
            <a:r>
              <a:rPr sz="2000" b="1" spc="-30" dirty="0">
                <a:solidFill>
                  <a:srgbClr val="002776"/>
                </a:solidFill>
                <a:latin typeface="Calibri"/>
                <a:cs typeface="Calibri"/>
              </a:rPr>
              <a:t>r</a:t>
            </a:r>
            <a:r>
              <a:rPr sz="2000" b="1" dirty="0">
                <a:solidFill>
                  <a:srgbClr val="002776"/>
                </a:solidFill>
                <a:latin typeface="Calibri"/>
                <a:cs typeface="Calibri"/>
              </a:rPr>
              <a:t>o</a:t>
            </a:r>
            <a:r>
              <a:rPr sz="2000" b="1" spc="-30" dirty="0">
                <a:solidFill>
                  <a:srgbClr val="002776"/>
                </a:solidFill>
                <a:latin typeface="Calibri"/>
                <a:cs typeface="Calibri"/>
              </a:rPr>
              <a:t>w</a:t>
            </a:r>
            <a:r>
              <a:rPr sz="2000" b="1" spc="-10" dirty="0">
                <a:solidFill>
                  <a:srgbClr val="002776"/>
                </a:solidFill>
                <a:latin typeface="Calibri"/>
                <a:cs typeface="Calibri"/>
              </a:rPr>
              <a:t>a</a:t>
            </a:r>
            <a:r>
              <a:rPr sz="2000" b="1" dirty="0">
                <a:solidFill>
                  <a:srgbClr val="002776"/>
                </a:solidFill>
                <a:latin typeface="Calibri"/>
                <a:cs typeface="Calibri"/>
              </a:rPr>
              <a:t>d</a:t>
            </a:r>
            <a:r>
              <a:rPr sz="2000" b="1" spc="-30" dirty="0">
                <a:solidFill>
                  <a:srgbClr val="002776"/>
                </a:solidFill>
                <a:latin typeface="Calibri"/>
                <a:cs typeface="Calibri"/>
              </a:rPr>
              <a:t>z</a:t>
            </a:r>
            <a:r>
              <a:rPr sz="2000" b="1" spc="-10" dirty="0">
                <a:solidFill>
                  <a:srgbClr val="002776"/>
                </a:solidFill>
                <a:latin typeface="Calibri"/>
                <a:cs typeface="Calibri"/>
              </a:rPr>
              <a:t>a</a:t>
            </a:r>
            <a:r>
              <a:rPr sz="2000" b="1" spc="5" dirty="0">
                <a:solidFill>
                  <a:srgbClr val="002776"/>
                </a:solidFill>
                <a:latin typeface="Calibri"/>
                <a:cs typeface="Calibri"/>
              </a:rPr>
              <a:t>j</a:t>
            </a:r>
            <a:r>
              <a:rPr sz="2000" b="1" spc="-20" dirty="0">
                <a:solidFill>
                  <a:srgbClr val="002776"/>
                </a:solidFill>
                <a:latin typeface="Calibri"/>
                <a:cs typeface="Calibri"/>
              </a:rPr>
              <a:t>ą</a:t>
            </a:r>
            <a:r>
              <a:rPr sz="2000" b="1" dirty="0">
                <a:solidFill>
                  <a:srgbClr val="002776"/>
                </a:solidFill>
                <a:latin typeface="Calibri"/>
                <a:cs typeface="Calibri"/>
              </a:rPr>
              <a:t>cy </a:t>
            </a:r>
            <a:r>
              <a:rPr sz="2000" b="1" spc="-20" dirty="0">
                <a:solidFill>
                  <a:srgbClr val="002776"/>
                </a:solidFill>
                <a:latin typeface="Calibri"/>
                <a:cs typeface="Calibri"/>
              </a:rPr>
              <a:t> </a:t>
            </a:r>
            <a:r>
              <a:rPr sz="2000" b="1" dirty="0">
                <a:solidFill>
                  <a:srgbClr val="002776"/>
                </a:solidFill>
                <a:latin typeface="Calibri"/>
                <a:cs typeface="Calibri"/>
              </a:rPr>
              <a:t>do </a:t>
            </a:r>
            <a:r>
              <a:rPr sz="2000" b="1" spc="-30" dirty="0">
                <a:solidFill>
                  <a:srgbClr val="002776"/>
                </a:solidFill>
                <a:latin typeface="Calibri"/>
                <a:cs typeface="Calibri"/>
              </a:rPr>
              <a:t> </a:t>
            </a:r>
            <a:r>
              <a:rPr sz="2000" b="1" spc="-10" dirty="0">
                <a:solidFill>
                  <a:srgbClr val="002776"/>
                </a:solidFill>
                <a:latin typeface="Calibri"/>
                <a:cs typeface="Calibri"/>
              </a:rPr>
              <a:t>o</a:t>
            </a:r>
            <a:r>
              <a:rPr sz="2000" b="1" dirty="0">
                <a:solidFill>
                  <a:srgbClr val="002776"/>
                </a:solidFill>
                <a:latin typeface="Calibri"/>
                <a:cs typeface="Calibri"/>
              </a:rPr>
              <a:t>b</a:t>
            </a:r>
            <a:r>
              <a:rPr sz="2000" b="1" spc="-30" dirty="0">
                <a:solidFill>
                  <a:srgbClr val="002776"/>
                </a:solidFill>
                <a:latin typeface="Calibri"/>
                <a:cs typeface="Calibri"/>
              </a:rPr>
              <a:t>r</a:t>
            </a:r>
            <a:r>
              <a:rPr sz="2000" b="1" spc="-10" dirty="0">
                <a:solidFill>
                  <a:srgbClr val="002776"/>
                </a:solidFill>
                <a:latin typeface="Calibri"/>
                <a:cs typeface="Calibri"/>
              </a:rPr>
              <a:t>o</a:t>
            </a:r>
            <a:r>
              <a:rPr sz="2000" b="1" dirty="0">
                <a:solidFill>
                  <a:srgbClr val="002776"/>
                </a:solidFill>
                <a:latin typeface="Calibri"/>
                <a:cs typeface="Calibri"/>
              </a:rPr>
              <a:t>tu </a:t>
            </a:r>
            <a:r>
              <a:rPr sz="2000" b="1" spc="-40" dirty="0">
                <a:solidFill>
                  <a:srgbClr val="002776"/>
                </a:solidFill>
                <a:latin typeface="Calibri"/>
                <a:cs typeface="Calibri"/>
              </a:rPr>
              <a:t> </a:t>
            </a:r>
            <a:r>
              <a:rPr sz="2000" b="1" dirty="0">
                <a:solidFill>
                  <a:srgbClr val="002776"/>
                </a:solidFill>
                <a:latin typeface="Calibri"/>
                <a:cs typeface="Calibri"/>
              </a:rPr>
              <a:t>p</a:t>
            </a:r>
            <a:r>
              <a:rPr sz="2000" b="1" spc="-10" dirty="0">
                <a:solidFill>
                  <a:srgbClr val="002776"/>
                </a:solidFill>
                <a:latin typeface="Calibri"/>
                <a:cs typeface="Calibri"/>
              </a:rPr>
              <a:t>a</a:t>
            </a:r>
            <a:r>
              <a:rPr sz="2000" b="1" spc="-5" dirty="0">
                <a:solidFill>
                  <a:srgbClr val="002776"/>
                </a:solidFill>
                <a:latin typeface="Calibri"/>
                <a:cs typeface="Calibri"/>
              </a:rPr>
              <a:t>l</a:t>
            </a:r>
            <a:r>
              <a:rPr sz="2000" b="1" dirty="0">
                <a:solidFill>
                  <a:srgbClr val="002776"/>
                </a:solidFill>
                <a:latin typeface="Calibri"/>
                <a:cs typeface="Calibri"/>
              </a:rPr>
              <a:t>i</a:t>
            </a:r>
            <a:r>
              <a:rPr sz="2000" b="1" spc="-30" dirty="0">
                <a:solidFill>
                  <a:srgbClr val="002776"/>
                </a:solidFill>
                <a:latin typeface="Calibri"/>
                <a:cs typeface="Calibri"/>
              </a:rPr>
              <a:t>w</a:t>
            </a:r>
            <a:r>
              <a:rPr sz="2000" b="1" dirty="0">
                <a:solidFill>
                  <a:srgbClr val="002776"/>
                </a:solidFill>
                <a:latin typeface="Calibri"/>
                <a:cs typeface="Calibri"/>
              </a:rPr>
              <a:t>o </a:t>
            </a:r>
            <a:r>
              <a:rPr sz="2000" b="1" spc="-15" dirty="0">
                <a:solidFill>
                  <a:srgbClr val="002776"/>
                </a:solidFill>
                <a:latin typeface="Calibri"/>
                <a:cs typeface="Calibri"/>
              </a:rPr>
              <a:t> </a:t>
            </a:r>
            <a:r>
              <a:rPr sz="2000" b="1" spc="-35" dirty="0">
                <a:solidFill>
                  <a:srgbClr val="002776"/>
                </a:solidFill>
                <a:latin typeface="Calibri"/>
                <a:cs typeface="Calibri"/>
              </a:rPr>
              <a:t>s</a:t>
            </a:r>
            <a:r>
              <a:rPr sz="2000" b="1" spc="-25" dirty="0">
                <a:solidFill>
                  <a:srgbClr val="002776"/>
                </a:solidFill>
                <a:latin typeface="Calibri"/>
                <a:cs typeface="Calibri"/>
              </a:rPr>
              <a:t>t</a:t>
            </a:r>
            <a:r>
              <a:rPr sz="2000" b="1" spc="-10" dirty="0">
                <a:solidFill>
                  <a:srgbClr val="002776"/>
                </a:solidFill>
                <a:latin typeface="Calibri"/>
                <a:cs typeface="Calibri"/>
              </a:rPr>
              <a:t>a</a:t>
            </a:r>
            <a:r>
              <a:rPr sz="2000" b="1" spc="-5" dirty="0">
                <a:solidFill>
                  <a:srgbClr val="002776"/>
                </a:solidFill>
                <a:latin typeface="Calibri"/>
                <a:cs typeface="Calibri"/>
              </a:rPr>
              <a:t>ł</a:t>
            </a:r>
            <a:r>
              <a:rPr sz="2000" b="1" dirty="0">
                <a:solidFill>
                  <a:srgbClr val="002776"/>
                </a:solidFill>
                <a:latin typeface="Calibri"/>
                <a:cs typeface="Calibri"/>
              </a:rPr>
              <a:t>e </a:t>
            </a:r>
            <a:r>
              <a:rPr sz="2000" b="1" spc="-30" dirty="0">
                <a:solidFill>
                  <a:srgbClr val="002776"/>
                </a:solidFill>
                <a:latin typeface="Calibri"/>
                <a:cs typeface="Calibri"/>
              </a:rPr>
              <a:t> </a:t>
            </a:r>
            <a:r>
              <a:rPr sz="2000" b="1" dirty="0">
                <a:solidFill>
                  <a:srgbClr val="002776"/>
                </a:solidFill>
                <a:latin typeface="Calibri"/>
                <a:cs typeface="Calibri"/>
              </a:rPr>
              <a:t>p</a:t>
            </a:r>
            <a:r>
              <a:rPr sz="2000" b="1" spc="-5" dirty="0">
                <a:solidFill>
                  <a:srgbClr val="002776"/>
                </a:solidFill>
                <a:latin typeface="Calibri"/>
                <a:cs typeface="Calibri"/>
              </a:rPr>
              <a:t>r</a:t>
            </a:r>
            <a:r>
              <a:rPr sz="2000" b="1" spc="-45" dirty="0">
                <a:solidFill>
                  <a:srgbClr val="002776"/>
                </a:solidFill>
                <a:latin typeface="Calibri"/>
                <a:cs typeface="Calibri"/>
              </a:rPr>
              <a:t>z</a:t>
            </a:r>
            <a:r>
              <a:rPr sz="2000" b="1" spc="-15" dirty="0">
                <a:solidFill>
                  <a:srgbClr val="002776"/>
                </a:solidFill>
                <a:latin typeface="Calibri"/>
                <a:cs typeface="Calibri"/>
              </a:rPr>
              <a:t>e</a:t>
            </a:r>
            <a:r>
              <a:rPr sz="2000" b="1" spc="-5" dirty="0">
                <a:solidFill>
                  <a:srgbClr val="002776"/>
                </a:solidFill>
                <a:latin typeface="Calibri"/>
                <a:cs typeface="Calibri"/>
              </a:rPr>
              <a:t>z</a:t>
            </a:r>
            <a:r>
              <a:rPr sz="2000" b="1" dirty="0">
                <a:solidFill>
                  <a:srgbClr val="002776"/>
                </a:solidFill>
                <a:latin typeface="Calibri"/>
                <a:cs typeface="Calibri"/>
              </a:rPr>
              <a:t>n</a:t>
            </a:r>
            <a:r>
              <a:rPr sz="2000" b="1" spc="-10" dirty="0">
                <a:solidFill>
                  <a:srgbClr val="002776"/>
                </a:solidFill>
                <a:latin typeface="Calibri"/>
                <a:cs typeface="Calibri"/>
              </a:rPr>
              <a:t>a</a:t>
            </a:r>
            <a:r>
              <a:rPr sz="2000" b="1" dirty="0">
                <a:solidFill>
                  <a:srgbClr val="002776"/>
                </a:solidFill>
                <a:latin typeface="Calibri"/>
                <a:cs typeface="Calibri"/>
              </a:rPr>
              <a:t>c</a:t>
            </a:r>
            <a:r>
              <a:rPr sz="2000" b="1" spc="-45" dirty="0">
                <a:solidFill>
                  <a:srgbClr val="002776"/>
                </a:solidFill>
                <a:latin typeface="Calibri"/>
                <a:cs typeface="Calibri"/>
              </a:rPr>
              <a:t>z</a:t>
            </a:r>
            <a:r>
              <a:rPr sz="2000" b="1" dirty="0">
                <a:solidFill>
                  <a:srgbClr val="002776"/>
                </a:solidFill>
                <a:latin typeface="Calibri"/>
                <a:cs typeface="Calibri"/>
              </a:rPr>
              <a:t>o</a:t>
            </a:r>
            <a:r>
              <a:rPr sz="2000" b="1" spc="15" dirty="0">
                <a:solidFill>
                  <a:srgbClr val="002776"/>
                </a:solidFill>
                <a:latin typeface="Calibri"/>
                <a:cs typeface="Calibri"/>
              </a:rPr>
              <a:t>n</a:t>
            </a:r>
            <a:r>
              <a:rPr sz="2000" b="1" dirty="0">
                <a:solidFill>
                  <a:srgbClr val="002776"/>
                </a:solidFill>
                <a:latin typeface="Calibri"/>
                <a:cs typeface="Calibri"/>
              </a:rPr>
              <a:t>e do</a:t>
            </a:r>
            <a:r>
              <a:rPr sz="2000" b="1" spc="210" dirty="0">
                <a:solidFill>
                  <a:srgbClr val="002776"/>
                </a:solidFill>
                <a:latin typeface="Calibri"/>
                <a:cs typeface="Calibri"/>
              </a:rPr>
              <a:t> </a:t>
            </a:r>
            <a:r>
              <a:rPr sz="2000" b="1" spc="-30" dirty="0">
                <a:solidFill>
                  <a:srgbClr val="002776"/>
                </a:solidFill>
                <a:latin typeface="Calibri"/>
                <a:cs typeface="Calibri"/>
              </a:rPr>
              <a:t>g</a:t>
            </a:r>
            <a:r>
              <a:rPr sz="2000" b="1" spc="-10" dirty="0">
                <a:solidFill>
                  <a:srgbClr val="002776"/>
                </a:solidFill>
                <a:latin typeface="Calibri"/>
                <a:cs typeface="Calibri"/>
              </a:rPr>
              <a:t>o</a:t>
            </a:r>
            <a:r>
              <a:rPr sz="2000" b="1" dirty="0">
                <a:solidFill>
                  <a:srgbClr val="002776"/>
                </a:solidFill>
                <a:latin typeface="Calibri"/>
                <a:cs typeface="Calibri"/>
              </a:rPr>
              <a:t>sp</a:t>
            </a:r>
            <a:r>
              <a:rPr sz="2000" b="1" spc="-10" dirty="0">
                <a:solidFill>
                  <a:srgbClr val="002776"/>
                </a:solidFill>
                <a:latin typeface="Calibri"/>
                <a:cs typeface="Calibri"/>
              </a:rPr>
              <a:t>o</a:t>
            </a:r>
            <a:r>
              <a:rPr sz="2000" b="1" dirty="0">
                <a:solidFill>
                  <a:srgbClr val="002776"/>
                </a:solidFill>
                <a:latin typeface="Calibri"/>
                <a:cs typeface="Calibri"/>
              </a:rPr>
              <a:t>d</a:t>
            </a:r>
            <a:r>
              <a:rPr sz="2000" b="1" spc="-10" dirty="0">
                <a:solidFill>
                  <a:srgbClr val="002776"/>
                </a:solidFill>
                <a:latin typeface="Calibri"/>
                <a:cs typeface="Calibri"/>
              </a:rPr>
              <a:t>a</a:t>
            </a:r>
            <a:r>
              <a:rPr sz="2000" b="1" spc="-30" dirty="0">
                <a:solidFill>
                  <a:srgbClr val="002776"/>
                </a:solidFill>
                <a:latin typeface="Calibri"/>
                <a:cs typeface="Calibri"/>
              </a:rPr>
              <a:t>r</a:t>
            </a:r>
            <a:r>
              <a:rPr sz="2000" b="1" spc="-20" dirty="0">
                <a:solidFill>
                  <a:srgbClr val="002776"/>
                </a:solidFill>
                <a:latin typeface="Calibri"/>
                <a:cs typeface="Calibri"/>
              </a:rPr>
              <a:t>s</a:t>
            </a:r>
            <a:r>
              <a:rPr sz="2000" b="1" spc="-15" dirty="0">
                <a:solidFill>
                  <a:srgbClr val="002776"/>
                </a:solidFill>
                <a:latin typeface="Calibri"/>
                <a:cs typeface="Calibri"/>
              </a:rPr>
              <a:t>t</a:t>
            </a:r>
            <a:r>
              <a:rPr sz="2000" b="1" dirty="0">
                <a:solidFill>
                  <a:srgbClr val="002776"/>
                </a:solidFill>
                <a:latin typeface="Calibri"/>
                <a:cs typeface="Calibri"/>
              </a:rPr>
              <a:t>w</a:t>
            </a:r>
            <a:r>
              <a:rPr sz="2000" b="1" spc="200" dirty="0">
                <a:solidFill>
                  <a:srgbClr val="002776"/>
                </a:solidFill>
                <a:latin typeface="Calibri"/>
                <a:cs typeface="Calibri"/>
              </a:rPr>
              <a:t> </a:t>
            </a:r>
            <a:r>
              <a:rPr sz="2000" b="1" dirty="0">
                <a:solidFill>
                  <a:srgbClr val="002776"/>
                </a:solidFill>
                <a:latin typeface="Calibri"/>
                <a:cs typeface="Calibri"/>
              </a:rPr>
              <a:t>d</a:t>
            </a:r>
            <a:r>
              <a:rPr sz="2000" b="1" spc="-10" dirty="0">
                <a:solidFill>
                  <a:srgbClr val="002776"/>
                </a:solidFill>
                <a:latin typeface="Calibri"/>
                <a:cs typeface="Calibri"/>
              </a:rPr>
              <a:t>om</a:t>
            </a:r>
            <a:r>
              <a:rPr sz="2000" b="1" dirty="0">
                <a:solidFill>
                  <a:srgbClr val="002776"/>
                </a:solidFill>
                <a:latin typeface="Calibri"/>
                <a:cs typeface="Calibri"/>
              </a:rPr>
              <a:t>o</a:t>
            </a:r>
            <a:r>
              <a:rPr sz="2000" b="1" spc="5" dirty="0">
                <a:solidFill>
                  <a:srgbClr val="002776"/>
                </a:solidFill>
                <a:latin typeface="Calibri"/>
                <a:cs typeface="Calibri"/>
              </a:rPr>
              <a:t>w</a:t>
            </a:r>
            <a:r>
              <a:rPr sz="2000" b="1" spc="-30" dirty="0">
                <a:solidFill>
                  <a:srgbClr val="002776"/>
                </a:solidFill>
                <a:latin typeface="Calibri"/>
                <a:cs typeface="Calibri"/>
              </a:rPr>
              <a:t>y</a:t>
            </a:r>
            <a:r>
              <a:rPr sz="2000" b="1" dirty="0">
                <a:solidFill>
                  <a:srgbClr val="002776"/>
                </a:solidFill>
                <a:latin typeface="Calibri"/>
                <a:cs typeface="Calibri"/>
              </a:rPr>
              <a:t>ch</a:t>
            </a:r>
            <a:r>
              <a:rPr sz="2000" b="1" spc="185" dirty="0">
                <a:solidFill>
                  <a:srgbClr val="002776"/>
                </a:solidFill>
                <a:latin typeface="Calibri"/>
                <a:cs typeface="Calibri"/>
              </a:rPr>
              <a:t> </a:t>
            </a:r>
            <a:r>
              <a:rPr sz="2000" b="1" spc="-5" dirty="0">
                <a:solidFill>
                  <a:srgbClr val="002776"/>
                </a:solidFill>
                <a:latin typeface="Calibri"/>
                <a:cs typeface="Calibri"/>
              </a:rPr>
              <a:t>l</a:t>
            </a:r>
            <a:r>
              <a:rPr sz="2000" b="1" dirty="0">
                <a:solidFill>
                  <a:srgbClr val="002776"/>
                </a:solidFill>
                <a:latin typeface="Calibri"/>
                <a:cs typeface="Calibri"/>
              </a:rPr>
              <a:t>ub</a:t>
            </a:r>
            <a:r>
              <a:rPr sz="2000" b="1" spc="200" dirty="0">
                <a:solidFill>
                  <a:srgbClr val="002776"/>
                </a:solidFill>
                <a:latin typeface="Calibri"/>
                <a:cs typeface="Calibri"/>
              </a:rPr>
              <a:t> </a:t>
            </a:r>
            <a:r>
              <a:rPr sz="2000" b="1" spc="-15" dirty="0">
                <a:solidFill>
                  <a:srgbClr val="002776"/>
                </a:solidFill>
                <a:latin typeface="Calibri"/>
                <a:cs typeface="Calibri"/>
              </a:rPr>
              <a:t>i</a:t>
            </a:r>
            <a:r>
              <a:rPr sz="2000" b="1" dirty="0">
                <a:solidFill>
                  <a:srgbClr val="002776"/>
                </a:solidFill>
                <a:latin typeface="Calibri"/>
                <a:cs typeface="Calibri"/>
              </a:rPr>
              <a:t>n</a:t>
            </a:r>
            <a:r>
              <a:rPr sz="2000" b="1" spc="-20" dirty="0">
                <a:solidFill>
                  <a:srgbClr val="002776"/>
                </a:solidFill>
                <a:latin typeface="Calibri"/>
                <a:cs typeface="Calibri"/>
              </a:rPr>
              <a:t>s</a:t>
            </a:r>
            <a:r>
              <a:rPr sz="2000" b="1" spc="-25" dirty="0">
                <a:solidFill>
                  <a:srgbClr val="002776"/>
                </a:solidFill>
                <a:latin typeface="Calibri"/>
                <a:cs typeface="Calibri"/>
              </a:rPr>
              <a:t>t</a:t>
            </a:r>
            <a:r>
              <a:rPr sz="2000" b="1" spc="-10" dirty="0">
                <a:solidFill>
                  <a:srgbClr val="002776"/>
                </a:solidFill>
                <a:latin typeface="Calibri"/>
                <a:cs typeface="Calibri"/>
              </a:rPr>
              <a:t>a</a:t>
            </a:r>
            <a:r>
              <a:rPr sz="2000" b="1" dirty="0">
                <a:solidFill>
                  <a:srgbClr val="002776"/>
                </a:solidFill>
                <a:latin typeface="Calibri"/>
                <a:cs typeface="Calibri"/>
              </a:rPr>
              <a:t>l</a:t>
            </a:r>
            <a:r>
              <a:rPr sz="2000" b="1" spc="-10" dirty="0">
                <a:solidFill>
                  <a:srgbClr val="002776"/>
                </a:solidFill>
                <a:latin typeface="Calibri"/>
                <a:cs typeface="Calibri"/>
              </a:rPr>
              <a:t>a</a:t>
            </a:r>
            <a:r>
              <a:rPr sz="2000" b="1" dirty="0">
                <a:solidFill>
                  <a:srgbClr val="002776"/>
                </a:solidFill>
                <a:latin typeface="Calibri"/>
                <a:cs typeface="Calibri"/>
              </a:rPr>
              <a:t>c</a:t>
            </a:r>
            <a:r>
              <a:rPr sz="2000" b="1" spc="-10" dirty="0">
                <a:solidFill>
                  <a:srgbClr val="002776"/>
                </a:solidFill>
                <a:latin typeface="Calibri"/>
                <a:cs typeface="Calibri"/>
              </a:rPr>
              <a:t>j</a:t>
            </a:r>
            <a:r>
              <a:rPr sz="2000" b="1" dirty="0">
                <a:solidFill>
                  <a:srgbClr val="002776"/>
                </a:solidFill>
                <a:latin typeface="Calibri"/>
                <a:cs typeface="Calibri"/>
              </a:rPr>
              <a:t>i</a:t>
            </a:r>
            <a:r>
              <a:rPr sz="2000" b="1" spc="195" dirty="0">
                <a:solidFill>
                  <a:srgbClr val="002776"/>
                </a:solidFill>
                <a:latin typeface="Calibri"/>
                <a:cs typeface="Calibri"/>
              </a:rPr>
              <a:t> </a:t>
            </a:r>
            <a:r>
              <a:rPr sz="2000" b="1" dirty="0">
                <a:solidFill>
                  <a:srgbClr val="002776"/>
                </a:solidFill>
                <a:latin typeface="Calibri"/>
                <a:cs typeface="Calibri"/>
              </a:rPr>
              <a:t>m</a:t>
            </a:r>
            <a:r>
              <a:rPr sz="2000" b="1" spc="-10" dirty="0">
                <a:solidFill>
                  <a:srgbClr val="002776"/>
                </a:solidFill>
                <a:latin typeface="Calibri"/>
                <a:cs typeface="Calibri"/>
              </a:rPr>
              <a:t>a</a:t>
            </a:r>
            <a:r>
              <a:rPr sz="2000" b="1" spc="-5" dirty="0">
                <a:solidFill>
                  <a:srgbClr val="002776"/>
                </a:solidFill>
                <a:latin typeface="Calibri"/>
                <a:cs typeface="Calibri"/>
              </a:rPr>
              <a:t>ł</a:t>
            </a:r>
            <a:r>
              <a:rPr sz="2000" b="1" dirty="0">
                <a:solidFill>
                  <a:srgbClr val="002776"/>
                </a:solidFill>
                <a:latin typeface="Calibri"/>
                <a:cs typeface="Calibri"/>
              </a:rPr>
              <a:t>ej</a:t>
            </a:r>
            <a:r>
              <a:rPr sz="2000" b="1" spc="200" dirty="0">
                <a:solidFill>
                  <a:srgbClr val="002776"/>
                </a:solidFill>
                <a:latin typeface="Calibri"/>
                <a:cs typeface="Calibri"/>
              </a:rPr>
              <a:t> </a:t>
            </a:r>
            <a:r>
              <a:rPr sz="2000" b="1" dirty="0">
                <a:solidFill>
                  <a:srgbClr val="002776"/>
                </a:solidFill>
                <a:latin typeface="Calibri"/>
                <a:cs typeface="Calibri"/>
              </a:rPr>
              <a:t>mocy</a:t>
            </a:r>
            <a:r>
              <a:rPr sz="2000" b="1" spc="195" dirty="0">
                <a:solidFill>
                  <a:srgbClr val="002776"/>
                </a:solidFill>
                <a:latin typeface="Calibri"/>
                <a:cs typeface="Calibri"/>
              </a:rPr>
              <a:t> </a:t>
            </a:r>
            <a:r>
              <a:rPr sz="2000" b="1" spc="-5" dirty="0">
                <a:solidFill>
                  <a:srgbClr val="002776"/>
                </a:solidFill>
                <a:latin typeface="Calibri"/>
                <a:cs typeface="Calibri"/>
              </a:rPr>
              <a:t>(</a:t>
            </a:r>
            <a:r>
              <a:rPr sz="2000" b="1" spc="-10" dirty="0">
                <a:solidFill>
                  <a:srgbClr val="002776"/>
                </a:solidFill>
                <a:latin typeface="Calibri"/>
                <a:cs typeface="Calibri"/>
              </a:rPr>
              <a:t>p</a:t>
            </a:r>
            <a:r>
              <a:rPr sz="2000" b="1" dirty="0">
                <a:solidFill>
                  <a:srgbClr val="002776"/>
                </a:solidFill>
                <a:latin typeface="Calibri"/>
                <a:cs typeface="Calibri"/>
              </a:rPr>
              <a:t>on</a:t>
            </a:r>
            <a:r>
              <a:rPr sz="2000" b="1" spc="-5" dirty="0">
                <a:solidFill>
                  <a:srgbClr val="002776"/>
                </a:solidFill>
                <a:latin typeface="Calibri"/>
                <a:cs typeface="Calibri"/>
              </a:rPr>
              <a:t>i</a:t>
            </a:r>
            <a:r>
              <a:rPr sz="2000" b="1" spc="-40" dirty="0">
                <a:solidFill>
                  <a:srgbClr val="002776"/>
                </a:solidFill>
                <a:latin typeface="Calibri"/>
                <a:cs typeface="Calibri"/>
              </a:rPr>
              <a:t>ż</a:t>
            </a:r>
            <a:r>
              <a:rPr sz="2000" b="1" dirty="0">
                <a:solidFill>
                  <a:srgbClr val="002776"/>
                </a:solidFill>
                <a:latin typeface="Calibri"/>
                <a:cs typeface="Calibri"/>
              </a:rPr>
              <a:t>ej</a:t>
            </a:r>
            <a:r>
              <a:rPr sz="2000" b="1" spc="200" dirty="0">
                <a:solidFill>
                  <a:srgbClr val="002776"/>
                </a:solidFill>
                <a:latin typeface="Calibri"/>
                <a:cs typeface="Calibri"/>
              </a:rPr>
              <a:t> </a:t>
            </a:r>
            <a:r>
              <a:rPr sz="2000" b="1" dirty="0">
                <a:solidFill>
                  <a:srgbClr val="002776"/>
                </a:solidFill>
                <a:latin typeface="Calibri"/>
                <a:cs typeface="Calibri"/>
              </a:rPr>
              <a:t>1</a:t>
            </a:r>
            <a:r>
              <a:rPr sz="2000" b="1" spc="210" dirty="0">
                <a:solidFill>
                  <a:srgbClr val="002776"/>
                </a:solidFill>
                <a:latin typeface="Calibri"/>
                <a:cs typeface="Calibri"/>
              </a:rPr>
              <a:t> </a:t>
            </a:r>
            <a:r>
              <a:rPr sz="2000" b="1" dirty="0">
                <a:solidFill>
                  <a:srgbClr val="002776"/>
                </a:solidFill>
                <a:latin typeface="Calibri"/>
                <a:cs typeface="Calibri"/>
              </a:rPr>
              <a:t>M</a:t>
            </a:r>
            <a:r>
              <a:rPr sz="2000" b="1" spc="-5" dirty="0">
                <a:solidFill>
                  <a:srgbClr val="002776"/>
                </a:solidFill>
                <a:latin typeface="Calibri"/>
                <a:cs typeface="Calibri"/>
              </a:rPr>
              <a:t>W) </a:t>
            </a:r>
            <a:r>
              <a:rPr sz="2000" b="1" dirty="0">
                <a:solidFill>
                  <a:srgbClr val="002776"/>
                </a:solidFill>
                <a:latin typeface="Calibri"/>
                <a:cs typeface="Calibri"/>
              </a:rPr>
              <a:t>ma</a:t>
            </a:r>
            <a:r>
              <a:rPr sz="2000" b="1" spc="-15" dirty="0">
                <a:solidFill>
                  <a:srgbClr val="002776"/>
                </a:solidFill>
                <a:latin typeface="Calibri"/>
                <a:cs typeface="Calibri"/>
              </a:rPr>
              <a:t> </a:t>
            </a:r>
            <a:r>
              <a:rPr sz="2000" b="1" dirty="0">
                <a:solidFill>
                  <a:srgbClr val="002776"/>
                </a:solidFill>
                <a:latin typeface="Calibri"/>
                <a:cs typeface="Calibri"/>
              </a:rPr>
              <a:t>obo</a:t>
            </a:r>
            <a:r>
              <a:rPr sz="2000" b="1" spc="-10" dirty="0">
                <a:solidFill>
                  <a:srgbClr val="002776"/>
                </a:solidFill>
                <a:latin typeface="Calibri"/>
                <a:cs typeface="Calibri"/>
              </a:rPr>
              <a:t>w</a:t>
            </a:r>
            <a:r>
              <a:rPr sz="2000" b="1" spc="-5" dirty="0">
                <a:solidFill>
                  <a:srgbClr val="002776"/>
                </a:solidFill>
                <a:latin typeface="Calibri"/>
                <a:cs typeface="Calibri"/>
              </a:rPr>
              <a:t>i</a:t>
            </a:r>
            <a:r>
              <a:rPr sz="2000" b="1" spc="-10" dirty="0">
                <a:solidFill>
                  <a:srgbClr val="002776"/>
                </a:solidFill>
                <a:latin typeface="Calibri"/>
                <a:cs typeface="Calibri"/>
              </a:rPr>
              <a:t>ą</a:t>
            </a:r>
            <a:r>
              <a:rPr sz="2000" b="1" spc="-40" dirty="0">
                <a:solidFill>
                  <a:srgbClr val="002776"/>
                </a:solidFill>
                <a:latin typeface="Calibri"/>
                <a:cs typeface="Calibri"/>
              </a:rPr>
              <a:t>z</a:t>
            </a:r>
            <a:r>
              <a:rPr sz="2000" b="1" dirty="0">
                <a:solidFill>
                  <a:srgbClr val="002776"/>
                </a:solidFill>
                <a:latin typeface="Calibri"/>
                <a:cs typeface="Calibri"/>
              </a:rPr>
              <a:t>ek</a:t>
            </a:r>
            <a:r>
              <a:rPr sz="2000" b="1" spc="-10" dirty="0">
                <a:solidFill>
                  <a:srgbClr val="002776"/>
                </a:solidFill>
                <a:latin typeface="Calibri"/>
                <a:cs typeface="Calibri"/>
              </a:rPr>
              <a:t> </a:t>
            </a:r>
            <a:r>
              <a:rPr sz="2000" b="1" spc="5" dirty="0">
                <a:solidFill>
                  <a:srgbClr val="002776"/>
                </a:solidFill>
                <a:latin typeface="Calibri"/>
                <a:cs typeface="Calibri"/>
              </a:rPr>
              <a:t>w</a:t>
            </a:r>
            <a:r>
              <a:rPr sz="2000" b="1" spc="-15" dirty="0">
                <a:solidFill>
                  <a:srgbClr val="002776"/>
                </a:solidFill>
                <a:latin typeface="Calibri"/>
                <a:cs typeface="Calibri"/>
              </a:rPr>
              <a:t>y</a:t>
            </a:r>
            <a:r>
              <a:rPr sz="2000" b="1" spc="-20" dirty="0">
                <a:solidFill>
                  <a:srgbClr val="002776"/>
                </a:solidFill>
                <a:latin typeface="Calibri"/>
                <a:cs typeface="Calibri"/>
              </a:rPr>
              <a:t>s</a:t>
            </a:r>
            <a:r>
              <a:rPr sz="2000" b="1" spc="-25" dirty="0">
                <a:solidFill>
                  <a:srgbClr val="002776"/>
                </a:solidFill>
                <a:latin typeface="Calibri"/>
                <a:cs typeface="Calibri"/>
              </a:rPr>
              <a:t>t</a:t>
            </a:r>
            <a:r>
              <a:rPr sz="2000" b="1" spc="-20" dirty="0">
                <a:solidFill>
                  <a:srgbClr val="002776"/>
                </a:solidFill>
                <a:latin typeface="Calibri"/>
                <a:cs typeface="Calibri"/>
              </a:rPr>
              <a:t>a</a:t>
            </a:r>
            <a:r>
              <a:rPr sz="2000" b="1" spc="-5" dirty="0">
                <a:solidFill>
                  <a:srgbClr val="002776"/>
                </a:solidFill>
                <a:latin typeface="Calibri"/>
                <a:cs typeface="Calibri"/>
              </a:rPr>
              <a:t>wi</a:t>
            </a:r>
            <a:r>
              <a:rPr sz="2000" b="1" dirty="0">
                <a:solidFill>
                  <a:srgbClr val="002776"/>
                </a:solidFill>
                <a:latin typeface="Calibri"/>
                <a:cs typeface="Calibri"/>
              </a:rPr>
              <a:t>ć</a:t>
            </a:r>
            <a:r>
              <a:rPr sz="2000" b="1" spc="-10" dirty="0">
                <a:solidFill>
                  <a:srgbClr val="002776"/>
                </a:solidFill>
                <a:latin typeface="Calibri"/>
                <a:cs typeface="Calibri"/>
              </a:rPr>
              <a:t> św</a:t>
            </a:r>
            <a:r>
              <a:rPr sz="2000" b="1" spc="-5" dirty="0">
                <a:solidFill>
                  <a:srgbClr val="002776"/>
                </a:solidFill>
                <a:latin typeface="Calibri"/>
                <a:cs typeface="Calibri"/>
              </a:rPr>
              <a:t>i</a:t>
            </a:r>
            <a:r>
              <a:rPr sz="2000" b="1" spc="-10" dirty="0">
                <a:solidFill>
                  <a:srgbClr val="002776"/>
                </a:solidFill>
                <a:latin typeface="Calibri"/>
                <a:cs typeface="Calibri"/>
              </a:rPr>
              <a:t>a</a:t>
            </a:r>
            <a:r>
              <a:rPr sz="2000" b="1" dirty="0">
                <a:solidFill>
                  <a:srgbClr val="002776"/>
                </a:solidFill>
                <a:latin typeface="Calibri"/>
                <a:cs typeface="Calibri"/>
              </a:rPr>
              <a:t>dect</a:t>
            </a:r>
            <a:r>
              <a:rPr sz="2000" b="1" spc="-20" dirty="0">
                <a:solidFill>
                  <a:srgbClr val="002776"/>
                </a:solidFill>
                <a:latin typeface="Calibri"/>
                <a:cs typeface="Calibri"/>
              </a:rPr>
              <a:t>w</a:t>
            </a:r>
            <a:r>
              <a:rPr sz="2000" b="1" dirty="0">
                <a:solidFill>
                  <a:srgbClr val="002776"/>
                </a:solidFill>
                <a:latin typeface="Calibri"/>
                <a:cs typeface="Calibri"/>
              </a:rPr>
              <a:t>o</a:t>
            </a:r>
            <a:r>
              <a:rPr sz="2000" b="1" spc="-30" dirty="0">
                <a:solidFill>
                  <a:srgbClr val="002776"/>
                </a:solidFill>
                <a:latin typeface="Calibri"/>
                <a:cs typeface="Calibri"/>
              </a:rPr>
              <a:t> </a:t>
            </a:r>
            <a:r>
              <a:rPr sz="2000" b="1" spc="5" dirty="0">
                <a:solidFill>
                  <a:srgbClr val="002776"/>
                </a:solidFill>
                <a:latin typeface="Calibri"/>
                <a:cs typeface="Calibri"/>
              </a:rPr>
              <a:t>j</a:t>
            </a:r>
            <a:r>
              <a:rPr sz="2000" b="1" spc="-10" dirty="0">
                <a:solidFill>
                  <a:srgbClr val="002776"/>
                </a:solidFill>
                <a:latin typeface="Calibri"/>
                <a:cs typeface="Calibri"/>
              </a:rPr>
              <a:t>a</a:t>
            </a:r>
            <a:r>
              <a:rPr sz="2000" b="1" spc="-65" dirty="0">
                <a:solidFill>
                  <a:srgbClr val="002776"/>
                </a:solidFill>
                <a:latin typeface="Calibri"/>
                <a:cs typeface="Calibri"/>
              </a:rPr>
              <a:t>k</a:t>
            </a:r>
            <a:r>
              <a:rPr sz="2000" b="1" dirty="0">
                <a:solidFill>
                  <a:srgbClr val="002776"/>
                </a:solidFill>
                <a:latin typeface="Calibri"/>
                <a:cs typeface="Calibri"/>
              </a:rPr>
              <a:t>ości</a:t>
            </a:r>
            <a:r>
              <a:rPr sz="2000" b="1" spc="-10" dirty="0">
                <a:solidFill>
                  <a:srgbClr val="002776"/>
                </a:solidFill>
                <a:latin typeface="Calibri"/>
                <a:cs typeface="Calibri"/>
              </a:rPr>
              <a:t> </a:t>
            </a:r>
            <a:r>
              <a:rPr sz="2000" b="1" dirty="0">
                <a:solidFill>
                  <a:srgbClr val="002776"/>
                </a:solidFill>
                <a:latin typeface="Calibri"/>
                <a:cs typeface="Calibri"/>
              </a:rPr>
              <a:t>d</a:t>
            </a:r>
            <a:r>
              <a:rPr sz="2000" b="1" spc="-5" dirty="0">
                <a:solidFill>
                  <a:srgbClr val="002776"/>
                </a:solidFill>
                <a:latin typeface="Calibri"/>
                <a:cs typeface="Calibri"/>
              </a:rPr>
              <a:t>l</a:t>
            </a:r>
            <a:r>
              <a:rPr sz="2000" b="1" dirty="0">
                <a:solidFill>
                  <a:srgbClr val="002776"/>
                </a:solidFill>
                <a:latin typeface="Calibri"/>
                <a:cs typeface="Calibri"/>
              </a:rPr>
              <a:t>a</a:t>
            </a:r>
            <a:r>
              <a:rPr sz="2000" b="1" spc="-15" dirty="0">
                <a:solidFill>
                  <a:srgbClr val="002776"/>
                </a:solidFill>
                <a:latin typeface="Calibri"/>
                <a:cs typeface="Calibri"/>
              </a:rPr>
              <a:t> </a:t>
            </a:r>
            <a:r>
              <a:rPr sz="2000" b="1" dirty="0" err="1">
                <a:solidFill>
                  <a:srgbClr val="002776"/>
                </a:solidFill>
                <a:latin typeface="Calibri"/>
                <a:cs typeface="Calibri"/>
              </a:rPr>
              <a:t>p</a:t>
            </a:r>
            <a:r>
              <a:rPr sz="2000" b="1" spc="-10" dirty="0" err="1">
                <a:solidFill>
                  <a:srgbClr val="002776"/>
                </a:solidFill>
                <a:latin typeface="Calibri"/>
                <a:cs typeface="Calibri"/>
              </a:rPr>
              <a:t>a</a:t>
            </a:r>
            <a:r>
              <a:rPr sz="2000" b="1" spc="-5" dirty="0" err="1">
                <a:solidFill>
                  <a:srgbClr val="002776"/>
                </a:solidFill>
                <a:latin typeface="Calibri"/>
                <a:cs typeface="Calibri"/>
              </a:rPr>
              <a:t>l</a:t>
            </a:r>
            <a:r>
              <a:rPr sz="2000" b="1" dirty="0" err="1">
                <a:solidFill>
                  <a:srgbClr val="002776"/>
                </a:solidFill>
                <a:latin typeface="Calibri"/>
                <a:cs typeface="Calibri"/>
              </a:rPr>
              <a:t>i</a:t>
            </a:r>
            <a:r>
              <a:rPr sz="2000" b="1" spc="-30" dirty="0" err="1">
                <a:solidFill>
                  <a:srgbClr val="002776"/>
                </a:solidFill>
                <a:latin typeface="Calibri"/>
                <a:cs typeface="Calibri"/>
              </a:rPr>
              <a:t>w</a:t>
            </a:r>
            <a:r>
              <a:rPr sz="2000" b="1" dirty="0" err="1">
                <a:solidFill>
                  <a:srgbClr val="002776"/>
                </a:solidFill>
                <a:latin typeface="Calibri"/>
                <a:cs typeface="Calibri"/>
              </a:rPr>
              <a:t>a</a:t>
            </a:r>
            <a:r>
              <a:rPr sz="2000" b="1" spc="-15" dirty="0">
                <a:solidFill>
                  <a:srgbClr val="002776"/>
                </a:solidFill>
                <a:latin typeface="Calibri"/>
                <a:cs typeface="Calibri"/>
              </a:rPr>
              <a:t> </a:t>
            </a:r>
            <a:r>
              <a:rPr sz="2000" b="1" spc="-20" dirty="0" err="1" smtClean="0">
                <a:solidFill>
                  <a:srgbClr val="002776"/>
                </a:solidFill>
                <a:latin typeface="Calibri"/>
                <a:cs typeface="Calibri"/>
              </a:rPr>
              <a:t>s</a:t>
            </a:r>
            <a:r>
              <a:rPr sz="2000" b="1" spc="-25" dirty="0" err="1" smtClean="0">
                <a:solidFill>
                  <a:srgbClr val="002776"/>
                </a:solidFill>
                <a:latin typeface="Calibri"/>
                <a:cs typeface="Calibri"/>
              </a:rPr>
              <a:t>t</a:t>
            </a:r>
            <a:r>
              <a:rPr sz="2000" b="1" spc="-10" dirty="0" err="1" smtClean="0">
                <a:solidFill>
                  <a:srgbClr val="002776"/>
                </a:solidFill>
                <a:latin typeface="Calibri"/>
                <a:cs typeface="Calibri"/>
              </a:rPr>
              <a:t>a</a:t>
            </a:r>
            <a:r>
              <a:rPr sz="2000" b="1" spc="-5" dirty="0" err="1" smtClean="0">
                <a:solidFill>
                  <a:srgbClr val="002776"/>
                </a:solidFill>
                <a:latin typeface="Calibri"/>
                <a:cs typeface="Calibri"/>
              </a:rPr>
              <a:t>ł</a:t>
            </a:r>
            <a:r>
              <a:rPr sz="2000" b="1" dirty="0" err="1" smtClean="0">
                <a:solidFill>
                  <a:srgbClr val="002776"/>
                </a:solidFill>
                <a:latin typeface="Calibri"/>
                <a:cs typeface="Calibri"/>
              </a:rPr>
              <a:t>e</a:t>
            </a:r>
            <a:r>
              <a:rPr sz="2000" b="1" spc="-30" dirty="0" err="1" smtClean="0">
                <a:solidFill>
                  <a:srgbClr val="002776"/>
                </a:solidFill>
                <a:latin typeface="Calibri"/>
                <a:cs typeface="Calibri"/>
              </a:rPr>
              <a:t>g</a:t>
            </a:r>
            <a:r>
              <a:rPr sz="2000" b="1" dirty="0" err="1" smtClean="0">
                <a:solidFill>
                  <a:srgbClr val="002776"/>
                </a:solidFill>
                <a:latin typeface="Calibri"/>
                <a:cs typeface="Calibri"/>
              </a:rPr>
              <a:t>o</a:t>
            </a:r>
            <a:r>
              <a:rPr lang="pl-PL" sz="2000" b="1" dirty="0" smtClean="0">
                <a:solidFill>
                  <a:srgbClr val="002776"/>
                </a:solidFill>
                <a:latin typeface="Calibri"/>
                <a:cs typeface="Calibri"/>
              </a:rPr>
              <a:t>.</a:t>
            </a:r>
            <a:endParaRPr sz="2000" dirty="0">
              <a:solidFill>
                <a:srgbClr val="002776"/>
              </a:solidFill>
              <a:latin typeface="Calibri"/>
              <a:cs typeface="Calibri"/>
            </a:endParaRPr>
          </a:p>
        </p:txBody>
      </p:sp>
      <p:sp>
        <p:nvSpPr>
          <p:cNvPr id="5" name="object 5"/>
          <p:cNvSpPr txBox="1"/>
          <p:nvPr/>
        </p:nvSpPr>
        <p:spPr>
          <a:xfrm>
            <a:off x="777847" y="3573942"/>
            <a:ext cx="7226300" cy="923330"/>
          </a:xfrm>
          <a:prstGeom prst="rect">
            <a:avLst/>
          </a:prstGeom>
        </p:spPr>
        <p:txBody>
          <a:bodyPr vert="horz" wrap="square" lIns="0" tIns="0" rIns="0" bIns="0" rtlCol="0">
            <a:spAutoFit/>
          </a:bodyPr>
          <a:lstStyle/>
          <a:p>
            <a:pPr marL="354965" marR="5080" indent="-342900">
              <a:lnSpc>
                <a:spcPct val="100000"/>
              </a:lnSpc>
              <a:tabLst>
                <a:tab pos="354965" algn="l"/>
                <a:tab pos="1112520" algn="l"/>
                <a:tab pos="2188210" algn="l"/>
                <a:tab pos="2519045" algn="l"/>
                <a:tab pos="4140835" algn="l"/>
                <a:tab pos="4317365" algn="l"/>
                <a:tab pos="4525010" algn="l"/>
                <a:tab pos="4820285" algn="l"/>
                <a:tab pos="5657215" algn="l"/>
                <a:tab pos="5771515" algn="l"/>
                <a:tab pos="5919470" algn="l"/>
                <a:tab pos="6708775" algn="l"/>
              </a:tabLst>
            </a:pPr>
            <a:r>
              <a:rPr sz="2000" b="1" dirty="0" smtClean="0">
                <a:solidFill>
                  <a:srgbClr val="002776"/>
                </a:solidFill>
                <a:latin typeface="Calibri"/>
                <a:cs typeface="Calibri"/>
              </a:rPr>
              <a:t>2</a:t>
            </a:r>
            <a:r>
              <a:rPr sz="2000" b="1" dirty="0" smtClean="0">
                <a:latin typeface="Calibri"/>
                <a:cs typeface="Calibri"/>
              </a:rPr>
              <a:t>.	</a:t>
            </a:r>
            <a:r>
              <a:rPr sz="2000" b="1" spc="-40" dirty="0" err="1" smtClean="0">
                <a:solidFill>
                  <a:srgbClr val="002776"/>
                </a:solidFill>
                <a:latin typeface="Calibri"/>
                <a:cs typeface="Calibri"/>
              </a:rPr>
              <a:t>K</a:t>
            </a:r>
            <a:r>
              <a:rPr sz="2000" b="1" dirty="0" err="1" smtClean="0">
                <a:solidFill>
                  <a:srgbClr val="002776"/>
                </a:solidFill>
                <a:latin typeface="Calibri"/>
                <a:cs typeface="Calibri"/>
              </a:rPr>
              <a:t>op</a:t>
            </a:r>
            <a:r>
              <a:rPr sz="2000" b="1" spc="-5" dirty="0" err="1" smtClean="0">
                <a:solidFill>
                  <a:srgbClr val="002776"/>
                </a:solidFill>
                <a:latin typeface="Calibri"/>
                <a:cs typeface="Calibri"/>
              </a:rPr>
              <a:t>i</a:t>
            </a:r>
            <a:r>
              <a:rPr sz="2000" b="1" dirty="0" err="1" smtClean="0">
                <a:solidFill>
                  <a:srgbClr val="002776"/>
                </a:solidFill>
                <a:latin typeface="Calibri"/>
                <a:cs typeface="Calibri"/>
              </a:rPr>
              <a:t>a</a:t>
            </a:r>
            <a:r>
              <a:rPr sz="2000" b="1" dirty="0" smtClean="0">
                <a:solidFill>
                  <a:srgbClr val="002776"/>
                </a:solidFill>
                <a:latin typeface="Calibri"/>
                <a:cs typeface="Calibri"/>
              </a:rPr>
              <a:t>	</a:t>
            </a:r>
            <a:r>
              <a:rPr sz="2000" b="1" spc="-10" dirty="0" err="1" smtClean="0">
                <a:solidFill>
                  <a:srgbClr val="002776"/>
                </a:solidFill>
                <a:latin typeface="Calibri"/>
                <a:cs typeface="Calibri"/>
              </a:rPr>
              <a:t>św</a:t>
            </a:r>
            <a:r>
              <a:rPr sz="2000" b="1" spc="-5" dirty="0" err="1" smtClean="0">
                <a:solidFill>
                  <a:srgbClr val="002776"/>
                </a:solidFill>
                <a:latin typeface="Calibri"/>
                <a:cs typeface="Calibri"/>
              </a:rPr>
              <a:t>i</a:t>
            </a:r>
            <a:r>
              <a:rPr sz="2000" b="1" spc="-10" dirty="0" err="1" smtClean="0">
                <a:solidFill>
                  <a:srgbClr val="002776"/>
                </a:solidFill>
                <a:latin typeface="Calibri"/>
                <a:cs typeface="Calibri"/>
              </a:rPr>
              <a:t>a</a:t>
            </a:r>
            <a:r>
              <a:rPr sz="2000" b="1" dirty="0" err="1" smtClean="0">
                <a:solidFill>
                  <a:srgbClr val="002776"/>
                </a:solidFill>
                <a:latin typeface="Calibri"/>
                <a:cs typeface="Calibri"/>
              </a:rPr>
              <a:t>d</a:t>
            </a:r>
            <a:r>
              <a:rPr sz="2000" b="1" spc="-15" dirty="0" err="1" smtClean="0">
                <a:solidFill>
                  <a:srgbClr val="002776"/>
                </a:solidFill>
                <a:latin typeface="Calibri"/>
                <a:cs typeface="Calibri"/>
              </a:rPr>
              <a:t>e</a:t>
            </a:r>
            <a:r>
              <a:rPr sz="2000" b="1" dirty="0" err="1" smtClean="0">
                <a:solidFill>
                  <a:srgbClr val="002776"/>
                </a:solidFill>
                <a:latin typeface="Calibri"/>
                <a:cs typeface="Calibri"/>
              </a:rPr>
              <a:t>ct</a:t>
            </a:r>
            <a:r>
              <a:rPr sz="2000" b="1" spc="-30" dirty="0" err="1" smtClean="0">
                <a:solidFill>
                  <a:srgbClr val="002776"/>
                </a:solidFill>
                <a:latin typeface="Calibri"/>
                <a:cs typeface="Calibri"/>
              </a:rPr>
              <a:t>w</a:t>
            </a:r>
            <a:r>
              <a:rPr sz="2000" b="1" dirty="0" err="1" smtClean="0">
                <a:solidFill>
                  <a:srgbClr val="002776"/>
                </a:solidFill>
                <a:latin typeface="Calibri"/>
                <a:cs typeface="Calibri"/>
              </a:rPr>
              <a:t>a</a:t>
            </a:r>
            <a:r>
              <a:rPr sz="2000" b="1" dirty="0" smtClean="0">
                <a:solidFill>
                  <a:srgbClr val="002776"/>
                </a:solidFill>
                <a:latin typeface="Calibri"/>
                <a:cs typeface="Calibri"/>
              </a:rPr>
              <a:t>	</a:t>
            </a:r>
            <a:r>
              <a:rPr sz="2000" b="1" dirty="0" err="1" smtClean="0">
                <a:solidFill>
                  <a:srgbClr val="002776"/>
                </a:solidFill>
                <a:latin typeface="Calibri"/>
                <a:cs typeface="Calibri"/>
              </a:rPr>
              <a:t>p</a:t>
            </a:r>
            <a:r>
              <a:rPr sz="2000" b="1" spc="-10" dirty="0" err="1" smtClean="0">
                <a:solidFill>
                  <a:srgbClr val="002776"/>
                </a:solidFill>
                <a:latin typeface="Calibri"/>
                <a:cs typeface="Calibri"/>
              </a:rPr>
              <a:t>o</a:t>
            </a:r>
            <a:r>
              <a:rPr sz="2000" b="1" dirty="0" err="1" smtClean="0">
                <a:solidFill>
                  <a:srgbClr val="002776"/>
                </a:solidFill>
                <a:latin typeface="Calibri"/>
                <a:cs typeface="Calibri"/>
              </a:rPr>
              <a:t>t</a:t>
            </a:r>
            <a:r>
              <a:rPr sz="2000" b="1" spc="-10" dirty="0" err="1" smtClean="0">
                <a:solidFill>
                  <a:srgbClr val="002776"/>
                </a:solidFill>
                <a:latin typeface="Calibri"/>
                <a:cs typeface="Calibri"/>
              </a:rPr>
              <a:t>w</a:t>
            </a:r>
            <a:r>
              <a:rPr sz="2000" b="1" spc="-5" dirty="0" err="1" smtClean="0">
                <a:solidFill>
                  <a:srgbClr val="002776"/>
                </a:solidFill>
                <a:latin typeface="Calibri"/>
                <a:cs typeface="Calibri"/>
              </a:rPr>
              <a:t>ie</a:t>
            </a:r>
            <a:r>
              <a:rPr sz="2000" b="1" spc="-30" dirty="0" err="1" smtClean="0">
                <a:solidFill>
                  <a:srgbClr val="002776"/>
                </a:solidFill>
                <a:latin typeface="Calibri"/>
                <a:cs typeface="Calibri"/>
              </a:rPr>
              <a:t>r</a:t>
            </a:r>
            <a:r>
              <a:rPr sz="2000" b="1" dirty="0" err="1" smtClean="0">
                <a:solidFill>
                  <a:srgbClr val="002776"/>
                </a:solidFill>
                <a:latin typeface="Calibri"/>
                <a:cs typeface="Calibri"/>
              </a:rPr>
              <a:t>d</a:t>
            </a:r>
            <a:r>
              <a:rPr sz="2000" b="1" spc="-45" dirty="0" err="1" smtClean="0">
                <a:solidFill>
                  <a:srgbClr val="002776"/>
                </a:solidFill>
                <a:latin typeface="Calibri"/>
                <a:cs typeface="Calibri"/>
              </a:rPr>
              <a:t>z</a:t>
            </a:r>
            <a:r>
              <a:rPr sz="2000" b="1" dirty="0" err="1" smtClean="0">
                <a:solidFill>
                  <a:srgbClr val="002776"/>
                </a:solidFill>
                <a:latin typeface="Calibri"/>
                <a:cs typeface="Calibri"/>
              </a:rPr>
              <a:t>ona</a:t>
            </a:r>
            <a:r>
              <a:rPr sz="2000" b="1" dirty="0" smtClean="0">
                <a:solidFill>
                  <a:srgbClr val="002776"/>
                </a:solidFill>
                <a:latin typeface="Calibri"/>
                <a:cs typeface="Calibri"/>
              </a:rPr>
              <a:t>	</a:t>
            </a:r>
            <a:r>
              <a:rPr sz="2000" b="1" spc="-30" dirty="0" err="1" smtClean="0">
                <a:solidFill>
                  <a:srgbClr val="002776"/>
                </a:solidFill>
                <a:latin typeface="Calibri"/>
                <a:cs typeface="Calibri"/>
              </a:rPr>
              <a:t>z</a:t>
            </a:r>
            <a:r>
              <a:rPr sz="2000" b="1" dirty="0" err="1" smtClean="0">
                <a:solidFill>
                  <a:srgbClr val="002776"/>
                </a:solidFill>
                <a:latin typeface="Calibri"/>
                <a:cs typeface="Calibri"/>
              </a:rPr>
              <a:t>a</a:t>
            </a:r>
            <a:r>
              <a:rPr sz="2000" b="1" dirty="0" smtClean="0">
                <a:solidFill>
                  <a:srgbClr val="002776"/>
                </a:solidFill>
                <a:latin typeface="Calibri"/>
                <a:cs typeface="Calibri"/>
              </a:rPr>
              <a:t>	</a:t>
            </a:r>
            <a:r>
              <a:rPr sz="2000" b="1" spc="-20" dirty="0" err="1" smtClean="0">
                <a:solidFill>
                  <a:srgbClr val="002776"/>
                </a:solidFill>
                <a:latin typeface="Calibri"/>
                <a:cs typeface="Calibri"/>
              </a:rPr>
              <a:t>z</a:t>
            </a:r>
            <a:r>
              <a:rPr sz="2000" b="1" spc="-30" dirty="0" err="1" smtClean="0">
                <a:solidFill>
                  <a:srgbClr val="002776"/>
                </a:solidFill>
                <a:latin typeface="Calibri"/>
                <a:cs typeface="Calibri"/>
              </a:rPr>
              <a:t>g</a:t>
            </a:r>
            <a:r>
              <a:rPr sz="2000" b="1" dirty="0" err="1" smtClean="0">
                <a:solidFill>
                  <a:srgbClr val="002776"/>
                </a:solidFill>
                <a:latin typeface="Calibri"/>
                <a:cs typeface="Calibri"/>
              </a:rPr>
              <a:t>odn</a:t>
            </a:r>
            <a:r>
              <a:rPr sz="2000" b="1" spc="-15" dirty="0" err="1" smtClean="0">
                <a:solidFill>
                  <a:srgbClr val="002776"/>
                </a:solidFill>
                <a:latin typeface="Calibri"/>
                <a:cs typeface="Calibri"/>
              </a:rPr>
              <a:t>o</a:t>
            </a:r>
            <a:r>
              <a:rPr sz="2000" b="1" dirty="0" err="1" smtClean="0">
                <a:solidFill>
                  <a:srgbClr val="002776"/>
                </a:solidFill>
                <a:latin typeface="Calibri"/>
                <a:cs typeface="Calibri"/>
              </a:rPr>
              <a:t>ść</a:t>
            </a:r>
            <a:r>
              <a:rPr sz="2000" b="1" dirty="0" smtClean="0">
                <a:solidFill>
                  <a:srgbClr val="002776"/>
                </a:solidFill>
                <a:latin typeface="Calibri"/>
                <a:cs typeface="Calibri"/>
              </a:rPr>
              <a:t>	z		</a:t>
            </a:r>
            <a:r>
              <a:rPr sz="2000" b="1" dirty="0" err="1" smtClean="0">
                <a:solidFill>
                  <a:srgbClr val="002776"/>
                </a:solidFill>
                <a:latin typeface="Calibri"/>
                <a:cs typeface="Calibri"/>
              </a:rPr>
              <a:t>o</a:t>
            </a:r>
            <a:r>
              <a:rPr sz="2000" b="1" spc="5" dirty="0" err="1" smtClean="0">
                <a:solidFill>
                  <a:srgbClr val="002776"/>
                </a:solidFill>
                <a:latin typeface="Calibri"/>
                <a:cs typeface="Calibri"/>
              </a:rPr>
              <a:t>r</a:t>
            </a:r>
            <a:r>
              <a:rPr sz="2000" b="1" spc="-30" dirty="0" err="1" smtClean="0">
                <a:solidFill>
                  <a:srgbClr val="002776"/>
                </a:solidFill>
                <a:latin typeface="Calibri"/>
                <a:cs typeface="Calibri"/>
              </a:rPr>
              <a:t>y</a:t>
            </a:r>
            <a:r>
              <a:rPr sz="2000" b="1" spc="-5" dirty="0" err="1" smtClean="0">
                <a:solidFill>
                  <a:srgbClr val="002776"/>
                </a:solidFill>
                <a:latin typeface="Calibri"/>
                <a:cs typeface="Calibri"/>
              </a:rPr>
              <a:t>g</a:t>
            </a:r>
            <a:r>
              <a:rPr sz="2000" b="1" dirty="0" err="1" smtClean="0">
                <a:solidFill>
                  <a:srgbClr val="002776"/>
                </a:solidFill>
                <a:latin typeface="Calibri"/>
                <a:cs typeface="Calibri"/>
              </a:rPr>
              <a:t>in</a:t>
            </a:r>
            <a:r>
              <a:rPr sz="2000" b="1" spc="-10" dirty="0" err="1" smtClean="0">
                <a:solidFill>
                  <a:srgbClr val="002776"/>
                </a:solidFill>
                <a:latin typeface="Calibri"/>
                <a:cs typeface="Calibri"/>
              </a:rPr>
              <a:t>a</a:t>
            </a:r>
            <a:r>
              <a:rPr sz="2000" b="1" spc="-5" dirty="0" err="1" smtClean="0">
                <a:solidFill>
                  <a:srgbClr val="002776"/>
                </a:solidFill>
                <a:latin typeface="Calibri"/>
                <a:cs typeface="Calibri"/>
              </a:rPr>
              <a:t>ł</a:t>
            </a:r>
            <a:r>
              <a:rPr sz="2000" b="1" dirty="0" err="1" smtClean="0">
                <a:solidFill>
                  <a:srgbClr val="002776"/>
                </a:solidFill>
                <a:latin typeface="Calibri"/>
                <a:cs typeface="Calibri"/>
              </a:rPr>
              <a:t>em</a:t>
            </a:r>
            <a:r>
              <a:rPr sz="2000" b="1" dirty="0" smtClean="0">
                <a:solidFill>
                  <a:srgbClr val="002776"/>
                </a:solidFill>
                <a:latin typeface="Calibri"/>
                <a:cs typeface="Calibri"/>
              </a:rPr>
              <a:t> </a:t>
            </a:r>
            <a:r>
              <a:rPr sz="2000" b="1" dirty="0" err="1" smtClean="0">
                <a:solidFill>
                  <a:srgbClr val="002776"/>
                </a:solidFill>
                <a:latin typeface="Calibri"/>
                <a:cs typeface="Calibri"/>
              </a:rPr>
              <a:t>p</a:t>
            </a:r>
            <a:r>
              <a:rPr sz="2000" b="1" spc="-5" dirty="0" err="1" smtClean="0">
                <a:solidFill>
                  <a:srgbClr val="002776"/>
                </a:solidFill>
                <a:latin typeface="Calibri"/>
                <a:cs typeface="Calibri"/>
              </a:rPr>
              <a:t>r</a:t>
            </a:r>
            <a:r>
              <a:rPr sz="2000" b="1" spc="-40" dirty="0" err="1" smtClean="0">
                <a:solidFill>
                  <a:srgbClr val="002776"/>
                </a:solidFill>
                <a:latin typeface="Calibri"/>
                <a:cs typeface="Calibri"/>
              </a:rPr>
              <a:t>z</a:t>
            </a:r>
            <a:r>
              <a:rPr sz="2000" b="1" dirty="0" err="1" smtClean="0">
                <a:solidFill>
                  <a:srgbClr val="002776"/>
                </a:solidFill>
                <a:latin typeface="Calibri"/>
                <a:cs typeface="Calibri"/>
              </a:rPr>
              <a:t>eds</a:t>
            </a:r>
            <a:r>
              <a:rPr sz="2000" b="1" spc="-5" dirty="0" err="1" smtClean="0">
                <a:solidFill>
                  <a:srgbClr val="002776"/>
                </a:solidFill>
                <a:latin typeface="Calibri"/>
                <a:cs typeface="Calibri"/>
              </a:rPr>
              <a:t>i</a:t>
            </a:r>
            <a:r>
              <a:rPr sz="2000" b="1" dirty="0" err="1" smtClean="0">
                <a:solidFill>
                  <a:srgbClr val="002776"/>
                </a:solidFill>
                <a:latin typeface="Calibri"/>
                <a:cs typeface="Calibri"/>
              </a:rPr>
              <a:t>ęb</a:t>
            </a:r>
            <a:r>
              <a:rPr sz="2000" b="1" spc="-5" dirty="0" err="1" smtClean="0">
                <a:solidFill>
                  <a:srgbClr val="002776"/>
                </a:solidFill>
                <a:latin typeface="Calibri"/>
                <a:cs typeface="Calibri"/>
              </a:rPr>
              <a:t>i</a:t>
            </a:r>
            <a:r>
              <a:rPr sz="2000" b="1" dirty="0" err="1" smtClean="0">
                <a:solidFill>
                  <a:srgbClr val="002776"/>
                </a:solidFill>
                <a:latin typeface="Calibri"/>
                <a:cs typeface="Calibri"/>
              </a:rPr>
              <a:t>o</a:t>
            </a:r>
            <a:r>
              <a:rPr sz="2000" b="1" spc="-30" dirty="0" err="1" smtClean="0">
                <a:solidFill>
                  <a:srgbClr val="002776"/>
                </a:solidFill>
                <a:latin typeface="Calibri"/>
                <a:cs typeface="Calibri"/>
              </a:rPr>
              <a:t>r</a:t>
            </a:r>
            <a:r>
              <a:rPr sz="2000" b="1" dirty="0" err="1" smtClean="0">
                <a:solidFill>
                  <a:srgbClr val="002776"/>
                </a:solidFill>
                <a:latin typeface="Calibri"/>
                <a:cs typeface="Calibri"/>
              </a:rPr>
              <a:t>c</a:t>
            </a:r>
            <a:r>
              <a:rPr sz="2000" b="1" spc="-15" dirty="0" err="1" smtClean="0">
                <a:solidFill>
                  <a:srgbClr val="002776"/>
                </a:solidFill>
                <a:latin typeface="Calibri"/>
                <a:cs typeface="Calibri"/>
              </a:rPr>
              <a:t>ę</a:t>
            </a:r>
            <a:r>
              <a:rPr sz="2000" b="1" dirty="0" smtClean="0">
                <a:solidFill>
                  <a:srgbClr val="002776"/>
                </a:solidFill>
                <a:latin typeface="Calibri"/>
                <a:cs typeface="Calibri"/>
              </a:rPr>
              <a:t>,	</a:t>
            </a:r>
            <a:r>
              <a:rPr sz="2000" b="1" spc="-10" dirty="0" err="1" smtClean="0">
                <a:solidFill>
                  <a:srgbClr val="002776"/>
                </a:solidFill>
                <a:latin typeface="Calibri"/>
                <a:cs typeface="Calibri"/>
              </a:rPr>
              <a:t>w</a:t>
            </a:r>
            <a:r>
              <a:rPr sz="2000" b="1" dirty="0" err="1" smtClean="0">
                <a:solidFill>
                  <a:srgbClr val="002776"/>
                </a:solidFill>
                <a:latin typeface="Calibri"/>
                <a:cs typeface="Calibri"/>
              </a:rPr>
              <a:t>p</a:t>
            </a:r>
            <a:r>
              <a:rPr sz="2000" b="1" spc="-40" dirty="0" err="1" smtClean="0">
                <a:solidFill>
                  <a:srgbClr val="002776"/>
                </a:solidFill>
                <a:latin typeface="Calibri"/>
                <a:cs typeface="Calibri"/>
              </a:rPr>
              <a:t>r</a:t>
            </a:r>
            <a:r>
              <a:rPr sz="2000" b="1" dirty="0" err="1" smtClean="0">
                <a:solidFill>
                  <a:srgbClr val="002776"/>
                </a:solidFill>
                <a:latin typeface="Calibri"/>
                <a:cs typeface="Calibri"/>
              </a:rPr>
              <a:t>o</a:t>
            </a:r>
            <a:r>
              <a:rPr sz="2000" b="1" spc="-30" dirty="0" err="1" smtClean="0">
                <a:solidFill>
                  <a:srgbClr val="002776"/>
                </a:solidFill>
                <a:latin typeface="Calibri"/>
                <a:cs typeface="Calibri"/>
              </a:rPr>
              <a:t>w</a:t>
            </a:r>
            <a:r>
              <a:rPr sz="2000" b="1" spc="-10" dirty="0" err="1" smtClean="0">
                <a:solidFill>
                  <a:srgbClr val="002776"/>
                </a:solidFill>
                <a:latin typeface="Calibri"/>
                <a:cs typeface="Calibri"/>
              </a:rPr>
              <a:t>a</a:t>
            </a:r>
            <a:r>
              <a:rPr sz="2000" b="1" dirty="0" err="1" smtClean="0">
                <a:solidFill>
                  <a:srgbClr val="002776"/>
                </a:solidFill>
                <a:latin typeface="Calibri"/>
                <a:cs typeface="Calibri"/>
              </a:rPr>
              <a:t>d</a:t>
            </a:r>
            <a:r>
              <a:rPr sz="2000" b="1" spc="-30" dirty="0" err="1" smtClean="0">
                <a:solidFill>
                  <a:srgbClr val="002776"/>
                </a:solidFill>
                <a:latin typeface="Calibri"/>
                <a:cs typeface="Calibri"/>
              </a:rPr>
              <a:t>z</a:t>
            </a:r>
            <a:r>
              <a:rPr sz="2000" b="1" spc="-10" dirty="0" err="1" smtClean="0">
                <a:solidFill>
                  <a:srgbClr val="002776"/>
                </a:solidFill>
                <a:latin typeface="Calibri"/>
                <a:cs typeface="Calibri"/>
              </a:rPr>
              <a:t>a</a:t>
            </a:r>
            <a:r>
              <a:rPr sz="2000" b="1" spc="5" dirty="0" err="1" smtClean="0">
                <a:solidFill>
                  <a:srgbClr val="002776"/>
                </a:solidFill>
                <a:latin typeface="Calibri"/>
                <a:cs typeface="Calibri"/>
              </a:rPr>
              <a:t>j</a:t>
            </a:r>
            <a:r>
              <a:rPr sz="2000" b="1" spc="-10" dirty="0" err="1" smtClean="0">
                <a:solidFill>
                  <a:srgbClr val="002776"/>
                </a:solidFill>
                <a:latin typeface="Calibri"/>
                <a:cs typeface="Calibri"/>
              </a:rPr>
              <a:t>ą</a:t>
            </a:r>
            <a:r>
              <a:rPr sz="2000" b="1" dirty="0" err="1" smtClean="0">
                <a:solidFill>
                  <a:srgbClr val="002776"/>
                </a:solidFill>
                <a:latin typeface="Calibri"/>
                <a:cs typeface="Calibri"/>
              </a:rPr>
              <a:t>ce</a:t>
            </a:r>
            <a:r>
              <a:rPr sz="2000" b="1" spc="-30" dirty="0" err="1" smtClean="0">
                <a:solidFill>
                  <a:srgbClr val="002776"/>
                </a:solidFill>
                <a:latin typeface="Calibri"/>
                <a:cs typeface="Calibri"/>
              </a:rPr>
              <a:t>g</a:t>
            </a:r>
            <a:r>
              <a:rPr sz="2000" b="1" dirty="0" err="1" smtClean="0">
                <a:solidFill>
                  <a:srgbClr val="002776"/>
                </a:solidFill>
                <a:latin typeface="Calibri"/>
                <a:cs typeface="Calibri"/>
              </a:rPr>
              <a:t>o</a:t>
            </a:r>
            <a:r>
              <a:rPr sz="2000" b="1" dirty="0" smtClean="0">
                <a:solidFill>
                  <a:srgbClr val="002776"/>
                </a:solidFill>
                <a:latin typeface="Calibri"/>
                <a:cs typeface="Calibri"/>
              </a:rPr>
              <a:t>		do	</a:t>
            </a:r>
            <a:r>
              <a:rPr sz="2000" b="1" spc="-10" dirty="0" err="1" smtClean="0">
                <a:solidFill>
                  <a:srgbClr val="002776"/>
                </a:solidFill>
                <a:latin typeface="Calibri"/>
                <a:cs typeface="Calibri"/>
              </a:rPr>
              <a:t>o</a:t>
            </a:r>
            <a:r>
              <a:rPr sz="2000" b="1" dirty="0" err="1" smtClean="0">
                <a:solidFill>
                  <a:srgbClr val="002776"/>
                </a:solidFill>
                <a:latin typeface="Calibri"/>
                <a:cs typeface="Calibri"/>
              </a:rPr>
              <a:t>b</a:t>
            </a:r>
            <a:r>
              <a:rPr sz="2000" b="1" spc="-30" dirty="0" err="1" smtClean="0">
                <a:solidFill>
                  <a:srgbClr val="002776"/>
                </a:solidFill>
                <a:latin typeface="Calibri"/>
                <a:cs typeface="Calibri"/>
              </a:rPr>
              <a:t>r</a:t>
            </a:r>
            <a:r>
              <a:rPr sz="2000" b="1" dirty="0" err="1" smtClean="0">
                <a:solidFill>
                  <a:srgbClr val="002776"/>
                </a:solidFill>
                <a:latin typeface="Calibri"/>
                <a:cs typeface="Calibri"/>
              </a:rPr>
              <a:t>o</a:t>
            </a:r>
            <a:r>
              <a:rPr sz="2000" b="1" spc="-15" dirty="0" err="1" smtClean="0">
                <a:solidFill>
                  <a:srgbClr val="002776"/>
                </a:solidFill>
                <a:latin typeface="Calibri"/>
                <a:cs typeface="Calibri"/>
              </a:rPr>
              <a:t>t</a:t>
            </a:r>
            <a:r>
              <a:rPr sz="2000" b="1" dirty="0" err="1" smtClean="0">
                <a:solidFill>
                  <a:srgbClr val="002776"/>
                </a:solidFill>
                <a:latin typeface="Calibri"/>
                <a:cs typeface="Calibri"/>
              </a:rPr>
              <a:t>u</a:t>
            </a:r>
            <a:r>
              <a:rPr sz="2000" b="1" dirty="0" smtClean="0">
                <a:solidFill>
                  <a:srgbClr val="002776"/>
                </a:solidFill>
                <a:latin typeface="Calibri"/>
                <a:cs typeface="Calibri"/>
              </a:rPr>
              <a:t>		</a:t>
            </a:r>
            <a:r>
              <a:rPr sz="2000" b="1" dirty="0" err="1" smtClean="0">
                <a:solidFill>
                  <a:srgbClr val="002776"/>
                </a:solidFill>
                <a:latin typeface="Calibri"/>
                <a:cs typeface="Calibri"/>
              </a:rPr>
              <a:t>p</a:t>
            </a:r>
            <a:r>
              <a:rPr sz="2000" b="1" spc="-20" dirty="0" err="1" smtClean="0">
                <a:solidFill>
                  <a:srgbClr val="002776"/>
                </a:solidFill>
                <a:latin typeface="Calibri"/>
                <a:cs typeface="Calibri"/>
              </a:rPr>
              <a:t>a</a:t>
            </a:r>
            <a:r>
              <a:rPr sz="2000" b="1" dirty="0" err="1" smtClean="0">
                <a:solidFill>
                  <a:srgbClr val="002776"/>
                </a:solidFill>
                <a:latin typeface="Calibri"/>
                <a:cs typeface="Calibri"/>
              </a:rPr>
              <a:t>l</a:t>
            </a:r>
            <a:r>
              <a:rPr sz="2000" b="1" spc="-5" dirty="0" err="1" smtClean="0">
                <a:solidFill>
                  <a:srgbClr val="002776"/>
                </a:solidFill>
                <a:latin typeface="Calibri"/>
                <a:cs typeface="Calibri"/>
              </a:rPr>
              <a:t>i</a:t>
            </a:r>
            <a:r>
              <a:rPr sz="2000" b="1" spc="-30" dirty="0" err="1" smtClean="0">
                <a:solidFill>
                  <a:srgbClr val="002776"/>
                </a:solidFill>
                <a:latin typeface="Calibri"/>
                <a:cs typeface="Calibri"/>
              </a:rPr>
              <a:t>w</a:t>
            </a:r>
            <a:r>
              <a:rPr sz="2000" b="1" dirty="0" err="1" smtClean="0">
                <a:solidFill>
                  <a:srgbClr val="002776"/>
                </a:solidFill>
                <a:latin typeface="Calibri"/>
                <a:cs typeface="Calibri"/>
              </a:rPr>
              <a:t>o</a:t>
            </a:r>
            <a:r>
              <a:rPr sz="2000" b="1" dirty="0" smtClean="0">
                <a:solidFill>
                  <a:srgbClr val="002776"/>
                </a:solidFill>
                <a:latin typeface="Calibri"/>
                <a:cs typeface="Calibri"/>
              </a:rPr>
              <a:t>	</a:t>
            </a:r>
            <a:r>
              <a:rPr sz="2000" b="1" spc="-20" dirty="0" err="1" smtClean="0">
                <a:solidFill>
                  <a:srgbClr val="002776"/>
                </a:solidFill>
                <a:latin typeface="Calibri"/>
                <a:cs typeface="Calibri"/>
              </a:rPr>
              <a:t>s</a:t>
            </a:r>
            <a:r>
              <a:rPr sz="2000" b="1" spc="-25" dirty="0" err="1" smtClean="0">
                <a:solidFill>
                  <a:srgbClr val="002776"/>
                </a:solidFill>
                <a:latin typeface="Calibri"/>
                <a:cs typeface="Calibri"/>
              </a:rPr>
              <a:t>t</a:t>
            </a:r>
            <a:r>
              <a:rPr sz="2000" b="1" spc="-10" dirty="0" err="1" smtClean="0">
                <a:solidFill>
                  <a:srgbClr val="002776"/>
                </a:solidFill>
                <a:latin typeface="Calibri"/>
                <a:cs typeface="Calibri"/>
              </a:rPr>
              <a:t>a</a:t>
            </a:r>
            <a:r>
              <a:rPr sz="2000" b="1" spc="-5" dirty="0" err="1" smtClean="0">
                <a:solidFill>
                  <a:srgbClr val="002776"/>
                </a:solidFill>
                <a:latin typeface="Calibri"/>
                <a:cs typeface="Calibri"/>
              </a:rPr>
              <a:t>ł</a:t>
            </a:r>
            <a:r>
              <a:rPr sz="2000" b="1" dirty="0" err="1" smtClean="0">
                <a:solidFill>
                  <a:srgbClr val="002776"/>
                </a:solidFill>
                <a:latin typeface="Calibri"/>
                <a:cs typeface="Calibri"/>
              </a:rPr>
              <a:t>e</a:t>
            </a:r>
            <a:r>
              <a:rPr sz="2000" b="1" dirty="0" smtClean="0">
                <a:solidFill>
                  <a:srgbClr val="002776"/>
                </a:solidFill>
                <a:latin typeface="Calibri"/>
                <a:cs typeface="Calibri"/>
              </a:rPr>
              <a:t> </a:t>
            </a:r>
            <a:r>
              <a:rPr sz="2000" b="1" dirty="0" err="1" smtClean="0">
                <a:solidFill>
                  <a:srgbClr val="002776"/>
                </a:solidFill>
                <a:latin typeface="Calibri"/>
                <a:cs typeface="Calibri"/>
              </a:rPr>
              <a:t>p</a:t>
            </a:r>
            <a:r>
              <a:rPr sz="2000" b="1" spc="-5" dirty="0" err="1" smtClean="0">
                <a:solidFill>
                  <a:srgbClr val="002776"/>
                </a:solidFill>
                <a:latin typeface="Calibri"/>
                <a:cs typeface="Calibri"/>
              </a:rPr>
              <a:t>r</a:t>
            </a:r>
            <a:r>
              <a:rPr sz="2000" b="1" spc="-45" dirty="0" err="1" smtClean="0">
                <a:solidFill>
                  <a:srgbClr val="002776"/>
                </a:solidFill>
                <a:latin typeface="Calibri"/>
                <a:cs typeface="Calibri"/>
              </a:rPr>
              <a:t>z</a:t>
            </a:r>
            <a:r>
              <a:rPr sz="2000" b="1" spc="-5" dirty="0" err="1" smtClean="0">
                <a:solidFill>
                  <a:srgbClr val="002776"/>
                </a:solidFill>
                <a:latin typeface="Calibri"/>
                <a:cs typeface="Calibri"/>
              </a:rPr>
              <a:t>e</a:t>
            </a:r>
            <a:r>
              <a:rPr sz="2000" b="1" spc="-30" dirty="0" err="1" smtClean="0">
                <a:solidFill>
                  <a:srgbClr val="002776"/>
                </a:solidFill>
                <a:latin typeface="Calibri"/>
                <a:cs typeface="Calibri"/>
              </a:rPr>
              <a:t>k</a:t>
            </a:r>
            <a:r>
              <a:rPr sz="2000" b="1" spc="-10" dirty="0" err="1" smtClean="0">
                <a:solidFill>
                  <a:srgbClr val="002776"/>
                </a:solidFill>
                <a:latin typeface="Calibri"/>
                <a:cs typeface="Calibri"/>
              </a:rPr>
              <a:t>a</a:t>
            </a:r>
            <a:r>
              <a:rPr sz="2000" b="1" spc="-20" dirty="0" err="1" smtClean="0">
                <a:solidFill>
                  <a:srgbClr val="002776"/>
                </a:solidFill>
                <a:latin typeface="Calibri"/>
                <a:cs typeface="Calibri"/>
              </a:rPr>
              <a:t>z</a:t>
            </a:r>
            <a:r>
              <a:rPr sz="2000" b="1" spc="10" dirty="0" err="1" smtClean="0">
                <a:solidFill>
                  <a:srgbClr val="002776"/>
                </a:solidFill>
                <a:latin typeface="Calibri"/>
                <a:cs typeface="Calibri"/>
              </a:rPr>
              <a:t>y</a:t>
            </a:r>
            <a:r>
              <a:rPr sz="2000" b="1" spc="-30" dirty="0" err="1" smtClean="0">
                <a:solidFill>
                  <a:srgbClr val="002776"/>
                </a:solidFill>
                <a:latin typeface="Calibri"/>
                <a:cs typeface="Calibri"/>
              </a:rPr>
              <a:t>w</a:t>
            </a:r>
            <a:r>
              <a:rPr sz="2000" b="1" spc="-10" dirty="0" err="1" smtClean="0">
                <a:solidFill>
                  <a:srgbClr val="002776"/>
                </a:solidFill>
                <a:latin typeface="Calibri"/>
                <a:cs typeface="Calibri"/>
              </a:rPr>
              <a:t>a</a:t>
            </a:r>
            <a:r>
              <a:rPr sz="2000" b="1" dirty="0" err="1" smtClean="0">
                <a:solidFill>
                  <a:srgbClr val="002776"/>
                </a:solidFill>
                <a:latin typeface="Calibri"/>
                <a:cs typeface="Calibri"/>
              </a:rPr>
              <a:t>na</a:t>
            </a:r>
            <a:r>
              <a:rPr sz="2000" b="1" spc="20" dirty="0" smtClean="0">
                <a:solidFill>
                  <a:srgbClr val="002776"/>
                </a:solidFill>
                <a:latin typeface="Calibri"/>
                <a:cs typeface="Calibri"/>
              </a:rPr>
              <a:t> </a:t>
            </a:r>
            <a:r>
              <a:rPr sz="2000" b="1" spc="-30" dirty="0" err="1" smtClean="0">
                <a:solidFill>
                  <a:srgbClr val="002776"/>
                </a:solidFill>
                <a:latin typeface="Calibri"/>
                <a:cs typeface="Calibri"/>
              </a:rPr>
              <a:t>k</a:t>
            </a:r>
            <a:r>
              <a:rPr sz="2000" b="1" spc="-10" dirty="0" err="1" smtClean="0">
                <a:solidFill>
                  <a:srgbClr val="002776"/>
                </a:solidFill>
                <a:latin typeface="Calibri"/>
                <a:cs typeface="Calibri"/>
              </a:rPr>
              <a:t>a</a:t>
            </a:r>
            <a:r>
              <a:rPr sz="2000" b="1" spc="-40" dirty="0" err="1" smtClean="0">
                <a:solidFill>
                  <a:srgbClr val="002776"/>
                </a:solidFill>
                <a:latin typeface="Calibri"/>
                <a:cs typeface="Calibri"/>
              </a:rPr>
              <a:t>ż</a:t>
            </a:r>
            <a:r>
              <a:rPr sz="2000" b="1" dirty="0" err="1" smtClean="0">
                <a:solidFill>
                  <a:srgbClr val="002776"/>
                </a:solidFill>
                <a:latin typeface="Calibri"/>
                <a:cs typeface="Calibri"/>
              </a:rPr>
              <a:t>demu</a:t>
            </a:r>
            <a:r>
              <a:rPr sz="2000" b="1" spc="-5" dirty="0" smtClean="0">
                <a:solidFill>
                  <a:srgbClr val="002776"/>
                </a:solidFill>
                <a:latin typeface="Calibri"/>
                <a:cs typeface="Calibri"/>
              </a:rPr>
              <a:t> </a:t>
            </a:r>
            <a:r>
              <a:rPr sz="2000" b="1" dirty="0" err="1" smtClean="0">
                <a:solidFill>
                  <a:srgbClr val="002776"/>
                </a:solidFill>
                <a:latin typeface="Calibri"/>
                <a:cs typeface="Calibri"/>
              </a:rPr>
              <a:t>podm</a:t>
            </a:r>
            <a:r>
              <a:rPr sz="2000" b="1" spc="-5" dirty="0" err="1" smtClean="0">
                <a:solidFill>
                  <a:srgbClr val="002776"/>
                </a:solidFill>
                <a:latin typeface="Calibri"/>
                <a:cs typeface="Calibri"/>
              </a:rPr>
              <a:t>i</a:t>
            </a:r>
            <a:r>
              <a:rPr sz="2000" b="1" dirty="0" err="1" smtClean="0">
                <a:solidFill>
                  <a:srgbClr val="002776"/>
                </a:solidFill>
                <a:latin typeface="Calibri"/>
                <a:cs typeface="Calibri"/>
              </a:rPr>
              <a:t>o</a:t>
            </a:r>
            <a:r>
              <a:rPr sz="2000" b="1" spc="-25" dirty="0" err="1" smtClean="0">
                <a:solidFill>
                  <a:srgbClr val="002776"/>
                </a:solidFill>
                <a:latin typeface="Calibri"/>
                <a:cs typeface="Calibri"/>
              </a:rPr>
              <a:t>t</a:t>
            </a:r>
            <a:r>
              <a:rPr sz="2000" b="1" dirty="0" err="1" smtClean="0">
                <a:solidFill>
                  <a:srgbClr val="002776"/>
                </a:solidFill>
                <a:latin typeface="Calibri"/>
                <a:cs typeface="Calibri"/>
              </a:rPr>
              <a:t>o</a:t>
            </a:r>
            <a:r>
              <a:rPr sz="2000" b="1" spc="-10" dirty="0" err="1" smtClean="0">
                <a:solidFill>
                  <a:srgbClr val="002776"/>
                </a:solidFill>
                <a:latin typeface="Calibri"/>
                <a:cs typeface="Calibri"/>
              </a:rPr>
              <a:t>w</a:t>
            </a:r>
            <a:r>
              <a:rPr sz="2000" b="1" spc="-15" dirty="0" err="1" smtClean="0">
                <a:solidFill>
                  <a:srgbClr val="002776"/>
                </a:solidFill>
                <a:latin typeface="Calibri"/>
                <a:cs typeface="Calibri"/>
              </a:rPr>
              <a:t>i</a:t>
            </a:r>
            <a:r>
              <a:rPr sz="2000" b="1" dirty="0" smtClean="0">
                <a:solidFill>
                  <a:srgbClr val="002776"/>
                </a:solidFill>
                <a:latin typeface="Calibri"/>
                <a:cs typeface="Calibri"/>
              </a:rPr>
              <a:t>,</a:t>
            </a:r>
            <a:r>
              <a:rPr sz="2000" b="1" spc="-45" dirty="0" smtClean="0">
                <a:solidFill>
                  <a:srgbClr val="002776"/>
                </a:solidFill>
                <a:latin typeface="Calibri"/>
                <a:cs typeface="Calibri"/>
              </a:rPr>
              <a:t> </a:t>
            </a:r>
            <a:r>
              <a:rPr sz="2000" b="1" spc="-15" dirty="0" err="1" smtClean="0">
                <a:solidFill>
                  <a:srgbClr val="002776"/>
                </a:solidFill>
                <a:latin typeface="Calibri"/>
                <a:cs typeface="Calibri"/>
              </a:rPr>
              <a:t>k</a:t>
            </a:r>
            <a:r>
              <a:rPr sz="2000" b="1" spc="-25" dirty="0" err="1" smtClean="0">
                <a:solidFill>
                  <a:srgbClr val="002776"/>
                </a:solidFill>
                <a:latin typeface="Calibri"/>
                <a:cs typeface="Calibri"/>
              </a:rPr>
              <a:t>t</a:t>
            </a:r>
            <a:r>
              <a:rPr sz="2000" b="1" dirty="0" err="1" smtClean="0">
                <a:solidFill>
                  <a:srgbClr val="002776"/>
                </a:solidFill>
                <a:latin typeface="Calibri"/>
                <a:cs typeface="Calibri"/>
              </a:rPr>
              <a:t>ó</a:t>
            </a:r>
            <a:r>
              <a:rPr sz="2000" b="1" spc="5" dirty="0" err="1" smtClean="0">
                <a:solidFill>
                  <a:srgbClr val="002776"/>
                </a:solidFill>
                <a:latin typeface="Calibri"/>
                <a:cs typeface="Calibri"/>
              </a:rPr>
              <a:t>r</a:t>
            </a:r>
            <a:r>
              <a:rPr sz="2000" b="1" dirty="0" err="1" smtClean="0">
                <a:solidFill>
                  <a:srgbClr val="002776"/>
                </a:solidFill>
                <a:latin typeface="Calibri"/>
                <a:cs typeface="Calibri"/>
              </a:rPr>
              <a:t>y</a:t>
            </a:r>
            <a:r>
              <a:rPr sz="2000" b="1" dirty="0" smtClean="0">
                <a:solidFill>
                  <a:srgbClr val="002776"/>
                </a:solidFill>
                <a:latin typeface="Calibri"/>
                <a:cs typeface="Calibri"/>
              </a:rPr>
              <a:t> </a:t>
            </a:r>
            <a:r>
              <a:rPr sz="2000" b="1" dirty="0" err="1" smtClean="0">
                <a:solidFill>
                  <a:srgbClr val="002776"/>
                </a:solidFill>
                <a:latin typeface="Calibri"/>
                <a:cs typeface="Calibri"/>
              </a:rPr>
              <a:t>n</a:t>
            </a:r>
            <a:r>
              <a:rPr sz="2000" b="1" spc="-10" dirty="0" err="1" smtClean="0">
                <a:solidFill>
                  <a:srgbClr val="002776"/>
                </a:solidFill>
                <a:latin typeface="Calibri"/>
                <a:cs typeface="Calibri"/>
              </a:rPr>
              <a:t>ab</a:t>
            </a:r>
            <a:r>
              <a:rPr sz="2000" b="1" spc="10" dirty="0" err="1" smtClean="0">
                <a:solidFill>
                  <a:srgbClr val="002776"/>
                </a:solidFill>
                <a:latin typeface="Calibri"/>
                <a:cs typeface="Calibri"/>
              </a:rPr>
              <a:t>y</a:t>
            </a:r>
            <a:r>
              <a:rPr sz="2000" b="1" spc="-30" dirty="0" err="1" smtClean="0">
                <a:solidFill>
                  <a:srgbClr val="002776"/>
                </a:solidFill>
                <a:latin typeface="Calibri"/>
                <a:cs typeface="Calibri"/>
              </a:rPr>
              <a:t>w</a:t>
            </a:r>
            <a:r>
              <a:rPr sz="2000" b="1" dirty="0" err="1" smtClean="0">
                <a:solidFill>
                  <a:srgbClr val="002776"/>
                </a:solidFill>
                <a:latin typeface="Calibri"/>
                <a:cs typeface="Calibri"/>
              </a:rPr>
              <a:t>a</a:t>
            </a:r>
            <a:r>
              <a:rPr sz="2000" b="1" spc="-15" dirty="0" smtClean="0">
                <a:solidFill>
                  <a:srgbClr val="002776"/>
                </a:solidFill>
                <a:latin typeface="Calibri"/>
                <a:cs typeface="Calibri"/>
              </a:rPr>
              <a:t> </a:t>
            </a:r>
            <a:r>
              <a:rPr sz="2000" b="1" dirty="0" err="1" smtClean="0">
                <a:solidFill>
                  <a:srgbClr val="002776"/>
                </a:solidFill>
                <a:latin typeface="Calibri"/>
                <a:cs typeface="Calibri"/>
              </a:rPr>
              <a:t>p</a:t>
            </a:r>
            <a:r>
              <a:rPr sz="2000" b="1" spc="-10" dirty="0" err="1" smtClean="0">
                <a:solidFill>
                  <a:srgbClr val="002776"/>
                </a:solidFill>
                <a:latin typeface="Calibri"/>
                <a:cs typeface="Calibri"/>
              </a:rPr>
              <a:t>a</a:t>
            </a:r>
            <a:r>
              <a:rPr sz="2000" b="1" spc="-5" dirty="0" err="1" smtClean="0">
                <a:solidFill>
                  <a:srgbClr val="002776"/>
                </a:solidFill>
                <a:latin typeface="Calibri"/>
                <a:cs typeface="Calibri"/>
              </a:rPr>
              <a:t>l</a:t>
            </a:r>
            <a:r>
              <a:rPr sz="2000" b="1" dirty="0" err="1" smtClean="0">
                <a:solidFill>
                  <a:srgbClr val="002776"/>
                </a:solidFill>
                <a:latin typeface="Calibri"/>
                <a:cs typeface="Calibri"/>
              </a:rPr>
              <a:t>i</a:t>
            </a:r>
            <a:r>
              <a:rPr sz="2000" b="1" spc="-20" dirty="0" err="1" smtClean="0">
                <a:solidFill>
                  <a:srgbClr val="002776"/>
                </a:solidFill>
                <a:latin typeface="Calibri"/>
                <a:cs typeface="Calibri"/>
              </a:rPr>
              <a:t>w</a:t>
            </a:r>
            <a:r>
              <a:rPr sz="2000" b="1" dirty="0" err="1" smtClean="0">
                <a:solidFill>
                  <a:srgbClr val="002776"/>
                </a:solidFill>
                <a:latin typeface="Calibri"/>
                <a:cs typeface="Calibri"/>
              </a:rPr>
              <a:t>o</a:t>
            </a:r>
            <a:r>
              <a:rPr sz="2000" b="1" spc="-20" dirty="0" smtClean="0">
                <a:solidFill>
                  <a:srgbClr val="002776"/>
                </a:solidFill>
                <a:latin typeface="Calibri"/>
                <a:cs typeface="Calibri"/>
              </a:rPr>
              <a:t> </a:t>
            </a:r>
            <a:r>
              <a:rPr sz="2000" b="1" spc="-20" dirty="0" err="1" smtClean="0">
                <a:solidFill>
                  <a:srgbClr val="002776"/>
                </a:solidFill>
                <a:latin typeface="Calibri"/>
                <a:cs typeface="Calibri"/>
              </a:rPr>
              <a:t>s</a:t>
            </a:r>
            <a:r>
              <a:rPr sz="2000" b="1" spc="-25" dirty="0" err="1" smtClean="0">
                <a:solidFill>
                  <a:srgbClr val="002776"/>
                </a:solidFill>
                <a:latin typeface="Calibri"/>
                <a:cs typeface="Calibri"/>
              </a:rPr>
              <a:t>t</a:t>
            </a:r>
            <a:r>
              <a:rPr sz="2000" b="1" spc="-10" dirty="0" err="1" smtClean="0">
                <a:solidFill>
                  <a:srgbClr val="002776"/>
                </a:solidFill>
                <a:latin typeface="Calibri"/>
                <a:cs typeface="Calibri"/>
              </a:rPr>
              <a:t>a</a:t>
            </a:r>
            <a:r>
              <a:rPr sz="2000" b="1" spc="-5" dirty="0" err="1" smtClean="0">
                <a:solidFill>
                  <a:srgbClr val="002776"/>
                </a:solidFill>
                <a:latin typeface="Calibri"/>
                <a:cs typeface="Calibri"/>
              </a:rPr>
              <a:t>ł</a:t>
            </a:r>
            <a:r>
              <a:rPr sz="2000" b="1" dirty="0" err="1" smtClean="0">
                <a:solidFill>
                  <a:srgbClr val="002776"/>
                </a:solidFill>
                <a:latin typeface="Calibri"/>
                <a:cs typeface="Calibri"/>
              </a:rPr>
              <a:t>e</a:t>
            </a:r>
            <a:r>
              <a:rPr sz="2000" b="1" dirty="0" smtClean="0">
                <a:solidFill>
                  <a:srgbClr val="002776"/>
                </a:solidFill>
                <a:latin typeface="Calibri"/>
                <a:cs typeface="Calibri"/>
              </a:rPr>
              <a:t>.</a:t>
            </a:r>
            <a:endParaRPr sz="2000" dirty="0">
              <a:solidFill>
                <a:srgbClr val="002776"/>
              </a:solidFill>
              <a:latin typeface="Calibri"/>
              <a:cs typeface="Calibri"/>
            </a:endParaRPr>
          </a:p>
        </p:txBody>
      </p:sp>
      <p:sp>
        <p:nvSpPr>
          <p:cNvPr id="6" name="object 6"/>
          <p:cNvSpPr txBox="1"/>
          <p:nvPr/>
        </p:nvSpPr>
        <p:spPr>
          <a:xfrm>
            <a:off x="8038020" y="3573942"/>
            <a:ext cx="574675" cy="615553"/>
          </a:xfrm>
          <a:prstGeom prst="rect">
            <a:avLst/>
          </a:prstGeom>
        </p:spPr>
        <p:txBody>
          <a:bodyPr vert="horz" wrap="square" lIns="0" tIns="0" rIns="0" bIns="0" rtlCol="0">
            <a:spAutoFit/>
          </a:bodyPr>
          <a:lstStyle/>
          <a:p>
            <a:pPr marL="12700">
              <a:lnSpc>
                <a:spcPct val="100000"/>
              </a:lnSpc>
            </a:pPr>
            <a:r>
              <a:rPr sz="2000" b="1" dirty="0" err="1" smtClean="0">
                <a:solidFill>
                  <a:srgbClr val="002776"/>
                </a:solidFill>
                <a:latin typeface="Calibri"/>
                <a:cs typeface="Calibri"/>
              </a:rPr>
              <a:t>p</a:t>
            </a:r>
            <a:r>
              <a:rPr sz="2000" b="1" spc="-5" dirty="0" err="1" smtClean="0">
                <a:solidFill>
                  <a:srgbClr val="002776"/>
                </a:solidFill>
                <a:latin typeface="Calibri"/>
                <a:cs typeface="Calibri"/>
              </a:rPr>
              <a:t>r</a:t>
            </a:r>
            <a:r>
              <a:rPr sz="2000" b="1" spc="-45" dirty="0" err="1" smtClean="0">
                <a:solidFill>
                  <a:srgbClr val="002776"/>
                </a:solidFill>
                <a:latin typeface="Calibri"/>
                <a:cs typeface="Calibri"/>
              </a:rPr>
              <a:t>z</a:t>
            </a:r>
            <a:r>
              <a:rPr sz="2000" b="1" spc="-25" dirty="0" err="1" smtClean="0">
                <a:solidFill>
                  <a:srgbClr val="002776"/>
                </a:solidFill>
                <a:latin typeface="Calibri"/>
                <a:cs typeface="Calibri"/>
              </a:rPr>
              <a:t>e</a:t>
            </a:r>
            <a:r>
              <a:rPr sz="2000" b="1" dirty="0" err="1" smtClean="0">
                <a:solidFill>
                  <a:srgbClr val="002776"/>
                </a:solidFill>
                <a:latin typeface="Calibri"/>
                <a:cs typeface="Calibri"/>
              </a:rPr>
              <a:t>z</a:t>
            </a:r>
            <a:endParaRPr sz="2000" dirty="0" smtClean="0">
              <a:solidFill>
                <a:srgbClr val="002776"/>
              </a:solidFill>
              <a:latin typeface="Calibri"/>
              <a:cs typeface="Calibri"/>
            </a:endParaRPr>
          </a:p>
          <a:p>
            <a:pPr marL="182880">
              <a:lnSpc>
                <a:spcPct val="100000"/>
              </a:lnSpc>
            </a:pPr>
            <a:r>
              <a:rPr sz="2000" b="1" dirty="0" smtClean="0">
                <a:solidFill>
                  <a:srgbClr val="002776"/>
                </a:solidFill>
                <a:latin typeface="Calibri"/>
                <a:cs typeface="Calibri"/>
              </a:rPr>
              <a:t>j</a:t>
            </a:r>
            <a:r>
              <a:rPr sz="2000" b="1" spc="-5" dirty="0" smtClean="0">
                <a:solidFill>
                  <a:srgbClr val="002776"/>
                </a:solidFill>
                <a:latin typeface="Calibri"/>
                <a:cs typeface="Calibri"/>
              </a:rPr>
              <a:t>e</a:t>
            </a:r>
            <a:r>
              <a:rPr sz="2000" b="1" spc="-35" dirty="0" smtClean="0">
                <a:solidFill>
                  <a:srgbClr val="002776"/>
                </a:solidFill>
                <a:latin typeface="Calibri"/>
                <a:cs typeface="Calibri"/>
              </a:rPr>
              <a:t>st</a:t>
            </a:r>
            <a:endParaRPr sz="2000" dirty="0">
              <a:solidFill>
                <a:srgbClr val="002776"/>
              </a:solidFill>
              <a:latin typeface="Calibri"/>
              <a:cs typeface="Calibri"/>
            </a:endParaRPr>
          </a:p>
        </p:txBody>
      </p:sp>
      <p:sp>
        <p:nvSpPr>
          <p:cNvPr id="7" name="object 7"/>
          <p:cNvSpPr txBox="1"/>
          <p:nvPr/>
        </p:nvSpPr>
        <p:spPr>
          <a:xfrm>
            <a:off x="777847" y="4793142"/>
            <a:ext cx="7837170" cy="923330"/>
          </a:xfrm>
          <a:prstGeom prst="rect">
            <a:avLst/>
          </a:prstGeom>
        </p:spPr>
        <p:txBody>
          <a:bodyPr vert="horz" wrap="square" lIns="0" tIns="0" rIns="0" bIns="0" rtlCol="0">
            <a:spAutoFit/>
          </a:bodyPr>
          <a:lstStyle/>
          <a:p>
            <a:pPr marL="354965" marR="5080" indent="-342900" algn="just">
              <a:lnSpc>
                <a:spcPct val="100000"/>
              </a:lnSpc>
            </a:pPr>
            <a:r>
              <a:rPr sz="2000" b="1" dirty="0">
                <a:solidFill>
                  <a:srgbClr val="002776"/>
                </a:solidFill>
                <a:latin typeface="Calibri"/>
                <a:cs typeface="Calibri"/>
              </a:rPr>
              <a:t>3</a:t>
            </a:r>
            <a:r>
              <a:rPr sz="2000" b="1" dirty="0">
                <a:latin typeface="Calibri"/>
                <a:cs typeface="Calibri"/>
              </a:rPr>
              <a:t>.  </a:t>
            </a:r>
            <a:r>
              <a:rPr sz="2000" b="1" spc="-215" dirty="0">
                <a:latin typeface="Calibri"/>
                <a:cs typeface="Calibri"/>
              </a:rPr>
              <a:t> </a:t>
            </a:r>
            <a:r>
              <a:rPr sz="2000" b="1" spc="-25" dirty="0">
                <a:solidFill>
                  <a:srgbClr val="002776"/>
                </a:solidFill>
                <a:latin typeface="Calibri"/>
                <a:cs typeface="Calibri"/>
              </a:rPr>
              <a:t>Ś</a:t>
            </a:r>
            <a:r>
              <a:rPr sz="2000" b="1" spc="-10" dirty="0">
                <a:solidFill>
                  <a:srgbClr val="002776"/>
                </a:solidFill>
                <a:latin typeface="Calibri"/>
                <a:cs typeface="Calibri"/>
              </a:rPr>
              <a:t>w</a:t>
            </a:r>
            <a:r>
              <a:rPr sz="2000" b="1" spc="-5" dirty="0">
                <a:solidFill>
                  <a:srgbClr val="002776"/>
                </a:solidFill>
                <a:latin typeface="Calibri"/>
                <a:cs typeface="Calibri"/>
              </a:rPr>
              <a:t>i</a:t>
            </a:r>
            <a:r>
              <a:rPr sz="2000" b="1" spc="-10" dirty="0">
                <a:solidFill>
                  <a:srgbClr val="002776"/>
                </a:solidFill>
                <a:latin typeface="Calibri"/>
                <a:cs typeface="Calibri"/>
              </a:rPr>
              <a:t>a</a:t>
            </a:r>
            <a:r>
              <a:rPr sz="2000" b="1" dirty="0">
                <a:solidFill>
                  <a:srgbClr val="002776"/>
                </a:solidFill>
                <a:latin typeface="Calibri"/>
                <a:cs typeface="Calibri"/>
              </a:rPr>
              <a:t>dect</a:t>
            </a:r>
            <a:r>
              <a:rPr sz="2000" b="1" spc="-20" dirty="0">
                <a:solidFill>
                  <a:srgbClr val="002776"/>
                </a:solidFill>
                <a:latin typeface="Calibri"/>
                <a:cs typeface="Calibri"/>
              </a:rPr>
              <a:t>w</a:t>
            </a:r>
            <a:r>
              <a:rPr sz="2000" b="1" dirty="0">
                <a:solidFill>
                  <a:srgbClr val="002776"/>
                </a:solidFill>
                <a:latin typeface="Calibri"/>
                <a:cs typeface="Calibri"/>
              </a:rPr>
              <a:t>o </a:t>
            </a:r>
            <a:r>
              <a:rPr sz="2000" b="1" spc="-65" dirty="0">
                <a:solidFill>
                  <a:srgbClr val="002776"/>
                </a:solidFill>
                <a:latin typeface="Calibri"/>
                <a:cs typeface="Calibri"/>
              </a:rPr>
              <a:t> </a:t>
            </a:r>
            <a:r>
              <a:rPr sz="2000" b="1" dirty="0">
                <a:solidFill>
                  <a:srgbClr val="002776"/>
                </a:solidFill>
                <a:latin typeface="Calibri"/>
                <a:cs typeface="Calibri"/>
              </a:rPr>
              <a:t>mu</a:t>
            </a:r>
            <a:r>
              <a:rPr sz="2000" b="1" spc="-10" dirty="0">
                <a:solidFill>
                  <a:srgbClr val="002776"/>
                </a:solidFill>
                <a:latin typeface="Calibri"/>
                <a:cs typeface="Calibri"/>
              </a:rPr>
              <a:t>s</a:t>
            </a:r>
            <a:r>
              <a:rPr sz="2000" b="1" dirty="0">
                <a:solidFill>
                  <a:srgbClr val="002776"/>
                </a:solidFill>
                <a:latin typeface="Calibri"/>
                <a:cs typeface="Calibri"/>
              </a:rPr>
              <a:t>i </a:t>
            </a:r>
            <a:r>
              <a:rPr sz="2000" b="1" spc="-40" dirty="0">
                <a:solidFill>
                  <a:srgbClr val="002776"/>
                </a:solidFill>
                <a:latin typeface="Calibri"/>
                <a:cs typeface="Calibri"/>
              </a:rPr>
              <a:t> </a:t>
            </a:r>
            <a:r>
              <a:rPr sz="2000" b="1" spc="-30" dirty="0">
                <a:solidFill>
                  <a:srgbClr val="002776"/>
                </a:solidFill>
                <a:latin typeface="Calibri"/>
                <a:cs typeface="Calibri"/>
              </a:rPr>
              <a:t>z</a:t>
            </a:r>
            <a:r>
              <a:rPr sz="2000" b="1" spc="-20" dirty="0">
                <a:solidFill>
                  <a:srgbClr val="002776"/>
                </a:solidFill>
                <a:latin typeface="Calibri"/>
                <a:cs typeface="Calibri"/>
              </a:rPr>
              <a:t>a</a:t>
            </a:r>
            <a:r>
              <a:rPr sz="2000" b="1" spc="-10" dirty="0">
                <a:solidFill>
                  <a:srgbClr val="002776"/>
                </a:solidFill>
                <a:latin typeface="Calibri"/>
                <a:cs typeface="Calibri"/>
              </a:rPr>
              <a:t>w</a:t>
            </a:r>
            <a:r>
              <a:rPr sz="2000" b="1" spc="-5" dirty="0">
                <a:solidFill>
                  <a:srgbClr val="002776"/>
                </a:solidFill>
                <a:latin typeface="Calibri"/>
                <a:cs typeface="Calibri"/>
              </a:rPr>
              <a:t>i</a:t>
            </a:r>
            <a:r>
              <a:rPr sz="2000" b="1" dirty="0">
                <a:solidFill>
                  <a:srgbClr val="002776"/>
                </a:solidFill>
                <a:latin typeface="Calibri"/>
                <a:cs typeface="Calibri"/>
              </a:rPr>
              <a:t>e</a:t>
            </a:r>
            <a:r>
              <a:rPr sz="2000" b="1" spc="-55" dirty="0">
                <a:solidFill>
                  <a:srgbClr val="002776"/>
                </a:solidFill>
                <a:latin typeface="Calibri"/>
                <a:cs typeface="Calibri"/>
              </a:rPr>
              <a:t>r</a:t>
            </a:r>
            <a:r>
              <a:rPr sz="2000" b="1" spc="-10" dirty="0">
                <a:solidFill>
                  <a:srgbClr val="002776"/>
                </a:solidFill>
                <a:latin typeface="Calibri"/>
                <a:cs typeface="Calibri"/>
              </a:rPr>
              <a:t>a</a:t>
            </a:r>
            <a:r>
              <a:rPr sz="2000" b="1" dirty="0">
                <a:solidFill>
                  <a:srgbClr val="002776"/>
                </a:solidFill>
                <a:latin typeface="Calibri"/>
                <a:cs typeface="Calibri"/>
              </a:rPr>
              <a:t>ć </a:t>
            </a:r>
            <a:r>
              <a:rPr sz="2000" b="1" spc="-40" dirty="0">
                <a:solidFill>
                  <a:srgbClr val="002776"/>
                </a:solidFill>
                <a:latin typeface="Calibri"/>
                <a:cs typeface="Calibri"/>
              </a:rPr>
              <a:t> </a:t>
            </a:r>
            <a:r>
              <a:rPr sz="2000" b="1" spc="-5" dirty="0">
                <a:solidFill>
                  <a:srgbClr val="002776"/>
                </a:solidFill>
                <a:latin typeface="Calibri"/>
                <a:cs typeface="Calibri"/>
              </a:rPr>
              <a:t>i</a:t>
            </a:r>
            <a:r>
              <a:rPr sz="2000" b="1" spc="-10" dirty="0">
                <a:solidFill>
                  <a:srgbClr val="002776"/>
                </a:solidFill>
                <a:latin typeface="Calibri"/>
                <a:cs typeface="Calibri"/>
              </a:rPr>
              <a:t>n</a:t>
            </a:r>
            <a:r>
              <a:rPr sz="2000" b="1" spc="-35" dirty="0">
                <a:solidFill>
                  <a:srgbClr val="002776"/>
                </a:solidFill>
                <a:latin typeface="Calibri"/>
                <a:cs typeface="Calibri"/>
              </a:rPr>
              <a:t>f</a:t>
            </a:r>
            <a:r>
              <a:rPr sz="2000" b="1" dirty="0">
                <a:solidFill>
                  <a:srgbClr val="002776"/>
                </a:solidFill>
                <a:latin typeface="Calibri"/>
                <a:cs typeface="Calibri"/>
              </a:rPr>
              <a:t>o</a:t>
            </a:r>
            <a:r>
              <a:rPr sz="2000" b="1" spc="-5" dirty="0">
                <a:solidFill>
                  <a:srgbClr val="002776"/>
                </a:solidFill>
                <a:latin typeface="Calibri"/>
                <a:cs typeface="Calibri"/>
              </a:rPr>
              <a:t>r</a:t>
            </a:r>
            <a:r>
              <a:rPr sz="2000" b="1" dirty="0">
                <a:solidFill>
                  <a:srgbClr val="002776"/>
                </a:solidFill>
                <a:latin typeface="Calibri"/>
                <a:cs typeface="Calibri"/>
              </a:rPr>
              <a:t>m</a:t>
            </a:r>
            <a:r>
              <a:rPr sz="2000" b="1" spc="-10" dirty="0">
                <a:solidFill>
                  <a:srgbClr val="002776"/>
                </a:solidFill>
                <a:latin typeface="Calibri"/>
                <a:cs typeface="Calibri"/>
              </a:rPr>
              <a:t>a</a:t>
            </a:r>
            <a:r>
              <a:rPr sz="2000" b="1" spc="-15" dirty="0">
                <a:solidFill>
                  <a:srgbClr val="002776"/>
                </a:solidFill>
                <a:latin typeface="Calibri"/>
                <a:cs typeface="Calibri"/>
              </a:rPr>
              <a:t>c</a:t>
            </a:r>
            <a:r>
              <a:rPr sz="2000" b="1" dirty="0">
                <a:solidFill>
                  <a:srgbClr val="002776"/>
                </a:solidFill>
                <a:latin typeface="Calibri"/>
                <a:cs typeface="Calibri"/>
              </a:rPr>
              <a:t>je </a:t>
            </a:r>
            <a:r>
              <a:rPr sz="2000" b="1" spc="-45" dirty="0">
                <a:solidFill>
                  <a:srgbClr val="002776"/>
                </a:solidFill>
                <a:latin typeface="Calibri"/>
                <a:cs typeface="Calibri"/>
              </a:rPr>
              <a:t> </a:t>
            </a:r>
            <a:r>
              <a:rPr sz="2000" b="1" spc="-10" dirty="0">
                <a:solidFill>
                  <a:srgbClr val="002776"/>
                </a:solidFill>
                <a:latin typeface="Calibri"/>
                <a:cs typeface="Calibri"/>
              </a:rPr>
              <a:t>n</a:t>
            </a:r>
            <a:r>
              <a:rPr sz="2000" b="1" dirty="0">
                <a:solidFill>
                  <a:srgbClr val="002776"/>
                </a:solidFill>
                <a:latin typeface="Calibri"/>
                <a:cs typeface="Calibri"/>
              </a:rPr>
              <a:t>a </a:t>
            </a:r>
            <a:r>
              <a:rPr sz="2000" b="1" spc="-50" dirty="0">
                <a:solidFill>
                  <a:srgbClr val="002776"/>
                </a:solidFill>
                <a:latin typeface="Calibri"/>
                <a:cs typeface="Calibri"/>
              </a:rPr>
              <a:t> </a:t>
            </a:r>
            <a:r>
              <a:rPr sz="2000" b="1" spc="-25" dirty="0">
                <a:solidFill>
                  <a:srgbClr val="002776"/>
                </a:solidFill>
                <a:latin typeface="Calibri"/>
                <a:cs typeface="Calibri"/>
              </a:rPr>
              <a:t>t</a:t>
            </a:r>
            <a:r>
              <a:rPr sz="2000" b="1" spc="-5" dirty="0">
                <a:solidFill>
                  <a:srgbClr val="002776"/>
                </a:solidFill>
                <a:latin typeface="Calibri"/>
                <a:cs typeface="Calibri"/>
              </a:rPr>
              <a:t>e</a:t>
            </a:r>
            <a:r>
              <a:rPr sz="2000" b="1" dirty="0">
                <a:solidFill>
                  <a:srgbClr val="002776"/>
                </a:solidFill>
                <a:latin typeface="Calibri"/>
                <a:cs typeface="Calibri"/>
              </a:rPr>
              <a:t>m</a:t>
            </a:r>
            <a:r>
              <a:rPr sz="2000" b="1" spc="-30" dirty="0">
                <a:solidFill>
                  <a:srgbClr val="002776"/>
                </a:solidFill>
                <a:latin typeface="Calibri"/>
                <a:cs typeface="Calibri"/>
              </a:rPr>
              <a:t>a</a:t>
            </a:r>
            <a:r>
              <a:rPr sz="2000" b="1" dirty="0">
                <a:solidFill>
                  <a:srgbClr val="002776"/>
                </a:solidFill>
                <a:latin typeface="Calibri"/>
                <a:cs typeface="Calibri"/>
              </a:rPr>
              <a:t>t </a:t>
            </a:r>
            <a:r>
              <a:rPr sz="2000" b="1" spc="-55" dirty="0">
                <a:solidFill>
                  <a:srgbClr val="002776"/>
                </a:solidFill>
                <a:latin typeface="Calibri"/>
                <a:cs typeface="Calibri"/>
              </a:rPr>
              <a:t> </a:t>
            </a:r>
            <a:r>
              <a:rPr sz="2000" b="1" spc="-30" dirty="0">
                <a:solidFill>
                  <a:srgbClr val="002776"/>
                </a:solidFill>
                <a:latin typeface="Calibri"/>
                <a:cs typeface="Calibri"/>
              </a:rPr>
              <a:t>k</a:t>
            </a:r>
            <a:r>
              <a:rPr sz="2000" b="1" spc="-10" dirty="0">
                <a:solidFill>
                  <a:srgbClr val="002776"/>
                </a:solidFill>
                <a:latin typeface="Calibri"/>
                <a:cs typeface="Calibri"/>
              </a:rPr>
              <a:t>a</a:t>
            </a:r>
            <a:r>
              <a:rPr sz="2000" b="1" spc="-40" dirty="0">
                <a:solidFill>
                  <a:srgbClr val="002776"/>
                </a:solidFill>
                <a:latin typeface="Calibri"/>
                <a:cs typeface="Calibri"/>
              </a:rPr>
              <a:t>ż</a:t>
            </a:r>
            <a:r>
              <a:rPr sz="2000" b="1" dirty="0">
                <a:solidFill>
                  <a:srgbClr val="002776"/>
                </a:solidFill>
                <a:latin typeface="Calibri"/>
                <a:cs typeface="Calibri"/>
              </a:rPr>
              <a:t>de</a:t>
            </a:r>
            <a:r>
              <a:rPr sz="2000" b="1" spc="-30" dirty="0">
                <a:solidFill>
                  <a:srgbClr val="002776"/>
                </a:solidFill>
                <a:latin typeface="Calibri"/>
                <a:cs typeface="Calibri"/>
              </a:rPr>
              <a:t>g</a:t>
            </a:r>
            <a:r>
              <a:rPr sz="2000" b="1" dirty="0">
                <a:solidFill>
                  <a:srgbClr val="002776"/>
                </a:solidFill>
                <a:latin typeface="Calibri"/>
                <a:cs typeface="Calibri"/>
              </a:rPr>
              <a:t>o </a:t>
            </a:r>
            <a:r>
              <a:rPr sz="2000" b="1" spc="-40" dirty="0">
                <a:solidFill>
                  <a:srgbClr val="002776"/>
                </a:solidFill>
                <a:latin typeface="Calibri"/>
                <a:cs typeface="Calibri"/>
              </a:rPr>
              <a:t> </a:t>
            </a:r>
            <a:r>
              <a:rPr sz="2000" b="1" dirty="0">
                <a:solidFill>
                  <a:srgbClr val="002776"/>
                </a:solidFill>
                <a:latin typeface="Calibri"/>
                <a:cs typeface="Calibri"/>
              </a:rPr>
              <a:t>p</a:t>
            </a:r>
            <a:r>
              <a:rPr sz="2000" b="1" spc="-10" dirty="0">
                <a:solidFill>
                  <a:srgbClr val="002776"/>
                </a:solidFill>
                <a:latin typeface="Calibri"/>
                <a:cs typeface="Calibri"/>
              </a:rPr>
              <a:t>a</a:t>
            </a:r>
            <a:r>
              <a:rPr sz="2000" b="1" spc="-55" dirty="0">
                <a:solidFill>
                  <a:srgbClr val="002776"/>
                </a:solidFill>
                <a:latin typeface="Calibri"/>
                <a:cs typeface="Calibri"/>
              </a:rPr>
              <a:t>r</a:t>
            </a:r>
            <a:r>
              <a:rPr sz="2000" b="1" spc="-10" dirty="0">
                <a:solidFill>
                  <a:srgbClr val="002776"/>
                </a:solidFill>
                <a:latin typeface="Calibri"/>
                <a:cs typeface="Calibri"/>
              </a:rPr>
              <a:t>a</a:t>
            </a:r>
            <a:r>
              <a:rPr sz="2000" b="1" dirty="0">
                <a:solidFill>
                  <a:srgbClr val="002776"/>
                </a:solidFill>
                <a:latin typeface="Calibri"/>
                <a:cs typeface="Calibri"/>
              </a:rPr>
              <a:t>m</a:t>
            </a:r>
            <a:r>
              <a:rPr sz="2000" b="1" spc="-15" dirty="0">
                <a:solidFill>
                  <a:srgbClr val="002776"/>
                </a:solidFill>
                <a:latin typeface="Calibri"/>
                <a:cs typeface="Calibri"/>
              </a:rPr>
              <a:t>e</a:t>
            </a:r>
            <a:r>
              <a:rPr sz="2000" b="1" dirty="0">
                <a:solidFill>
                  <a:srgbClr val="002776"/>
                </a:solidFill>
                <a:latin typeface="Calibri"/>
                <a:cs typeface="Calibri"/>
              </a:rPr>
              <a:t>t</a:t>
            </a:r>
            <a:r>
              <a:rPr sz="2000" b="1" spc="-5" dirty="0">
                <a:solidFill>
                  <a:srgbClr val="002776"/>
                </a:solidFill>
                <a:latin typeface="Calibri"/>
                <a:cs typeface="Calibri"/>
              </a:rPr>
              <a:t>r</a:t>
            </a:r>
            <a:r>
              <a:rPr sz="2000" b="1" dirty="0">
                <a:solidFill>
                  <a:srgbClr val="002776"/>
                </a:solidFill>
                <a:latin typeface="Calibri"/>
                <a:cs typeface="Calibri"/>
              </a:rPr>
              <a:t>u </a:t>
            </a:r>
            <a:r>
              <a:rPr sz="2000" b="1" spc="5" dirty="0">
                <a:solidFill>
                  <a:srgbClr val="002776"/>
                </a:solidFill>
                <a:latin typeface="Calibri"/>
                <a:cs typeface="Calibri"/>
              </a:rPr>
              <a:t>w</a:t>
            </a:r>
            <a:r>
              <a:rPr sz="2000" b="1" spc="-5" dirty="0">
                <a:solidFill>
                  <a:srgbClr val="002776"/>
                </a:solidFill>
                <a:latin typeface="Calibri"/>
                <a:cs typeface="Calibri"/>
              </a:rPr>
              <a:t>y</a:t>
            </a:r>
            <a:r>
              <a:rPr sz="2000" b="1" dirty="0">
                <a:solidFill>
                  <a:srgbClr val="002776"/>
                </a:solidFill>
                <a:latin typeface="Calibri"/>
                <a:cs typeface="Calibri"/>
              </a:rPr>
              <a:t>m</a:t>
            </a:r>
            <a:r>
              <a:rPr sz="2000" b="1" spc="-10" dirty="0">
                <a:solidFill>
                  <a:srgbClr val="002776"/>
                </a:solidFill>
                <a:latin typeface="Calibri"/>
                <a:cs typeface="Calibri"/>
              </a:rPr>
              <a:t>a</a:t>
            </a:r>
            <a:r>
              <a:rPr sz="2000" b="1" spc="-40" dirty="0">
                <a:solidFill>
                  <a:srgbClr val="002776"/>
                </a:solidFill>
                <a:latin typeface="Calibri"/>
                <a:cs typeface="Calibri"/>
              </a:rPr>
              <a:t>g</a:t>
            </a:r>
            <a:r>
              <a:rPr sz="2000" b="1" spc="-10" dirty="0">
                <a:solidFill>
                  <a:srgbClr val="002776"/>
                </a:solidFill>
                <a:latin typeface="Calibri"/>
                <a:cs typeface="Calibri"/>
              </a:rPr>
              <a:t>a</a:t>
            </a:r>
            <a:r>
              <a:rPr sz="2000" b="1" dirty="0">
                <a:solidFill>
                  <a:srgbClr val="002776"/>
                </a:solidFill>
                <a:latin typeface="Calibri"/>
                <a:cs typeface="Calibri"/>
              </a:rPr>
              <a:t>n</a:t>
            </a:r>
            <a:r>
              <a:rPr sz="2000" b="1" spc="-5" dirty="0">
                <a:solidFill>
                  <a:srgbClr val="002776"/>
                </a:solidFill>
                <a:latin typeface="Calibri"/>
                <a:cs typeface="Calibri"/>
              </a:rPr>
              <a:t>e</a:t>
            </a:r>
            <a:r>
              <a:rPr sz="2000" b="1" spc="-30" dirty="0">
                <a:solidFill>
                  <a:srgbClr val="002776"/>
                </a:solidFill>
                <a:latin typeface="Calibri"/>
                <a:cs typeface="Calibri"/>
              </a:rPr>
              <a:t>g</a:t>
            </a:r>
            <a:r>
              <a:rPr sz="2000" b="1" dirty="0">
                <a:solidFill>
                  <a:srgbClr val="002776"/>
                </a:solidFill>
                <a:latin typeface="Calibri"/>
                <a:cs typeface="Calibri"/>
              </a:rPr>
              <a:t>o</a:t>
            </a:r>
            <a:r>
              <a:rPr sz="2000" b="1" spc="160" dirty="0">
                <a:solidFill>
                  <a:srgbClr val="002776"/>
                </a:solidFill>
                <a:latin typeface="Calibri"/>
                <a:cs typeface="Calibri"/>
              </a:rPr>
              <a:t> </a:t>
            </a:r>
            <a:r>
              <a:rPr sz="2000" b="1" dirty="0">
                <a:solidFill>
                  <a:srgbClr val="002776"/>
                </a:solidFill>
                <a:latin typeface="Calibri"/>
                <a:cs typeface="Calibri"/>
              </a:rPr>
              <a:t>p</a:t>
            </a:r>
            <a:r>
              <a:rPr sz="2000" b="1" spc="-5" dirty="0">
                <a:solidFill>
                  <a:srgbClr val="002776"/>
                </a:solidFill>
                <a:latin typeface="Calibri"/>
                <a:cs typeface="Calibri"/>
              </a:rPr>
              <a:t>r</a:t>
            </a:r>
            <a:r>
              <a:rPr sz="2000" b="1" spc="-45" dirty="0">
                <a:solidFill>
                  <a:srgbClr val="002776"/>
                </a:solidFill>
                <a:latin typeface="Calibri"/>
                <a:cs typeface="Calibri"/>
              </a:rPr>
              <a:t>z</a:t>
            </a:r>
            <a:r>
              <a:rPr sz="2000" b="1" spc="-15" dirty="0">
                <a:solidFill>
                  <a:srgbClr val="002776"/>
                </a:solidFill>
                <a:latin typeface="Calibri"/>
                <a:cs typeface="Calibri"/>
              </a:rPr>
              <a:t>e</a:t>
            </a:r>
            <a:r>
              <a:rPr sz="2000" b="1" dirty="0">
                <a:solidFill>
                  <a:srgbClr val="002776"/>
                </a:solidFill>
                <a:latin typeface="Calibri"/>
                <a:cs typeface="Calibri"/>
              </a:rPr>
              <a:t>z</a:t>
            </a:r>
            <a:r>
              <a:rPr sz="2000" b="1" spc="155" dirty="0">
                <a:solidFill>
                  <a:srgbClr val="002776"/>
                </a:solidFill>
                <a:latin typeface="Calibri"/>
                <a:cs typeface="Calibri"/>
              </a:rPr>
              <a:t> </a:t>
            </a:r>
            <a:r>
              <a:rPr sz="2000" b="1" dirty="0">
                <a:solidFill>
                  <a:srgbClr val="002776"/>
                </a:solidFill>
                <a:latin typeface="Calibri"/>
                <a:cs typeface="Calibri"/>
              </a:rPr>
              <a:t>p</a:t>
            </a:r>
            <a:r>
              <a:rPr sz="2000" b="1" spc="-30" dirty="0">
                <a:solidFill>
                  <a:srgbClr val="002776"/>
                </a:solidFill>
                <a:latin typeface="Calibri"/>
                <a:cs typeface="Calibri"/>
              </a:rPr>
              <a:t>r</a:t>
            </a:r>
            <a:r>
              <a:rPr sz="2000" b="1" dirty="0">
                <a:solidFill>
                  <a:srgbClr val="002776"/>
                </a:solidFill>
                <a:latin typeface="Calibri"/>
                <a:cs typeface="Calibri"/>
              </a:rPr>
              <a:t>oj</a:t>
            </a:r>
            <a:r>
              <a:rPr sz="2000" b="1" spc="-5" dirty="0">
                <a:solidFill>
                  <a:srgbClr val="002776"/>
                </a:solidFill>
                <a:latin typeface="Calibri"/>
                <a:cs typeface="Calibri"/>
              </a:rPr>
              <a:t>e</a:t>
            </a:r>
            <a:r>
              <a:rPr sz="2000" b="1" spc="-15" dirty="0">
                <a:solidFill>
                  <a:srgbClr val="002776"/>
                </a:solidFill>
                <a:latin typeface="Calibri"/>
                <a:cs typeface="Calibri"/>
              </a:rPr>
              <a:t>k</a:t>
            </a:r>
            <a:r>
              <a:rPr sz="2000" b="1" dirty="0">
                <a:solidFill>
                  <a:srgbClr val="002776"/>
                </a:solidFill>
                <a:latin typeface="Calibri"/>
                <a:cs typeface="Calibri"/>
              </a:rPr>
              <a:t>t</a:t>
            </a:r>
            <a:r>
              <a:rPr sz="2000" b="1" spc="145" dirty="0">
                <a:solidFill>
                  <a:srgbClr val="002776"/>
                </a:solidFill>
                <a:latin typeface="Calibri"/>
                <a:cs typeface="Calibri"/>
              </a:rPr>
              <a:t> </a:t>
            </a:r>
            <a:r>
              <a:rPr sz="2000" b="1" spc="-30" dirty="0">
                <a:solidFill>
                  <a:srgbClr val="002776"/>
                </a:solidFill>
                <a:latin typeface="Calibri"/>
                <a:cs typeface="Calibri"/>
              </a:rPr>
              <a:t>r</a:t>
            </a:r>
            <a:r>
              <a:rPr sz="2000" b="1" spc="-25" dirty="0">
                <a:solidFill>
                  <a:srgbClr val="002776"/>
                </a:solidFill>
                <a:latin typeface="Calibri"/>
                <a:cs typeface="Calibri"/>
              </a:rPr>
              <a:t>o</a:t>
            </a:r>
            <a:r>
              <a:rPr sz="2000" b="1" spc="-5" dirty="0">
                <a:solidFill>
                  <a:srgbClr val="002776"/>
                </a:solidFill>
                <a:latin typeface="Calibri"/>
                <a:cs typeface="Calibri"/>
              </a:rPr>
              <a:t>z</a:t>
            </a:r>
            <a:r>
              <a:rPr sz="2000" b="1" dirty="0">
                <a:solidFill>
                  <a:srgbClr val="002776"/>
                </a:solidFill>
                <a:latin typeface="Calibri"/>
                <a:cs typeface="Calibri"/>
              </a:rPr>
              <a:t>po</a:t>
            </a:r>
            <a:r>
              <a:rPr sz="2000" b="1" spc="-5" dirty="0">
                <a:solidFill>
                  <a:srgbClr val="002776"/>
                </a:solidFill>
                <a:latin typeface="Calibri"/>
                <a:cs typeface="Calibri"/>
              </a:rPr>
              <a:t>rz</a:t>
            </a:r>
            <a:r>
              <a:rPr sz="2000" b="1" spc="-10" dirty="0">
                <a:solidFill>
                  <a:srgbClr val="002776"/>
                </a:solidFill>
                <a:latin typeface="Calibri"/>
                <a:cs typeface="Calibri"/>
              </a:rPr>
              <a:t>ą</a:t>
            </a:r>
            <a:r>
              <a:rPr sz="2000" b="1" dirty="0">
                <a:solidFill>
                  <a:srgbClr val="002776"/>
                </a:solidFill>
                <a:latin typeface="Calibri"/>
                <a:cs typeface="Calibri"/>
              </a:rPr>
              <a:t>d</a:t>
            </a:r>
            <a:r>
              <a:rPr sz="2000" b="1" spc="-30" dirty="0">
                <a:solidFill>
                  <a:srgbClr val="002776"/>
                </a:solidFill>
                <a:latin typeface="Calibri"/>
                <a:cs typeface="Calibri"/>
              </a:rPr>
              <a:t>z</a:t>
            </a:r>
            <a:r>
              <a:rPr sz="2000" b="1" dirty="0">
                <a:solidFill>
                  <a:srgbClr val="002776"/>
                </a:solidFill>
                <a:latin typeface="Calibri"/>
                <a:cs typeface="Calibri"/>
              </a:rPr>
              <a:t>en</a:t>
            </a:r>
            <a:r>
              <a:rPr sz="2000" b="1" spc="-5" dirty="0">
                <a:solidFill>
                  <a:srgbClr val="002776"/>
                </a:solidFill>
                <a:latin typeface="Calibri"/>
                <a:cs typeface="Calibri"/>
              </a:rPr>
              <a:t>i</a:t>
            </a:r>
            <a:r>
              <a:rPr sz="2000" b="1" dirty="0">
                <a:solidFill>
                  <a:srgbClr val="002776"/>
                </a:solidFill>
                <a:latin typeface="Calibri"/>
                <a:cs typeface="Calibri"/>
              </a:rPr>
              <a:t>a</a:t>
            </a:r>
            <a:r>
              <a:rPr sz="2000" b="1" spc="155" dirty="0">
                <a:solidFill>
                  <a:srgbClr val="002776"/>
                </a:solidFill>
                <a:latin typeface="Calibri"/>
                <a:cs typeface="Calibri"/>
              </a:rPr>
              <a:t> </a:t>
            </a:r>
            <a:r>
              <a:rPr sz="2000" b="1" dirty="0">
                <a:solidFill>
                  <a:srgbClr val="002776"/>
                </a:solidFill>
                <a:latin typeface="Calibri"/>
                <a:cs typeface="Calibri"/>
              </a:rPr>
              <a:t>M</a:t>
            </a:r>
            <a:r>
              <a:rPr sz="2000" b="1" spc="-15" dirty="0">
                <a:solidFill>
                  <a:srgbClr val="002776"/>
                </a:solidFill>
                <a:latin typeface="Calibri"/>
                <a:cs typeface="Calibri"/>
              </a:rPr>
              <a:t>i</a:t>
            </a:r>
            <a:r>
              <a:rPr sz="2000" b="1" dirty="0">
                <a:solidFill>
                  <a:srgbClr val="002776"/>
                </a:solidFill>
                <a:latin typeface="Calibri"/>
                <a:cs typeface="Calibri"/>
              </a:rPr>
              <a:t>n</a:t>
            </a:r>
            <a:r>
              <a:rPr sz="2000" b="1" spc="-5" dirty="0">
                <a:solidFill>
                  <a:srgbClr val="002776"/>
                </a:solidFill>
                <a:latin typeface="Calibri"/>
                <a:cs typeface="Calibri"/>
              </a:rPr>
              <a:t>i</a:t>
            </a:r>
            <a:r>
              <a:rPr sz="2000" b="1" spc="-35" dirty="0">
                <a:solidFill>
                  <a:srgbClr val="002776"/>
                </a:solidFill>
                <a:latin typeface="Calibri"/>
                <a:cs typeface="Calibri"/>
              </a:rPr>
              <a:t>s</a:t>
            </a:r>
            <a:r>
              <a:rPr sz="2000" b="1" dirty="0">
                <a:solidFill>
                  <a:srgbClr val="002776"/>
                </a:solidFill>
                <a:latin typeface="Calibri"/>
                <a:cs typeface="Calibri"/>
              </a:rPr>
              <a:t>t</a:t>
            </a:r>
            <a:r>
              <a:rPr sz="2000" b="1" spc="-55" dirty="0">
                <a:solidFill>
                  <a:srgbClr val="002776"/>
                </a:solidFill>
                <a:latin typeface="Calibri"/>
                <a:cs typeface="Calibri"/>
              </a:rPr>
              <a:t>r</a:t>
            </a:r>
            <a:r>
              <a:rPr sz="2000" b="1" dirty="0">
                <a:solidFill>
                  <a:srgbClr val="002776"/>
                </a:solidFill>
                <a:latin typeface="Calibri"/>
                <a:cs typeface="Calibri"/>
              </a:rPr>
              <a:t>a</a:t>
            </a:r>
            <a:r>
              <a:rPr sz="2000" b="1" spc="150" dirty="0">
                <a:solidFill>
                  <a:srgbClr val="002776"/>
                </a:solidFill>
                <a:latin typeface="Calibri"/>
                <a:cs typeface="Calibri"/>
              </a:rPr>
              <a:t> </a:t>
            </a:r>
            <a:r>
              <a:rPr sz="2000" b="1" spc="-10" dirty="0">
                <a:solidFill>
                  <a:srgbClr val="002776"/>
                </a:solidFill>
                <a:latin typeface="Calibri"/>
                <a:cs typeface="Calibri"/>
              </a:rPr>
              <a:t>E</a:t>
            </a:r>
            <a:r>
              <a:rPr sz="2000" b="1" dirty="0">
                <a:solidFill>
                  <a:srgbClr val="002776"/>
                </a:solidFill>
                <a:latin typeface="Calibri"/>
                <a:cs typeface="Calibri"/>
              </a:rPr>
              <a:t>n</a:t>
            </a:r>
            <a:r>
              <a:rPr sz="2000" b="1" spc="-5" dirty="0">
                <a:solidFill>
                  <a:srgbClr val="002776"/>
                </a:solidFill>
                <a:latin typeface="Calibri"/>
                <a:cs typeface="Calibri"/>
              </a:rPr>
              <a:t>e</a:t>
            </a:r>
            <a:r>
              <a:rPr sz="2000" b="1" spc="-30" dirty="0">
                <a:solidFill>
                  <a:srgbClr val="002776"/>
                </a:solidFill>
                <a:latin typeface="Calibri"/>
                <a:cs typeface="Calibri"/>
              </a:rPr>
              <a:t>r</a:t>
            </a:r>
            <a:r>
              <a:rPr sz="2000" b="1" spc="-5" dirty="0">
                <a:solidFill>
                  <a:srgbClr val="002776"/>
                </a:solidFill>
                <a:latin typeface="Calibri"/>
                <a:cs typeface="Calibri"/>
              </a:rPr>
              <a:t>gi</a:t>
            </a:r>
            <a:r>
              <a:rPr sz="2000" b="1" dirty="0">
                <a:solidFill>
                  <a:srgbClr val="002776"/>
                </a:solidFill>
                <a:latin typeface="Calibri"/>
                <a:cs typeface="Calibri"/>
              </a:rPr>
              <a:t>i</a:t>
            </a:r>
            <a:r>
              <a:rPr sz="2000" b="1" spc="160" dirty="0">
                <a:solidFill>
                  <a:srgbClr val="002776"/>
                </a:solidFill>
                <a:latin typeface="Calibri"/>
                <a:cs typeface="Calibri"/>
              </a:rPr>
              <a:t> </a:t>
            </a:r>
            <a:r>
              <a:rPr sz="2000" b="1" dirty="0">
                <a:solidFill>
                  <a:srgbClr val="002776"/>
                </a:solidFill>
                <a:latin typeface="Calibri"/>
                <a:cs typeface="Calibri"/>
              </a:rPr>
              <a:t>w</a:t>
            </a:r>
            <a:r>
              <a:rPr sz="2000" b="1" spc="130" dirty="0">
                <a:solidFill>
                  <a:srgbClr val="002776"/>
                </a:solidFill>
                <a:latin typeface="Calibri"/>
                <a:cs typeface="Calibri"/>
              </a:rPr>
              <a:t> </a:t>
            </a:r>
            <a:r>
              <a:rPr sz="2000" b="1" dirty="0">
                <a:solidFill>
                  <a:srgbClr val="002776"/>
                </a:solidFill>
                <a:latin typeface="Calibri"/>
                <a:cs typeface="Calibri"/>
              </a:rPr>
              <a:t>sp</a:t>
            </a:r>
            <a:r>
              <a:rPr sz="2000" b="1" spc="-55" dirty="0">
                <a:solidFill>
                  <a:srgbClr val="002776"/>
                </a:solidFill>
                <a:latin typeface="Calibri"/>
                <a:cs typeface="Calibri"/>
              </a:rPr>
              <a:t>r</a:t>
            </a:r>
            <a:r>
              <a:rPr sz="2000" b="1" spc="-20" dirty="0">
                <a:solidFill>
                  <a:srgbClr val="002776"/>
                </a:solidFill>
                <a:latin typeface="Calibri"/>
                <a:cs typeface="Calibri"/>
              </a:rPr>
              <a:t>a</a:t>
            </a:r>
            <a:r>
              <a:rPr sz="2000" b="1" spc="-10" dirty="0">
                <a:solidFill>
                  <a:srgbClr val="002776"/>
                </a:solidFill>
                <a:latin typeface="Calibri"/>
                <a:cs typeface="Calibri"/>
              </a:rPr>
              <a:t>w</a:t>
            </a:r>
            <a:r>
              <a:rPr sz="2000" b="1" spc="-5" dirty="0">
                <a:solidFill>
                  <a:srgbClr val="002776"/>
                </a:solidFill>
                <a:latin typeface="Calibri"/>
                <a:cs typeface="Calibri"/>
              </a:rPr>
              <a:t>i</a:t>
            </a:r>
            <a:r>
              <a:rPr sz="2000" b="1" dirty="0">
                <a:solidFill>
                  <a:srgbClr val="002776"/>
                </a:solidFill>
                <a:latin typeface="Calibri"/>
                <a:cs typeface="Calibri"/>
              </a:rPr>
              <a:t>e </a:t>
            </a:r>
            <a:r>
              <a:rPr sz="2000" b="1" spc="5" dirty="0">
                <a:solidFill>
                  <a:srgbClr val="002776"/>
                </a:solidFill>
                <a:latin typeface="Calibri"/>
                <a:cs typeface="Calibri"/>
              </a:rPr>
              <a:t>w</a:t>
            </a:r>
            <a:r>
              <a:rPr sz="2000" b="1" spc="-5" dirty="0">
                <a:solidFill>
                  <a:srgbClr val="002776"/>
                </a:solidFill>
                <a:latin typeface="Calibri"/>
                <a:cs typeface="Calibri"/>
              </a:rPr>
              <a:t>y</a:t>
            </a:r>
            <a:r>
              <a:rPr sz="2000" b="1" dirty="0">
                <a:solidFill>
                  <a:srgbClr val="002776"/>
                </a:solidFill>
                <a:latin typeface="Calibri"/>
                <a:cs typeface="Calibri"/>
              </a:rPr>
              <a:t>m</a:t>
            </a:r>
            <a:r>
              <a:rPr sz="2000" b="1" spc="-10" dirty="0">
                <a:solidFill>
                  <a:srgbClr val="002776"/>
                </a:solidFill>
                <a:latin typeface="Calibri"/>
                <a:cs typeface="Calibri"/>
              </a:rPr>
              <a:t>a</a:t>
            </a:r>
            <a:r>
              <a:rPr sz="2000" b="1" spc="-40" dirty="0">
                <a:solidFill>
                  <a:srgbClr val="002776"/>
                </a:solidFill>
                <a:latin typeface="Calibri"/>
                <a:cs typeface="Calibri"/>
              </a:rPr>
              <a:t>g</a:t>
            </a:r>
            <a:r>
              <a:rPr sz="2000" b="1" spc="-10" dirty="0">
                <a:solidFill>
                  <a:srgbClr val="002776"/>
                </a:solidFill>
                <a:latin typeface="Calibri"/>
                <a:cs typeface="Calibri"/>
              </a:rPr>
              <a:t>a</a:t>
            </a:r>
            <a:r>
              <a:rPr sz="2000" b="1" dirty="0">
                <a:solidFill>
                  <a:srgbClr val="002776"/>
                </a:solidFill>
                <a:latin typeface="Calibri"/>
                <a:cs typeface="Calibri"/>
              </a:rPr>
              <a:t>ń</a:t>
            </a:r>
            <a:r>
              <a:rPr sz="2000" b="1" spc="5" dirty="0">
                <a:solidFill>
                  <a:srgbClr val="002776"/>
                </a:solidFill>
                <a:latin typeface="Calibri"/>
                <a:cs typeface="Calibri"/>
              </a:rPr>
              <a:t> j</a:t>
            </a:r>
            <a:r>
              <a:rPr sz="2000" b="1" spc="-10" dirty="0">
                <a:solidFill>
                  <a:srgbClr val="002776"/>
                </a:solidFill>
                <a:latin typeface="Calibri"/>
                <a:cs typeface="Calibri"/>
              </a:rPr>
              <a:t>a</a:t>
            </a:r>
            <a:r>
              <a:rPr sz="2000" b="1" spc="-65" dirty="0">
                <a:solidFill>
                  <a:srgbClr val="002776"/>
                </a:solidFill>
                <a:latin typeface="Calibri"/>
                <a:cs typeface="Calibri"/>
              </a:rPr>
              <a:t>k</a:t>
            </a:r>
            <a:r>
              <a:rPr sz="2000" b="1" dirty="0">
                <a:solidFill>
                  <a:srgbClr val="002776"/>
                </a:solidFill>
                <a:latin typeface="Calibri"/>
                <a:cs typeface="Calibri"/>
              </a:rPr>
              <a:t>ośc</a:t>
            </a:r>
            <a:r>
              <a:rPr sz="2000" b="1" spc="-5" dirty="0">
                <a:solidFill>
                  <a:srgbClr val="002776"/>
                </a:solidFill>
                <a:latin typeface="Calibri"/>
                <a:cs typeface="Calibri"/>
              </a:rPr>
              <a:t>i</a:t>
            </a:r>
            <a:r>
              <a:rPr sz="2000" b="1" dirty="0">
                <a:solidFill>
                  <a:srgbClr val="002776"/>
                </a:solidFill>
                <a:latin typeface="Calibri"/>
                <a:cs typeface="Calibri"/>
              </a:rPr>
              <a:t>o</a:t>
            </a:r>
            <a:r>
              <a:rPr sz="2000" b="1" spc="5" dirty="0">
                <a:solidFill>
                  <a:srgbClr val="002776"/>
                </a:solidFill>
                <a:latin typeface="Calibri"/>
                <a:cs typeface="Calibri"/>
              </a:rPr>
              <a:t>w</a:t>
            </a:r>
            <a:r>
              <a:rPr sz="2000" b="1" spc="-30" dirty="0">
                <a:solidFill>
                  <a:srgbClr val="002776"/>
                </a:solidFill>
                <a:latin typeface="Calibri"/>
                <a:cs typeface="Calibri"/>
              </a:rPr>
              <a:t>y</a:t>
            </a:r>
            <a:r>
              <a:rPr sz="2000" b="1" dirty="0">
                <a:solidFill>
                  <a:srgbClr val="002776"/>
                </a:solidFill>
                <a:latin typeface="Calibri"/>
                <a:cs typeface="Calibri"/>
              </a:rPr>
              <a:t>ch</a:t>
            </a:r>
            <a:r>
              <a:rPr sz="2000" b="1" spc="-30" dirty="0">
                <a:solidFill>
                  <a:srgbClr val="002776"/>
                </a:solidFill>
                <a:latin typeface="Calibri"/>
                <a:cs typeface="Calibri"/>
              </a:rPr>
              <a:t> </a:t>
            </a:r>
            <a:r>
              <a:rPr sz="2000" b="1" dirty="0">
                <a:solidFill>
                  <a:srgbClr val="002776"/>
                </a:solidFill>
                <a:latin typeface="Calibri"/>
                <a:cs typeface="Calibri"/>
              </a:rPr>
              <a:t>d</a:t>
            </a:r>
            <a:r>
              <a:rPr sz="2000" b="1" spc="-5" dirty="0">
                <a:solidFill>
                  <a:srgbClr val="002776"/>
                </a:solidFill>
                <a:latin typeface="Calibri"/>
                <a:cs typeface="Calibri"/>
              </a:rPr>
              <a:t>l</a:t>
            </a:r>
            <a:r>
              <a:rPr sz="2000" b="1" dirty="0">
                <a:solidFill>
                  <a:srgbClr val="002776"/>
                </a:solidFill>
                <a:latin typeface="Calibri"/>
                <a:cs typeface="Calibri"/>
              </a:rPr>
              <a:t>a</a:t>
            </a:r>
            <a:r>
              <a:rPr sz="2000" b="1" spc="-15" dirty="0">
                <a:solidFill>
                  <a:srgbClr val="002776"/>
                </a:solidFill>
                <a:latin typeface="Calibri"/>
                <a:cs typeface="Calibri"/>
              </a:rPr>
              <a:t> </a:t>
            </a:r>
            <a:r>
              <a:rPr sz="2000" b="1" dirty="0" err="1">
                <a:solidFill>
                  <a:srgbClr val="002776"/>
                </a:solidFill>
                <a:latin typeface="Calibri"/>
                <a:cs typeface="Calibri"/>
              </a:rPr>
              <a:t>p</a:t>
            </a:r>
            <a:r>
              <a:rPr sz="2000" b="1" spc="-10" dirty="0" err="1">
                <a:solidFill>
                  <a:srgbClr val="002776"/>
                </a:solidFill>
                <a:latin typeface="Calibri"/>
                <a:cs typeface="Calibri"/>
              </a:rPr>
              <a:t>a</a:t>
            </a:r>
            <a:r>
              <a:rPr sz="2000" b="1" spc="-5" dirty="0" err="1">
                <a:solidFill>
                  <a:srgbClr val="002776"/>
                </a:solidFill>
                <a:latin typeface="Calibri"/>
                <a:cs typeface="Calibri"/>
              </a:rPr>
              <a:t>l</a:t>
            </a:r>
            <a:r>
              <a:rPr sz="2000" b="1" dirty="0" err="1">
                <a:solidFill>
                  <a:srgbClr val="002776"/>
                </a:solidFill>
                <a:latin typeface="Calibri"/>
                <a:cs typeface="Calibri"/>
              </a:rPr>
              <a:t>iw</a:t>
            </a:r>
            <a:r>
              <a:rPr sz="2000" b="1" spc="-15" dirty="0">
                <a:solidFill>
                  <a:srgbClr val="002776"/>
                </a:solidFill>
                <a:latin typeface="Calibri"/>
                <a:cs typeface="Calibri"/>
              </a:rPr>
              <a:t> </a:t>
            </a:r>
            <a:r>
              <a:rPr sz="2000" b="1" spc="-20" dirty="0" err="1" smtClean="0">
                <a:solidFill>
                  <a:srgbClr val="002776"/>
                </a:solidFill>
                <a:latin typeface="Calibri"/>
                <a:cs typeface="Calibri"/>
              </a:rPr>
              <a:t>s</a:t>
            </a:r>
            <a:r>
              <a:rPr sz="2000" b="1" spc="-25" dirty="0" err="1" smtClean="0">
                <a:solidFill>
                  <a:srgbClr val="002776"/>
                </a:solidFill>
                <a:latin typeface="Calibri"/>
                <a:cs typeface="Calibri"/>
              </a:rPr>
              <a:t>t</a:t>
            </a:r>
            <a:r>
              <a:rPr sz="2000" b="1" spc="-10" dirty="0" err="1" smtClean="0">
                <a:solidFill>
                  <a:srgbClr val="002776"/>
                </a:solidFill>
                <a:latin typeface="Calibri"/>
                <a:cs typeface="Calibri"/>
              </a:rPr>
              <a:t>a</a:t>
            </a:r>
            <a:r>
              <a:rPr sz="2000" b="1" spc="-5" dirty="0" err="1" smtClean="0">
                <a:solidFill>
                  <a:srgbClr val="002776"/>
                </a:solidFill>
                <a:latin typeface="Calibri"/>
                <a:cs typeface="Calibri"/>
              </a:rPr>
              <a:t>ł</a:t>
            </a:r>
            <a:r>
              <a:rPr sz="2000" b="1" spc="-30" dirty="0" err="1" smtClean="0">
                <a:solidFill>
                  <a:srgbClr val="002776"/>
                </a:solidFill>
                <a:latin typeface="Calibri"/>
                <a:cs typeface="Calibri"/>
              </a:rPr>
              <a:t>y</a:t>
            </a:r>
            <a:r>
              <a:rPr sz="2000" b="1" dirty="0" err="1" smtClean="0">
                <a:solidFill>
                  <a:srgbClr val="002776"/>
                </a:solidFill>
                <a:latin typeface="Calibri"/>
                <a:cs typeface="Calibri"/>
              </a:rPr>
              <a:t>ch</a:t>
            </a:r>
            <a:r>
              <a:rPr lang="pl-PL" sz="2000" b="1" dirty="0" smtClean="0">
                <a:solidFill>
                  <a:srgbClr val="002776"/>
                </a:solidFill>
                <a:latin typeface="Calibri"/>
                <a:cs typeface="Calibri"/>
              </a:rPr>
              <a:t>.</a:t>
            </a:r>
            <a:endParaRPr sz="2000" dirty="0">
              <a:solidFill>
                <a:srgbClr val="002776"/>
              </a:solidFill>
              <a:latin typeface="Calibri"/>
              <a:cs typeface="Calibri"/>
            </a:endParaRPr>
          </a:p>
        </p:txBody>
      </p:sp>
      <p:sp>
        <p:nvSpPr>
          <p:cNvPr id="8" name="object 8"/>
          <p:cNvSpPr txBox="1"/>
          <p:nvPr/>
        </p:nvSpPr>
        <p:spPr>
          <a:xfrm>
            <a:off x="700277" y="1494282"/>
            <a:ext cx="7993380" cy="646430"/>
          </a:xfrm>
          <a:prstGeom prst="rect">
            <a:avLst/>
          </a:prstGeom>
          <a:solidFill>
            <a:srgbClr val="29619F"/>
          </a:solidFill>
        </p:spPr>
        <p:txBody>
          <a:bodyPr vert="horz" wrap="square" lIns="0" tIns="0" rIns="0" bIns="0" rtlCol="0">
            <a:spAutoFit/>
          </a:bodyPr>
          <a:lstStyle/>
          <a:p>
            <a:pPr algn="ctr">
              <a:lnSpc>
                <a:spcPct val="100000"/>
              </a:lnSpc>
            </a:pPr>
            <a:r>
              <a:rPr sz="1800" b="1" spc="-5" dirty="0">
                <a:solidFill>
                  <a:srgbClr val="FFFFFF"/>
                </a:solidFill>
                <a:latin typeface="Arial"/>
                <a:cs typeface="Arial"/>
              </a:rPr>
              <a:t>R</a:t>
            </a:r>
            <a:r>
              <a:rPr sz="1800" b="1" dirty="0">
                <a:solidFill>
                  <a:srgbClr val="FFFFFF"/>
                </a:solidFill>
                <a:latin typeface="Arial"/>
                <a:cs typeface="Arial"/>
              </a:rPr>
              <a:t>ozpo</a:t>
            </a:r>
            <a:r>
              <a:rPr sz="1800" b="1" spc="-5" dirty="0">
                <a:solidFill>
                  <a:srgbClr val="FFFFFF"/>
                </a:solidFill>
                <a:latin typeface="Arial"/>
                <a:cs typeface="Arial"/>
              </a:rPr>
              <a:t>r</a:t>
            </a:r>
            <a:r>
              <a:rPr sz="1800" b="1" dirty="0">
                <a:solidFill>
                  <a:srgbClr val="FFFFFF"/>
                </a:solidFill>
                <a:latin typeface="Arial"/>
                <a:cs typeface="Arial"/>
              </a:rPr>
              <a:t>z</a:t>
            </a:r>
            <a:r>
              <a:rPr sz="1800" b="1" spc="-10" dirty="0">
                <a:solidFill>
                  <a:srgbClr val="FFFFFF"/>
                </a:solidFill>
                <a:latin typeface="Arial"/>
                <a:cs typeface="Arial"/>
              </a:rPr>
              <a:t>ą</a:t>
            </a:r>
            <a:r>
              <a:rPr sz="1800" b="1" dirty="0">
                <a:solidFill>
                  <a:srgbClr val="FFFFFF"/>
                </a:solidFill>
                <a:latin typeface="Arial"/>
                <a:cs typeface="Arial"/>
              </a:rPr>
              <a:t>dz</a:t>
            </a:r>
            <a:r>
              <a:rPr sz="1800" b="1" spc="-10" dirty="0">
                <a:solidFill>
                  <a:srgbClr val="FFFFFF"/>
                </a:solidFill>
                <a:latin typeface="Arial"/>
                <a:cs typeface="Arial"/>
              </a:rPr>
              <a:t>e</a:t>
            </a:r>
            <a:r>
              <a:rPr sz="1800" b="1" dirty="0">
                <a:solidFill>
                  <a:srgbClr val="FFFFFF"/>
                </a:solidFill>
                <a:latin typeface="Arial"/>
                <a:cs typeface="Arial"/>
              </a:rPr>
              <a:t>nie</a:t>
            </a:r>
            <a:r>
              <a:rPr sz="1800" b="1" spc="-15" dirty="0">
                <a:solidFill>
                  <a:srgbClr val="FFFFFF"/>
                </a:solidFill>
                <a:latin typeface="Arial"/>
                <a:cs typeface="Arial"/>
              </a:rPr>
              <a:t> </a:t>
            </a:r>
            <a:r>
              <a:rPr sz="1800" b="1" dirty="0">
                <a:solidFill>
                  <a:srgbClr val="FFFFFF"/>
                </a:solidFill>
                <a:latin typeface="Arial"/>
                <a:cs typeface="Arial"/>
              </a:rPr>
              <a:t>Mini</a:t>
            </a:r>
            <a:r>
              <a:rPr sz="1800" b="1" spc="-10" dirty="0">
                <a:solidFill>
                  <a:srgbClr val="FFFFFF"/>
                </a:solidFill>
                <a:latin typeface="Arial"/>
                <a:cs typeface="Arial"/>
              </a:rPr>
              <a:t>s</a:t>
            </a:r>
            <a:r>
              <a:rPr sz="1800" b="1" dirty="0">
                <a:solidFill>
                  <a:srgbClr val="FFFFFF"/>
                </a:solidFill>
                <a:latin typeface="Arial"/>
                <a:cs typeface="Arial"/>
              </a:rPr>
              <a:t>t</a:t>
            </a:r>
            <a:r>
              <a:rPr sz="1800" b="1" spc="-5" dirty="0">
                <a:solidFill>
                  <a:srgbClr val="FFFFFF"/>
                </a:solidFill>
                <a:latin typeface="Arial"/>
                <a:cs typeface="Arial"/>
              </a:rPr>
              <a:t>r</a:t>
            </a:r>
            <a:r>
              <a:rPr sz="1800" b="1" dirty="0">
                <a:solidFill>
                  <a:srgbClr val="FFFFFF"/>
                </a:solidFill>
                <a:latin typeface="Arial"/>
                <a:cs typeface="Arial"/>
              </a:rPr>
              <a:t>a</a:t>
            </a:r>
            <a:r>
              <a:rPr sz="1800" b="1" spc="-5" dirty="0">
                <a:solidFill>
                  <a:srgbClr val="FFFFFF"/>
                </a:solidFill>
                <a:latin typeface="Arial"/>
                <a:cs typeface="Arial"/>
              </a:rPr>
              <a:t> E</a:t>
            </a:r>
            <a:r>
              <a:rPr sz="1800" b="1" dirty="0">
                <a:solidFill>
                  <a:srgbClr val="FFFFFF"/>
                </a:solidFill>
                <a:latin typeface="Arial"/>
                <a:cs typeface="Arial"/>
              </a:rPr>
              <a:t>n</a:t>
            </a:r>
            <a:r>
              <a:rPr sz="1800" b="1" spc="-10" dirty="0">
                <a:solidFill>
                  <a:srgbClr val="FFFFFF"/>
                </a:solidFill>
                <a:latin typeface="Arial"/>
                <a:cs typeface="Arial"/>
              </a:rPr>
              <a:t>e</a:t>
            </a:r>
            <a:r>
              <a:rPr sz="1800" b="1" spc="-5" dirty="0">
                <a:solidFill>
                  <a:srgbClr val="FFFFFF"/>
                </a:solidFill>
                <a:latin typeface="Arial"/>
                <a:cs typeface="Arial"/>
              </a:rPr>
              <a:t>r</a:t>
            </a:r>
            <a:r>
              <a:rPr sz="1800" b="1" dirty="0">
                <a:solidFill>
                  <a:srgbClr val="FFFFFF"/>
                </a:solidFill>
                <a:latin typeface="Arial"/>
                <a:cs typeface="Arial"/>
              </a:rPr>
              <a:t>gii</a:t>
            </a:r>
            <a:r>
              <a:rPr sz="1800" b="1" spc="-5" dirty="0">
                <a:solidFill>
                  <a:srgbClr val="FFFFFF"/>
                </a:solidFill>
                <a:latin typeface="Arial"/>
                <a:cs typeface="Arial"/>
              </a:rPr>
              <a:t> </a:t>
            </a:r>
            <a:r>
              <a:rPr sz="1800" b="1" dirty="0">
                <a:solidFill>
                  <a:srgbClr val="FFFFFF"/>
                </a:solidFill>
                <a:latin typeface="Arial"/>
                <a:cs typeface="Arial"/>
              </a:rPr>
              <a:t>z dnia</a:t>
            </a:r>
            <a:r>
              <a:rPr sz="1800" b="1" spc="-15" dirty="0">
                <a:solidFill>
                  <a:srgbClr val="FFFFFF"/>
                </a:solidFill>
                <a:latin typeface="Arial"/>
                <a:cs typeface="Arial"/>
              </a:rPr>
              <a:t> </a:t>
            </a:r>
            <a:r>
              <a:rPr sz="1800" b="1" spc="-10" dirty="0">
                <a:solidFill>
                  <a:srgbClr val="FFFFFF"/>
                </a:solidFill>
                <a:latin typeface="Arial"/>
                <a:cs typeface="Arial"/>
              </a:rPr>
              <a:t>2</a:t>
            </a:r>
            <a:r>
              <a:rPr sz="1800" b="1" dirty="0">
                <a:solidFill>
                  <a:srgbClr val="FFFFFF"/>
                </a:solidFill>
                <a:latin typeface="Arial"/>
                <a:cs typeface="Arial"/>
              </a:rPr>
              <a:t>7</a:t>
            </a:r>
            <a:r>
              <a:rPr sz="1800" b="1" spc="-5" dirty="0">
                <a:solidFill>
                  <a:srgbClr val="FFFFFF"/>
                </a:solidFill>
                <a:latin typeface="Arial"/>
                <a:cs typeface="Arial"/>
              </a:rPr>
              <a:t> </a:t>
            </a:r>
            <a:r>
              <a:rPr sz="1800" b="1" spc="35" dirty="0">
                <a:solidFill>
                  <a:srgbClr val="FFFFFF"/>
                </a:solidFill>
                <a:latin typeface="Arial"/>
                <a:cs typeface="Arial"/>
              </a:rPr>
              <a:t>w</a:t>
            </a:r>
            <a:r>
              <a:rPr sz="1800" b="1" spc="-5" dirty="0">
                <a:solidFill>
                  <a:srgbClr val="FFFFFF"/>
                </a:solidFill>
                <a:latin typeface="Arial"/>
                <a:cs typeface="Arial"/>
              </a:rPr>
              <a:t>r</a:t>
            </a:r>
            <a:r>
              <a:rPr sz="1800" b="1" dirty="0">
                <a:solidFill>
                  <a:srgbClr val="FFFFFF"/>
                </a:solidFill>
                <a:latin typeface="Arial"/>
                <a:cs typeface="Arial"/>
              </a:rPr>
              <a:t>z</a:t>
            </a:r>
            <a:r>
              <a:rPr sz="1800" b="1" spc="-10" dirty="0">
                <a:solidFill>
                  <a:srgbClr val="FFFFFF"/>
                </a:solidFill>
                <a:latin typeface="Arial"/>
                <a:cs typeface="Arial"/>
              </a:rPr>
              <a:t>eś</a:t>
            </a:r>
            <a:r>
              <a:rPr sz="1800" b="1" dirty="0">
                <a:solidFill>
                  <a:srgbClr val="FFFFFF"/>
                </a:solidFill>
                <a:latin typeface="Arial"/>
                <a:cs typeface="Arial"/>
              </a:rPr>
              <a:t>nia</a:t>
            </a:r>
            <a:r>
              <a:rPr sz="1800" b="1" spc="-40" dirty="0">
                <a:solidFill>
                  <a:srgbClr val="FFFFFF"/>
                </a:solidFill>
                <a:latin typeface="Arial"/>
                <a:cs typeface="Arial"/>
              </a:rPr>
              <a:t> </a:t>
            </a:r>
            <a:r>
              <a:rPr sz="1800" b="1" spc="-10" dirty="0">
                <a:solidFill>
                  <a:srgbClr val="FFFFFF"/>
                </a:solidFill>
                <a:latin typeface="Arial"/>
                <a:cs typeface="Arial"/>
              </a:rPr>
              <a:t>201</a:t>
            </a:r>
            <a:r>
              <a:rPr sz="1800" b="1" dirty="0">
                <a:solidFill>
                  <a:srgbClr val="FFFFFF"/>
                </a:solidFill>
                <a:latin typeface="Arial"/>
                <a:cs typeface="Arial"/>
              </a:rPr>
              <a:t>8</a:t>
            </a:r>
            <a:r>
              <a:rPr sz="1800" b="1" spc="10" dirty="0">
                <a:solidFill>
                  <a:srgbClr val="FFFFFF"/>
                </a:solidFill>
                <a:latin typeface="Arial"/>
                <a:cs typeface="Arial"/>
              </a:rPr>
              <a:t> </a:t>
            </a:r>
            <a:r>
              <a:rPr sz="1800" b="1" dirty="0">
                <a:solidFill>
                  <a:srgbClr val="FFFFFF"/>
                </a:solidFill>
                <a:latin typeface="Arial"/>
                <a:cs typeface="Arial"/>
              </a:rPr>
              <a:t>r</a:t>
            </a:r>
            <a:endParaRPr sz="1800" dirty="0">
              <a:latin typeface="Arial"/>
              <a:cs typeface="Arial"/>
            </a:endParaRPr>
          </a:p>
          <a:p>
            <a:pPr algn="ctr">
              <a:lnSpc>
                <a:spcPct val="100000"/>
              </a:lnSpc>
            </a:pPr>
            <a:r>
              <a:rPr sz="1800" b="1" i="1" dirty="0">
                <a:solidFill>
                  <a:srgbClr val="FFFFFF"/>
                </a:solidFill>
                <a:latin typeface="Arial"/>
                <a:cs typeface="Arial"/>
              </a:rPr>
              <a:t>w</a:t>
            </a:r>
            <a:r>
              <a:rPr sz="1800" b="1" i="1" spc="-5" dirty="0">
                <a:solidFill>
                  <a:srgbClr val="FFFFFF"/>
                </a:solidFill>
                <a:latin typeface="Arial"/>
                <a:cs typeface="Arial"/>
              </a:rPr>
              <a:t> </a:t>
            </a:r>
            <a:r>
              <a:rPr sz="1800" b="1" i="1" spc="-10" dirty="0">
                <a:solidFill>
                  <a:srgbClr val="FFFFFF"/>
                </a:solidFill>
                <a:latin typeface="Arial"/>
                <a:cs typeface="Arial"/>
              </a:rPr>
              <a:t>s</a:t>
            </a:r>
            <a:r>
              <a:rPr sz="1800" b="1" i="1" dirty="0">
                <a:solidFill>
                  <a:srgbClr val="FFFFFF"/>
                </a:solidFill>
                <a:latin typeface="Arial"/>
                <a:cs typeface="Arial"/>
              </a:rPr>
              <a:t>p</a:t>
            </a:r>
            <a:r>
              <a:rPr sz="1800" b="1" i="1" spc="-5" dirty="0">
                <a:solidFill>
                  <a:srgbClr val="FFFFFF"/>
                </a:solidFill>
                <a:latin typeface="Arial"/>
                <a:cs typeface="Arial"/>
              </a:rPr>
              <a:t>r</a:t>
            </a:r>
            <a:r>
              <a:rPr sz="1800" b="1" i="1" spc="-10" dirty="0">
                <a:solidFill>
                  <a:srgbClr val="FFFFFF"/>
                </a:solidFill>
                <a:latin typeface="Arial"/>
                <a:cs typeface="Arial"/>
              </a:rPr>
              <a:t>a</a:t>
            </a:r>
            <a:r>
              <a:rPr sz="1800" b="1" i="1" dirty="0">
                <a:solidFill>
                  <a:srgbClr val="FFFFFF"/>
                </a:solidFill>
                <a:latin typeface="Arial"/>
                <a:cs typeface="Arial"/>
              </a:rPr>
              <a:t>wie</a:t>
            </a:r>
            <a:r>
              <a:rPr sz="1800" b="1" i="1" spc="-5" dirty="0">
                <a:solidFill>
                  <a:srgbClr val="FFFFFF"/>
                </a:solidFill>
                <a:latin typeface="Arial"/>
                <a:cs typeface="Arial"/>
              </a:rPr>
              <a:t> </a:t>
            </a:r>
            <a:r>
              <a:rPr sz="1800" b="1" i="1" dirty="0">
                <a:solidFill>
                  <a:srgbClr val="FFFFFF"/>
                </a:solidFill>
                <a:latin typeface="Arial"/>
                <a:cs typeface="Arial"/>
              </a:rPr>
              <a:t>wzo</a:t>
            </a:r>
            <a:r>
              <a:rPr sz="1800" b="1" i="1" spc="-5" dirty="0">
                <a:solidFill>
                  <a:srgbClr val="FFFFFF"/>
                </a:solidFill>
                <a:latin typeface="Arial"/>
                <a:cs typeface="Arial"/>
              </a:rPr>
              <a:t>r</a:t>
            </a:r>
            <a:r>
              <a:rPr sz="1800" b="1" i="1" dirty="0">
                <a:solidFill>
                  <a:srgbClr val="FFFFFF"/>
                </a:solidFill>
                <a:latin typeface="Arial"/>
                <a:cs typeface="Arial"/>
              </a:rPr>
              <a:t>u</a:t>
            </a:r>
            <a:r>
              <a:rPr sz="1800" b="1" i="1" spc="-5" dirty="0">
                <a:solidFill>
                  <a:srgbClr val="FFFFFF"/>
                </a:solidFill>
                <a:latin typeface="Arial"/>
                <a:cs typeface="Arial"/>
              </a:rPr>
              <a:t> </a:t>
            </a:r>
            <a:r>
              <a:rPr sz="1800" b="1" i="1" spc="-10" dirty="0">
                <a:solidFill>
                  <a:srgbClr val="FFFFFF"/>
                </a:solidFill>
                <a:latin typeface="Arial"/>
                <a:cs typeface="Arial"/>
              </a:rPr>
              <a:t>ś</a:t>
            </a:r>
            <a:r>
              <a:rPr sz="1800" b="1" i="1" dirty="0">
                <a:solidFill>
                  <a:srgbClr val="FFFFFF"/>
                </a:solidFill>
                <a:latin typeface="Arial"/>
                <a:cs typeface="Arial"/>
              </a:rPr>
              <a:t>wi</a:t>
            </a:r>
            <a:r>
              <a:rPr sz="1800" b="1" i="1" spc="-10" dirty="0">
                <a:solidFill>
                  <a:srgbClr val="FFFFFF"/>
                </a:solidFill>
                <a:latin typeface="Arial"/>
                <a:cs typeface="Arial"/>
              </a:rPr>
              <a:t>a</a:t>
            </a:r>
            <a:r>
              <a:rPr sz="1800" b="1" i="1" dirty="0">
                <a:solidFill>
                  <a:srgbClr val="FFFFFF"/>
                </a:solidFill>
                <a:latin typeface="Arial"/>
                <a:cs typeface="Arial"/>
              </a:rPr>
              <a:t>d</a:t>
            </a:r>
            <a:r>
              <a:rPr sz="1800" b="1" i="1" spc="-10" dirty="0">
                <a:solidFill>
                  <a:srgbClr val="FFFFFF"/>
                </a:solidFill>
                <a:latin typeface="Arial"/>
                <a:cs typeface="Arial"/>
              </a:rPr>
              <a:t>ec</a:t>
            </a:r>
            <a:r>
              <a:rPr sz="1800" b="1" i="1" dirty="0">
                <a:solidFill>
                  <a:srgbClr val="FFFFFF"/>
                </a:solidFill>
                <a:latin typeface="Arial"/>
                <a:cs typeface="Arial"/>
              </a:rPr>
              <a:t>twa</a:t>
            </a:r>
            <a:r>
              <a:rPr sz="1800" b="1" i="1" spc="-5" dirty="0">
                <a:solidFill>
                  <a:srgbClr val="FFFFFF"/>
                </a:solidFill>
                <a:latin typeface="Arial"/>
                <a:cs typeface="Arial"/>
              </a:rPr>
              <a:t> </a:t>
            </a:r>
            <a:r>
              <a:rPr sz="1800" b="1" i="1" dirty="0">
                <a:solidFill>
                  <a:srgbClr val="FFFFFF"/>
                </a:solidFill>
                <a:latin typeface="Arial"/>
                <a:cs typeface="Arial"/>
              </a:rPr>
              <a:t>j</a:t>
            </a:r>
            <a:r>
              <a:rPr sz="1800" b="1" i="1" spc="-10" dirty="0">
                <a:solidFill>
                  <a:srgbClr val="FFFFFF"/>
                </a:solidFill>
                <a:latin typeface="Arial"/>
                <a:cs typeface="Arial"/>
              </a:rPr>
              <a:t>ak</a:t>
            </a:r>
            <a:r>
              <a:rPr sz="1800" b="1" i="1" dirty="0">
                <a:solidFill>
                  <a:srgbClr val="FFFFFF"/>
                </a:solidFill>
                <a:latin typeface="Arial"/>
                <a:cs typeface="Arial"/>
              </a:rPr>
              <a:t>o</a:t>
            </a:r>
            <a:r>
              <a:rPr sz="1800" b="1" i="1" spc="-10" dirty="0">
                <a:solidFill>
                  <a:srgbClr val="FFFFFF"/>
                </a:solidFill>
                <a:latin typeface="Arial"/>
                <a:cs typeface="Arial"/>
              </a:rPr>
              <a:t>śc</a:t>
            </a:r>
            <a:r>
              <a:rPr sz="1800" b="1" i="1" dirty="0">
                <a:solidFill>
                  <a:srgbClr val="FFFFFF"/>
                </a:solidFill>
                <a:latin typeface="Arial"/>
                <a:cs typeface="Arial"/>
              </a:rPr>
              <a:t>i</a:t>
            </a:r>
            <a:r>
              <a:rPr sz="1800" b="1" i="1" spc="5" dirty="0">
                <a:solidFill>
                  <a:srgbClr val="FFFFFF"/>
                </a:solidFill>
                <a:latin typeface="Arial"/>
                <a:cs typeface="Arial"/>
              </a:rPr>
              <a:t> </a:t>
            </a:r>
            <a:r>
              <a:rPr sz="1800" b="1" i="1" dirty="0">
                <a:solidFill>
                  <a:srgbClr val="FFFFFF"/>
                </a:solidFill>
                <a:latin typeface="Arial"/>
                <a:cs typeface="Arial"/>
              </a:rPr>
              <a:t>p</a:t>
            </a:r>
            <a:r>
              <a:rPr sz="1800" b="1" i="1" spc="-10" dirty="0">
                <a:solidFill>
                  <a:srgbClr val="FFFFFF"/>
                </a:solidFill>
                <a:latin typeface="Arial"/>
                <a:cs typeface="Arial"/>
              </a:rPr>
              <a:t>a</a:t>
            </a:r>
            <a:r>
              <a:rPr sz="1800" b="1" i="1" dirty="0">
                <a:solidFill>
                  <a:srgbClr val="FFFFFF"/>
                </a:solidFill>
                <a:latin typeface="Arial"/>
                <a:cs typeface="Arial"/>
              </a:rPr>
              <a:t>liw</a:t>
            </a:r>
            <a:r>
              <a:rPr sz="1800" b="1" i="1" spc="-5" dirty="0">
                <a:solidFill>
                  <a:srgbClr val="FFFFFF"/>
                </a:solidFill>
                <a:latin typeface="Arial"/>
                <a:cs typeface="Arial"/>
              </a:rPr>
              <a:t> </a:t>
            </a:r>
            <a:r>
              <a:rPr sz="1800" b="1" i="1" spc="-10" dirty="0">
                <a:solidFill>
                  <a:srgbClr val="FFFFFF"/>
                </a:solidFill>
                <a:latin typeface="Arial"/>
                <a:cs typeface="Arial"/>
              </a:rPr>
              <a:t>s</a:t>
            </a:r>
            <a:r>
              <a:rPr sz="1800" b="1" i="1" dirty="0">
                <a:solidFill>
                  <a:srgbClr val="FFFFFF"/>
                </a:solidFill>
                <a:latin typeface="Arial"/>
                <a:cs typeface="Arial"/>
              </a:rPr>
              <a:t>t</a:t>
            </a:r>
            <a:r>
              <a:rPr sz="1800" b="1" i="1" spc="-10" dirty="0">
                <a:solidFill>
                  <a:srgbClr val="FFFFFF"/>
                </a:solidFill>
                <a:latin typeface="Arial"/>
                <a:cs typeface="Arial"/>
              </a:rPr>
              <a:t>a</a:t>
            </a:r>
            <a:r>
              <a:rPr sz="1800" b="1" i="1" dirty="0">
                <a:solidFill>
                  <a:srgbClr val="FFFFFF"/>
                </a:solidFill>
                <a:latin typeface="Arial"/>
                <a:cs typeface="Arial"/>
              </a:rPr>
              <a:t>ł</a:t>
            </a:r>
            <a:r>
              <a:rPr sz="1800" b="1" i="1" spc="-10" dirty="0">
                <a:solidFill>
                  <a:srgbClr val="FFFFFF"/>
                </a:solidFill>
                <a:latin typeface="Arial"/>
                <a:cs typeface="Arial"/>
              </a:rPr>
              <a:t>ych</a:t>
            </a:r>
            <a:endParaRPr sz="1800" dirty="0">
              <a:latin typeface="Arial"/>
              <a:cs typeface="Arial"/>
            </a:endParaRPr>
          </a:p>
        </p:txBody>
      </p:sp>
      <p:sp>
        <p:nvSpPr>
          <p:cNvPr id="9" name="object 9"/>
          <p:cNvSpPr txBox="1"/>
          <p:nvPr/>
        </p:nvSpPr>
        <p:spPr>
          <a:xfrm>
            <a:off x="777847" y="1033189"/>
            <a:ext cx="2411730" cy="280035"/>
          </a:xfrm>
          <a:prstGeom prst="rect">
            <a:avLst/>
          </a:prstGeom>
        </p:spPr>
        <p:txBody>
          <a:bodyPr vert="horz" wrap="square" lIns="0" tIns="0" rIns="0" bIns="0" rtlCol="0">
            <a:spAutoFit/>
          </a:bodyPr>
          <a:lstStyle/>
          <a:p>
            <a:pPr marL="12700">
              <a:lnSpc>
                <a:spcPct val="100000"/>
              </a:lnSpc>
            </a:pPr>
            <a:r>
              <a:rPr sz="2000" b="1" spc="-20" dirty="0">
                <a:solidFill>
                  <a:srgbClr val="C00000"/>
                </a:solidFill>
                <a:latin typeface="Arial"/>
                <a:cs typeface="Arial"/>
              </a:rPr>
              <a:t>Ś</a:t>
            </a:r>
            <a:r>
              <a:rPr sz="2000" b="1" spc="45" dirty="0">
                <a:solidFill>
                  <a:srgbClr val="C00000"/>
                </a:solidFill>
                <a:latin typeface="Arial"/>
                <a:cs typeface="Arial"/>
              </a:rPr>
              <a:t>w</a:t>
            </a:r>
            <a:r>
              <a:rPr sz="2000" b="1" spc="-20" dirty="0">
                <a:solidFill>
                  <a:srgbClr val="C00000"/>
                </a:solidFill>
                <a:latin typeface="Arial"/>
                <a:cs typeface="Arial"/>
              </a:rPr>
              <a:t>i</a:t>
            </a:r>
            <a:r>
              <a:rPr sz="2000" b="1" dirty="0">
                <a:solidFill>
                  <a:srgbClr val="C00000"/>
                </a:solidFill>
                <a:latin typeface="Arial"/>
                <a:cs typeface="Arial"/>
              </a:rPr>
              <a:t>a</a:t>
            </a:r>
            <a:r>
              <a:rPr sz="2000" b="1" spc="-5" dirty="0">
                <a:solidFill>
                  <a:srgbClr val="C00000"/>
                </a:solidFill>
                <a:latin typeface="Arial"/>
                <a:cs typeface="Arial"/>
              </a:rPr>
              <a:t>d</a:t>
            </a:r>
            <a:r>
              <a:rPr sz="2000" b="1" dirty="0">
                <a:solidFill>
                  <a:srgbClr val="C00000"/>
                </a:solidFill>
                <a:latin typeface="Arial"/>
                <a:cs typeface="Arial"/>
              </a:rPr>
              <a:t>ec</a:t>
            </a:r>
            <a:r>
              <a:rPr sz="2000" b="1" spc="-35" dirty="0">
                <a:solidFill>
                  <a:srgbClr val="C00000"/>
                </a:solidFill>
                <a:latin typeface="Arial"/>
                <a:cs typeface="Arial"/>
              </a:rPr>
              <a:t>t</a:t>
            </a:r>
            <a:r>
              <a:rPr sz="2000" b="1" spc="10" dirty="0">
                <a:solidFill>
                  <a:srgbClr val="C00000"/>
                </a:solidFill>
                <a:latin typeface="Arial"/>
                <a:cs typeface="Arial"/>
              </a:rPr>
              <a:t>w</a:t>
            </a:r>
            <a:r>
              <a:rPr sz="2000" b="1" dirty="0">
                <a:solidFill>
                  <a:srgbClr val="C00000"/>
                </a:solidFill>
                <a:latin typeface="Arial"/>
                <a:cs typeface="Arial"/>
              </a:rPr>
              <a:t>o</a:t>
            </a:r>
            <a:r>
              <a:rPr sz="2000" b="1" spc="-45" dirty="0">
                <a:solidFill>
                  <a:srgbClr val="C00000"/>
                </a:solidFill>
                <a:latin typeface="Arial"/>
                <a:cs typeface="Arial"/>
              </a:rPr>
              <a:t> </a:t>
            </a:r>
            <a:r>
              <a:rPr sz="2000" b="1" spc="-10" dirty="0">
                <a:solidFill>
                  <a:srgbClr val="C00000"/>
                </a:solidFill>
                <a:latin typeface="Arial"/>
                <a:cs typeface="Arial"/>
              </a:rPr>
              <a:t>j</a:t>
            </a:r>
            <a:r>
              <a:rPr sz="2000" b="1" dirty="0">
                <a:solidFill>
                  <a:srgbClr val="C00000"/>
                </a:solidFill>
                <a:latin typeface="Arial"/>
                <a:cs typeface="Arial"/>
              </a:rPr>
              <a:t>ak</a:t>
            </a:r>
            <a:r>
              <a:rPr sz="2000" b="1" spc="-5" dirty="0">
                <a:solidFill>
                  <a:srgbClr val="C00000"/>
                </a:solidFill>
                <a:latin typeface="Arial"/>
                <a:cs typeface="Arial"/>
              </a:rPr>
              <a:t>o</a:t>
            </a:r>
            <a:r>
              <a:rPr sz="2000" b="1" dirty="0">
                <a:solidFill>
                  <a:srgbClr val="C00000"/>
                </a:solidFill>
                <a:latin typeface="Arial"/>
                <a:cs typeface="Arial"/>
              </a:rPr>
              <a:t>ści</a:t>
            </a:r>
            <a:endParaRPr sz="2000">
              <a:latin typeface="Arial"/>
              <a:cs typeface="Arial"/>
            </a:endParaRPr>
          </a:p>
        </p:txBody>
      </p:sp>
    </p:spTree>
    <p:extLst>
      <p:ext uri="{BB962C8B-B14F-4D97-AF65-F5344CB8AC3E}">
        <p14:creationId xmlns:p14="http://schemas.microsoft.com/office/powerpoint/2010/main" val="3492953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56024" rIns="0" bIns="0" rtlCol="0">
            <a:spAutoFit/>
          </a:bodyPr>
          <a:lstStyle/>
          <a:p>
            <a:pPr marL="800100" marR="5080" indent="-714375"/>
            <a:r>
              <a:rPr sz="2000" b="1" dirty="0">
                <a:solidFill>
                  <a:srgbClr val="002776"/>
                </a:solidFill>
                <a:latin typeface="+mj-lt"/>
                <a:cs typeface="+mj-cs"/>
              </a:rPr>
              <a:t>Świadectwo jakości paliwa</a:t>
            </a:r>
          </a:p>
        </p:txBody>
      </p:sp>
      <p:pic>
        <p:nvPicPr>
          <p:cNvPr id="6" name="Obraz 5"/>
          <p:cNvPicPr>
            <a:picLocks noChangeAspect="1"/>
          </p:cNvPicPr>
          <p:nvPr/>
        </p:nvPicPr>
        <p:blipFill>
          <a:blip r:embed="rId3"/>
          <a:stretch>
            <a:fillRect/>
          </a:stretch>
        </p:blipFill>
        <p:spPr>
          <a:xfrm>
            <a:off x="179512" y="970788"/>
            <a:ext cx="4660718" cy="5363276"/>
          </a:xfrm>
          <a:prstGeom prst="rect">
            <a:avLst/>
          </a:prstGeom>
        </p:spPr>
      </p:pic>
      <p:pic>
        <p:nvPicPr>
          <p:cNvPr id="7" name="Obraz 6"/>
          <p:cNvPicPr>
            <a:picLocks noChangeAspect="1"/>
          </p:cNvPicPr>
          <p:nvPr/>
        </p:nvPicPr>
        <p:blipFill>
          <a:blip r:embed="rId4"/>
          <a:stretch>
            <a:fillRect/>
          </a:stretch>
        </p:blipFill>
        <p:spPr>
          <a:xfrm>
            <a:off x="4932040" y="970788"/>
            <a:ext cx="3835555" cy="5322302"/>
          </a:xfrm>
          <a:prstGeom prst="rect">
            <a:avLst/>
          </a:prstGeom>
        </p:spPr>
      </p:pic>
    </p:spTree>
    <p:extLst>
      <p:ext uri="{BB962C8B-B14F-4D97-AF65-F5344CB8AC3E}">
        <p14:creationId xmlns:p14="http://schemas.microsoft.com/office/powerpoint/2010/main" val="440933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p:nvPr/>
        </p:nvSpPr>
        <p:spPr>
          <a:xfrm>
            <a:off x="4283968" y="116594"/>
            <a:ext cx="4788024" cy="6120718"/>
          </a:xfrm>
          <a:prstGeom prst="rect">
            <a:avLst/>
          </a:prstGeom>
          <a:blipFill>
            <a:blip r:embed="rId3" cstate="print"/>
            <a:stretch>
              <a:fillRect/>
            </a:stretch>
          </a:blipFill>
        </p:spPr>
        <p:txBody>
          <a:bodyPr wrap="square" lIns="0" tIns="0" rIns="0" bIns="0" rtlCol="0"/>
          <a:lstStyle/>
          <a:p>
            <a:endParaRPr/>
          </a:p>
        </p:txBody>
      </p:sp>
      <p:sp>
        <p:nvSpPr>
          <p:cNvPr id="5" name="Tytuł 4"/>
          <p:cNvSpPr>
            <a:spLocks noGrp="1"/>
          </p:cNvSpPr>
          <p:nvPr>
            <p:ph type="title"/>
          </p:nvPr>
        </p:nvSpPr>
        <p:spPr>
          <a:xfrm>
            <a:off x="323528" y="116595"/>
            <a:ext cx="8229600" cy="720080"/>
          </a:xfrm>
        </p:spPr>
        <p:txBody>
          <a:bodyPr/>
          <a:lstStyle/>
          <a:p>
            <a:r>
              <a:rPr lang="pl-PL" sz="2000" dirty="0"/>
              <a:t>Świadectwo jakości </a:t>
            </a:r>
            <a:r>
              <a:rPr lang="pl-PL" sz="2000" dirty="0" smtClean="0"/>
              <a:t>paliwa</a:t>
            </a:r>
            <a:endParaRPr lang="pl-PL" sz="2000" dirty="0"/>
          </a:p>
        </p:txBody>
      </p:sp>
    </p:spTree>
    <p:extLst>
      <p:ext uri="{BB962C8B-B14F-4D97-AF65-F5344CB8AC3E}">
        <p14:creationId xmlns:p14="http://schemas.microsoft.com/office/powerpoint/2010/main" val="4135182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txBox="1"/>
          <p:nvPr/>
        </p:nvSpPr>
        <p:spPr>
          <a:xfrm>
            <a:off x="633831" y="1044216"/>
            <a:ext cx="1891030" cy="280035"/>
          </a:xfrm>
          <a:prstGeom prst="rect">
            <a:avLst/>
          </a:prstGeom>
        </p:spPr>
        <p:txBody>
          <a:bodyPr vert="horz" wrap="square" lIns="0" tIns="0" rIns="0" bIns="0" rtlCol="0">
            <a:spAutoFit/>
          </a:bodyPr>
          <a:lstStyle/>
          <a:p>
            <a:pPr marL="12700">
              <a:lnSpc>
                <a:spcPct val="100000"/>
              </a:lnSpc>
            </a:pPr>
            <a:r>
              <a:rPr sz="2000" b="1" dirty="0">
                <a:solidFill>
                  <a:srgbClr val="C00000"/>
                </a:solidFill>
                <a:latin typeface="Arial"/>
                <a:cs typeface="Arial"/>
              </a:rPr>
              <a:t>Faktura</a:t>
            </a:r>
            <a:r>
              <a:rPr sz="2000" b="1" spc="-30" dirty="0">
                <a:solidFill>
                  <a:srgbClr val="C00000"/>
                </a:solidFill>
                <a:latin typeface="Arial"/>
                <a:cs typeface="Arial"/>
              </a:rPr>
              <a:t> </a:t>
            </a:r>
            <a:r>
              <a:rPr sz="2000" b="1" spc="5" dirty="0">
                <a:solidFill>
                  <a:srgbClr val="C00000"/>
                </a:solidFill>
                <a:latin typeface="Arial"/>
                <a:cs typeface="Arial"/>
              </a:rPr>
              <a:t>z</a:t>
            </a:r>
            <a:r>
              <a:rPr sz="2000" b="1" dirty="0">
                <a:solidFill>
                  <a:srgbClr val="C00000"/>
                </a:solidFill>
                <a:latin typeface="Arial"/>
                <a:cs typeface="Arial"/>
              </a:rPr>
              <a:t>akupu</a:t>
            </a:r>
            <a:endParaRPr sz="2000">
              <a:latin typeface="Arial"/>
              <a:cs typeface="Arial"/>
            </a:endParaRPr>
          </a:p>
        </p:txBody>
      </p:sp>
      <p:sp>
        <p:nvSpPr>
          <p:cNvPr id="7" name="Tytuł 6"/>
          <p:cNvSpPr>
            <a:spLocks noGrp="1"/>
          </p:cNvSpPr>
          <p:nvPr>
            <p:ph type="title"/>
          </p:nvPr>
        </p:nvSpPr>
        <p:spPr>
          <a:xfrm>
            <a:off x="431740" y="131272"/>
            <a:ext cx="8229600" cy="720080"/>
          </a:xfrm>
        </p:spPr>
        <p:txBody>
          <a:bodyPr/>
          <a:lstStyle/>
          <a:p>
            <a:r>
              <a:rPr lang="pl-PL" sz="2000" dirty="0"/>
              <a:t>Dokumenty potwierdzające jakość </a:t>
            </a:r>
            <a:r>
              <a:rPr lang="pl-PL" sz="2000" dirty="0" smtClean="0"/>
              <a:t>paliwa</a:t>
            </a:r>
            <a:endParaRPr lang="pl-PL" sz="2000" dirty="0"/>
          </a:p>
        </p:txBody>
      </p:sp>
      <p:grpSp>
        <p:nvGrpSpPr>
          <p:cNvPr id="11" name="Grupa 10"/>
          <p:cNvGrpSpPr/>
          <p:nvPr/>
        </p:nvGrpSpPr>
        <p:grpSpPr>
          <a:xfrm>
            <a:off x="251520" y="1517115"/>
            <a:ext cx="8532440" cy="4321786"/>
            <a:chOff x="251520" y="1517115"/>
            <a:chExt cx="8532440" cy="4321786"/>
          </a:xfrm>
        </p:grpSpPr>
        <p:pic>
          <p:nvPicPr>
            <p:cNvPr id="9" name="Obraz 8"/>
            <p:cNvPicPr>
              <a:picLocks noChangeAspect="1"/>
            </p:cNvPicPr>
            <p:nvPr/>
          </p:nvPicPr>
          <p:blipFill>
            <a:blip r:embed="rId3"/>
            <a:stretch>
              <a:fillRect/>
            </a:stretch>
          </p:blipFill>
          <p:spPr>
            <a:xfrm>
              <a:off x="251520" y="1517115"/>
              <a:ext cx="8532440" cy="4321786"/>
            </a:xfrm>
            <a:prstGeom prst="rect">
              <a:avLst/>
            </a:prstGeom>
          </p:spPr>
        </p:pic>
        <p:sp>
          <p:nvSpPr>
            <p:cNvPr id="10" name="Elipsa 9"/>
            <p:cNvSpPr/>
            <p:nvPr/>
          </p:nvSpPr>
          <p:spPr>
            <a:xfrm>
              <a:off x="899592" y="3678008"/>
              <a:ext cx="2088232"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83714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764046" y="1114931"/>
            <a:ext cx="76967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defRPr/>
            </a:pPr>
            <a:r>
              <a:rPr lang="pl-PL" altLang="pl-PL" sz="1400" b="1" dirty="0">
                <a:solidFill>
                  <a:srgbClr val="002776"/>
                </a:solidFill>
                <a:latin typeface="Verdana" panose="020B0604030504040204" pitchFamily="34" charset="0"/>
                <a:ea typeface="Verdana" panose="020B0604030504040204" pitchFamily="34" charset="0"/>
              </a:rPr>
              <a:t>Uzyskanie próbki do badań, która po wykonaniu analizy, </a:t>
            </a:r>
            <a:br>
              <a:rPr lang="pl-PL" altLang="pl-PL" sz="1400" b="1" dirty="0">
                <a:solidFill>
                  <a:srgbClr val="002776"/>
                </a:solidFill>
                <a:latin typeface="Verdana" panose="020B0604030504040204" pitchFamily="34" charset="0"/>
                <a:ea typeface="Verdana" panose="020B0604030504040204" pitchFamily="34" charset="0"/>
              </a:rPr>
            </a:br>
            <a:r>
              <a:rPr lang="pl-PL" altLang="pl-PL" sz="1400" b="1" dirty="0">
                <a:solidFill>
                  <a:srgbClr val="002776"/>
                </a:solidFill>
                <a:latin typeface="Verdana" panose="020B0604030504040204" pitchFamily="34" charset="0"/>
                <a:ea typeface="Verdana" panose="020B0604030504040204" pitchFamily="34" charset="0"/>
              </a:rPr>
              <a:t>dostarcza wyników charakteryzujących partię, z której pobrano próbkę.</a:t>
            </a:r>
          </a:p>
        </p:txBody>
      </p:sp>
      <p:sp>
        <p:nvSpPr>
          <p:cNvPr id="32774" name="Text Box 16"/>
          <p:cNvSpPr txBox="1">
            <a:spLocks noChangeArrowheads="1"/>
          </p:cNvSpPr>
          <p:nvPr/>
        </p:nvSpPr>
        <p:spPr bwMode="auto">
          <a:xfrm>
            <a:off x="817874" y="1869428"/>
            <a:ext cx="3387923" cy="335436"/>
          </a:xfrm>
          <a:prstGeom prst="rect">
            <a:avLst/>
          </a:prstGeom>
          <a:ln/>
        </p:spPr>
        <p:style>
          <a:lnRef idx="3">
            <a:schemeClr val="lt1"/>
          </a:lnRef>
          <a:fillRef idx="1">
            <a:schemeClr val="accent2"/>
          </a:fillRef>
          <a:effectRef idx="1">
            <a:schemeClr val="accent2"/>
          </a:effectRef>
          <a:fontRef idx="minor">
            <a:schemeClr val="lt1"/>
          </a:fontRef>
        </p:style>
        <p:txBody>
          <a:bodyPr wrap="square" lIns="88351" tIns="44176" rIns="88351" bIns="4417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buFont typeface="Wingdings" pitchFamily="2" charset="2"/>
              <a:buNone/>
            </a:pPr>
            <a:r>
              <a:rPr lang="pl-PL" altLang="pl-PL" sz="1600" b="1" dirty="0">
                <a:solidFill>
                  <a:schemeClr val="bg1"/>
                </a:solidFill>
                <a:latin typeface="Arial" pitchFamily="34" charset="0"/>
              </a:rPr>
              <a:t>Partia węgla – 2500 ton</a:t>
            </a:r>
          </a:p>
        </p:txBody>
      </p:sp>
      <p:sp>
        <p:nvSpPr>
          <p:cNvPr id="32775" name="Text Box 15"/>
          <p:cNvSpPr txBox="1">
            <a:spLocks noChangeArrowheads="1"/>
          </p:cNvSpPr>
          <p:nvPr/>
        </p:nvSpPr>
        <p:spPr bwMode="auto">
          <a:xfrm>
            <a:off x="5699309" y="4631552"/>
            <a:ext cx="2762250" cy="82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buFont typeface="Wingdings" pitchFamily="2" charset="2"/>
              <a:buNone/>
            </a:pPr>
            <a:r>
              <a:rPr lang="pl-PL" altLang="pl-PL" sz="1600" b="1" dirty="0">
                <a:latin typeface="Arial" pitchFamily="34" charset="0"/>
              </a:rPr>
              <a:t>Próbka analizowana </a:t>
            </a:r>
            <a:br>
              <a:rPr lang="pl-PL" altLang="pl-PL" sz="1600" b="1" dirty="0">
                <a:latin typeface="Arial" pitchFamily="34" charset="0"/>
              </a:rPr>
            </a:br>
            <a:r>
              <a:rPr lang="pl-PL" altLang="pl-PL" sz="1600" b="1" dirty="0">
                <a:latin typeface="Arial" pitchFamily="34" charset="0"/>
              </a:rPr>
              <a:t>w laboratorium </a:t>
            </a:r>
            <a:br>
              <a:rPr lang="pl-PL" altLang="pl-PL" sz="1600" b="1" dirty="0">
                <a:latin typeface="Arial" pitchFamily="34" charset="0"/>
              </a:rPr>
            </a:br>
            <a:r>
              <a:rPr lang="pl-PL" altLang="pl-PL" sz="1600" b="1" dirty="0">
                <a:latin typeface="Arial" pitchFamily="34" charset="0"/>
              </a:rPr>
              <a:t>~85 gram</a:t>
            </a:r>
          </a:p>
        </p:txBody>
      </p:sp>
      <p:sp>
        <p:nvSpPr>
          <p:cNvPr id="32776" name="Text Box 17"/>
          <p:cNvSpPr txBox="1">
            <a:spLocks noChangeArrowheads="1"/>
          </p:cNvSpPr>
          <p:nvPr/>
        </p:nvSpPr>
        <p:spPr bwMode="auto">
          <a:xfrm>
            <a:off x="4747008" y="5505476"/>
            <a:ext cx="4032250" cy="457200"/>
          </a:xfrm>
          <a:prstGeom prst="rect">
            <a:avLst/>
          </a:prstGeom>
          <a:ln/>
        </p:spPr>
        <p:style>
          <a:lnRef idx="3">
            <a:schemeClr val="lt1"/>
          </a:lnRef>
          <a:fillRef idx="1">
            <a:schemeClr val="accent2"/>
          </a:fillRef>
          <a:effectRef idx="1">
            <a:schemeClr val="accent2"/>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pl-PL" altLang="pl-PL" sz="2400" b="1" dirty="0">
                <a:solidFill>
                  <a:schemeClr val="bg1"/>
                </a:solidFill>
                <a:latin typeface="Arial" pitchFamily="34" charset="0"/>
              </a:rPr>
              <a:t>~ 30 mln razy</a:t>
            </a:r>
            <a:r>
              <a:rPr lang="pl-PL" altLang="pl-PL" b="1" dirty="0">
                <a:solidFill>
                  <a:schemeClr val="bg1"/>
                </a:solidFill>
                <a:latin typeface="Arial" pitchFamily="34" charset="0"/>
              </a:rPr>
              <a:t> </a:t>
            </a:r>
            <a:r>
              <a:rPr lang="pl-PL" altLang="pl-PL" sz="2400" b="1" dirty="0">
                <a:solidFill>
                  <a:schemeClr val="bg1"/>
                </a:solidFill>
                <a:latin typeface="Arial" pitchFamily="34" charset="0"/>
              </a:rPr>
              <a:t>mniejsza</a:t>
            </a:r>
          </a:p>
        </p:txBody>
      </p:sp>
      <p:sp>
        <p:nvSpPr>
          <p:cNvPr id="12" name="pole tekstowe 4"/>
          <p:cNvSpPr txBox="1">
            <a:spLocks noChangeArrowheads="1"/>
          </p:cNvSpPr>
          <p:nvPr/>
        </p:nvSpPr>
        <p:spPr bwMode="auto">
          <a:xfrm>
            <a:off x="395536" y="818052"/>
            <a:ext cx="1636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150000"/>
              </a:lnSpc>
            </a:pPr>
            <a:r>
              <a:rPr lang="pl-PL" altLang="pl-PL" sz="1600" b="1" dirty="0">
                <a:solidFill>
                  <a:srgbClr val="002C9D"/>
                </a:solidFill>
                <a:latin typeface="Verdana" pitchFamily="34" charset="0"/>
              </a:rPr>
              <a:t>Cel</a:t>
            </a:r>
          </a:p>
        </p:txBody>
      </p:sp>
      <p:sp>
        <p:nvSpPr>
          <p:cNvPr id="15" name="AutoShape 18"/>
          <p:cNvSpPr>
            <a:spLocks noChangeArrowheads="1"/>
          </p:cNvSpPr>
          <p:nvPr/>
        </p:nvSpPr>
        <p:spPr bwMode="auto">
          <a:xfrm>
            <a:off x="4378385" y="2733179"/>
            <a:ext cx="1403350" cy="503237"/>
          </a:xfrm>
          <a:prstGeom prst="rightArrow">
            <a:avLst>
              <a:gd name="adj1" fmla="val 50000"/>
              <a:gd name="adj2" fmla="val 69716"/>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pl-PL" altLang="pl-PL">
              <a:latin typeface="Arial" pitchFamily="34" charset="0"/>
            </a:endParaRPr>
          </a:p>
        </p:txBody>
      </p:sp>
      <p:sp>
        <p:nvSpPr>
          <p:cNvPr id="17" name="AutoShape 20"/>
          <p:cNvSpPr>
            <a:spLocks noChangeArrowheads="1"/>
          </p:cNvSpPr>
          <p:nvPr/>
        </p:nvSpPr>
        <p:spPr bwMode="auto">
          <a:xfrm flipH="1">
            <a:off x="2202529" y="5141164"/>
            <a:ext cx="1369752" cy="720725"/>
          </a:xfrm>
          <a:custGeom>
            <a:avLst/>
            <a:gdLst>
              <a:gd name="T0" fmla="*/ 52408785 w 21600"/>
              <a:gd name="T1" fmla="*/ 0 h 21600"/>
              <a:gd name="T2" fmla="*/ 31443936 w 21600"/>
              <a:gd name="T3" fmla="*/ 8016130 h 21600"/>
              <a:gd name="T4" fmla="*/ 0 w 21600"/>
              <a:gd name="T5" fmla="*/ 20041428 h 21600"/>
              <a:gd name="T6" fmla="*/ 31443936 w 21600"/>
              <a:gd name="T7" fmla="*/ 24048357 h 21600"/>
              <a:gd name="T8" fmla="*/ 62887815 w 21600"/>
              <a:gd name="T9" fmla="*/ 16700231 h 21600"/>
              <a:gd name="T10" fmla="*/ 73370268 w 21600"/>
              <a:gd name="T11" fmla="*/ 801613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pl-PL"/>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6972" y="2206774"/>
            <a:ext cx="20669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21"/>
          <p:cNvSpPr>
            <a:spLocks noChangeArrowheads="1"/>
          </p:cNvSpPr>
          <p:nvPr/>
        </p:nvSpPr>
        <p:spPr bwMode="auto">
          <a:xfrm>
            <a:off x="675071" y="4121071"/>
            <a:ext cx="4071937" cy="1020962"/>
          </a:xfrm>
          <a:prstGeom prst="ellipse">
            <a:avLst/>
          </a:prstGeom>
          <a:solidFill>
            <a:srgbClr val="CC66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l-PL" altLang="pl-PL" b="1" dirty="0">
                <a:solidFill>
                  <a:schemeClr val="bg1"/>
                </a:solidFill>
                <a:latin typeface="Arial" pitchFamily="34" charset="0"/>
              </a:rPr>
              <a:t>WNIOSKOWANIE </a:t>
            </a:r>
          </a:p>
          <a:p>
            <a:pPr algn="ctr"/>
            <a:r>
              <a:rPr lang="pl-PL" altLang="pl-PL" b="1" dirty="0">
                <a:solidFill>
                  <a:schemeClr val="bg1"/>
                </a:solidFill>
                <a:latin typeface="Arial" pitchFamily="34" charset="0"/>
              </a:rPr>
              <a:t>O CECHACH CAŁEJ PARTII</a:t>
            </a:r>
          </a:p>
        </p:txBody>
      </p:sp>
      <p:sp>
        <p:nvSpPr>
          <p:cNvPr id="16" name="Oval 16"/>
          <p:cNvSpPr>
            <a:spLocks noChangeArrowheads="1"/>
          </p:cNvSpPr>
          <p:nvPr/>
        </p:nvSpPr>
        <p:spPr bwMode="auto">
          <a:xfrm>
            <a:off x="3493626" y="5391970"/>
            <a:ext cx="1404938" cy="684213"/>
          </a:xfrm>
          <a:prstGeom prst="ellipse">
            <a:avLst/>
          </a:prstGeom>
          <a:solidFill>
            <a:srgbClr val="C00000"/>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l-PL" altLang="pl-PL" b="1" dirty="0">
                <a:solidFill>
                  <a:schemeClr val="bg1"/>
                </a:solidFill>
                <a:latin typeface="Arial" pitchFamily="34" charset="0"/>
              </a:rPr>
              <a:t>ANALIZA</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22" y="2483854"/>
            <a:ext cx="3248025" cy="150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ytuł 2"/>
          <p:cNvSpPr>
            <a:spLocks noGrp="1"/>
          </p:cNvSpPr>
          <p:nvPr>
            <p:ph type="title"/>
          </p:nvPr>
        </p:nvSpPr>
        <p:spPr>
          <a:xfrm>
            <a:off x="395536" y="88805"/>
            <a:ext cx="8229600" cy="720080"/>
          </a:xfrm>
        </p:spPr>
        <p:txBody>
          <a:bodyPr/>
          <a:lstStyle/>
          <a:p>
            <a:r>
              <a:rPr lang="pl-PL" sz="2000" dirty="0"/>
              <a:t>Pobieranie próbek </a:t>
            </a:r>
            <a:r>
              <a:rPr lang="pl-PL" sz="2000" dirty="0" smtClean="0"/>
              <a:t>paliw</a:t>
            </a:r>
            <a:endParaRPr lang="pl-PL" sz="2000" dirty="0"/>
          </a:p>
        </p:txBody>
      </p:sp>
    </p:spTree>
    <p:extLst>
      <p:ext uri="{BB962C8B-B14F-4D97-AF65-F5344CB8AC3E}">
        <p14:creationId xmlns:p14="http://schemas.microsoft.com/office/powerpoint/2010/main" val="1099719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1" name="Tytuł 30"/>
          <p:cNvSpPr>
            <a:spLocks noGrp="1"/>
          </p:cNvSpPr>
          <p:nvPr>
            <p:ph type="title"/>
          </p:nvPr>
        </p:nvSpPr>
        <p:spPr/>
        <p:txBody>
          <a:bodyPr/>
          <a:lstStyle/>
          <a:p>
            <a:r>
              <a:rPr lang="pl-PL" sz="2000" dirty="0" smtClean="0"/>
              <a:t>Udział paliw w ogrzewnictwie</a:t>
            </a:r>
            <a:endParaRPr lang="pl-PL" sz="2000" dirty="0"/>
          </a:p>
        </p:txBody>
      </p:sp>
      <p:pic>
        <p:nvPicPr>
          <p:cNvPr id="1026" name="Picture 2" descr="Obraz zapytania wyszukiwania wizualne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7" y="1412776"/>
            <a:ext cx="8531225" cy="442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787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txBox="1">
            <a:spLocks noChangeArrowheads="1"/>
          </p:cNvSpPr>
          <p:nvPr/>
        </p:nvSpPr>
        <p:spPr bwMode="auto">
          <a:xfrm>
            <a:off x="539750" y="1196975"/>
            <a:ext cx="8135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mn-cs"/>
              </a:rPr>
              <a:t>Pobrana próbka powinna </a:t>
            </a:r>
            <a:r>
              <a:rPr kumimoji="0" lang="pl-PL" altLang="pl-PL"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reprezentować</a:t>
            </a:r>
            <a:r>
              <a:rPr kumimoji="0" lang="pl-PL" altLang="pl-PL" sz="1600" b="1"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mn-cs"/>
              </a:rPr>
              <a:t> całą partię materiału, który mamy ocenić na podstawie analizy tzn. struktura badanej cechy w próbce, nie powinna w sposób istotny różnić się od struktury tej cechy w partii materiału, z którego pochodzi.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altLang="pl-PL" sz="1600" b="0" i="0" u="none" strike="noStrike" kern="1200" cap="none" spc="0" normalizeH="0" baseline="0" noProof="0" dirty="0">
              <a:ln>
                <a:noFill/>
              </a:ln>
              <a:solidFill>
                <a:srgbClr val="002776"/>
              </a:solidFill>
              <a:effectLst/>
              <a:uLnTx/>
              <a:uFillTx/>
              <a:latin typeface="Times New Roman" pitchFamily="18" charset="0"/>
              <a:ea typeface="+mn-ea"/>
              <a:cs typeface="+mn-cs"/>
            </a:endParaRPr>
          </a:p>
        </p:txBody>
      </p:sp>
      <p:sp>
        <p:nvSpPr>
          <p:cNvPr id="2" name="Prostokąt 1"/>
          <p:cNvSpPr/>
          <p:nvPr/>
        </p:nvSpPr>
        <p:spPr>
          <a:xfrm>
            <a:off x="647849" y="3645024"/>
            <a:ext cx="7776864" cy="2185214"/>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altLang="pl-PL"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Warunek 1:</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pl-PL" altLang="pl-PL" sz="1600" b="1"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mn-cs"/>
              </a:rPr>
              <a:t>Każdy składnik (element, cząstka) partii powinien mieć takie samo prawdopodobieństwo dołączenia do pobieranej próbki</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pl-PL" altLang="pl-PL" sz="16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Warunek 2:</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pl-PL" altLang="pl-PL" sz="1600" b="1" i="0" u="none" strike="noStrike" kern="1200" cap="none" spc="0" normalizeH="0" baseline="0" noProof="0" dirty="0">
                <a:ln>
                  <a:noFill/>
                </a:ln>
                <a:solidFill>
                  <a:srgbClr val="002776"/>
                </a:solidFill>
                <a:effectLst/>
                <a:uLnTx/>
                <a:uFillTx/>
                <a:latin typeface="Verdana" panose="020B0604030504040204" pitchFamily="34" charset="0"/>
                <a:ea typeface="Verdana" panose="020B0604030504040204" pitchFamily="34" charset="0"/>
                <a:cs typeface="+mn-cs"/>
              </a:rPr>
              <a:t>Pobranie reprezentatywnej próbki jest możliwe tylko przy zapewnieniu w pełni losowego (przypadkowego) sposobu pobierania</a:t>
            </a:r>
          </a:p>
        </p:txBody>
      </p:sp>
      <p:sp>
        <p:nvSpPr>
          <p:cNvPr id="3" name="Prostokąt 2"/>
          <p:cNvSpPr/>
          <p:nvPr/>
        </p:nvSpPr>
        <p:spPr>
          <a:xfrm>
            <a:off x="2093640" y="2855750"/>
            <a:ext cx="4572000" cy="307777"/>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l-PL" altLang="pl-PL"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Jak zapewnić reprezentatywność próbki?</a:t>
            </a:r>
          </a:p>
        </p:txBody>
      </p:sp>
      <p:sp>
        <p:nvSpPr>
          <p:cNvPr id="4" name="Tytuł 3"/>
          <p:cNvSpPr>
            <a:spLocks noGrp="1"/>
          </p:cNvSpPr>
          <p:nvPr>
            <p:ph type="title"/>
          </p:nvPr>
        </p:nvSpPr>
        <p:spPr>
          <a:xfrm>
            <a:off x="421481" y="22230"/>
            <a:ext cx="8229600" cy="720080"/>
          </a:xfrm>
        </p:spPr>
        <p:txBody>
          <a:bodyPr/>
          <a:lstStyle/>
          <a:p>
            <a:r>
              <a:rPr lang="pl-PL" altLang="pl-PL" sz="2000" dirty="0"/>
              <a:t>Reprezentatywność </a:t>
            </a:r>
            <a:r>
              <a:rPr lang="pl-PL" altLang="pl-PL" sz="2000" dirty="0" smtClean="0"/>
              <a:t>próbki</a:t>
            </a:r>
            <a:endParaRPr lang="pl-PL" sz="2000" dirty="0"/>
          </a:p>
        </p:txBody>
      </p:sp>
    </p:spTree>
    <p:extLst>
      <p:ext uri="{BB962C8B-B14F-4D97-AF65-F5344CB8AC3E}">
        <p14:creationId xmlns:p14="http://schemas.microsoft.com/office/powerpoint/2010/main" val="32450060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1947" y="1340768"/>
            <a:ext cx="7988300" cy="4216539"/>
          </a:xfrm>
          <a:prstGeom prst="rect">
            <a:avLst/>
          </a:prstGeom>
        </p:spPr>
        <p:txBody>
          <a:bodyPr vert="horz" wrap="square" lIns="0" tIns="0" rIns="0" bIns="0" rtlCol="0">
            <a:spAutoFit/>
          </a:bodyPr>
          <a:lstStyle/>
          <a:p>
            <a:pPr marL="12700">
              <a:lnSpc>
                <a:spcPct val="100000"/>
              </a:lnSpc>
            </a:pPr>
            <a:r>
              <a:rPr sz="1600" b="1" spc="-25" dirty="0">
                <a:solidFill>
                  <a:srgbClr val="002776"/>
                </a:solidFill>
                <a:latin typeface="Verdana"/>
                <a:cs typeface="Verdana"/>
              </a:rPr>
              <a:t>P</a:t>
            </a:r>
            <a:r>
              <a:rPr sz="1600" b="1" spc="-10" dirty="0">
                <a:solidFill>
                  <a:srgbClr val="002776"/>
                </a:solidFill>
                <a:latin typeface="Verdana"/>
                <a:cs typeface="Verdana"/>
              </a:rPr>
              <a:t>N-G-</a:t>
            </a:r>
            <a:r>
              <a:rPr sz="1600" b="1" spc="-15" dirty="0">
                <a:solidFill>
                  <a:srgbClr val="002776"/>
                </a:solidFill>
                <a:latin typeface="Verdana"/>
                <a:cs typeface="Verdana"/>
              </a:rPr>
              <a:t>04502</a:t>
            </a:r>
            <a:r>
              <a:rPr sz="1600" b="1" spc="-5" dirty="0">
                <a:solidFill>
                  <a:srgbClr val="002776"/>
                </a:solidFill>
                <a:latin typeface="Verdana"/>
                <a:cs typeface="Verdana"/>
              </a:rPr>
              <a:t>:</a:t>
            </a:r>
            <a:r>
              <a:rPr sz="1600" b="1" spc="-15" dirty="0">
                <a:solidFill>
                  <a:srgbClr val="002776"/>
                </a:solidFill>
                <a:latin typeface="Verdana"/>
                <a:cs typeface="Verdana"/>
              </a:rPr>
              <a:t>2014</a:t>
            </a:r>
            <a:r>
              <a:rPr sz="1600" b="1" spc="-5" dirty="0">
                <a:solidFill>
                  <a:srgbClr val="002776"/>
                </a:solidFill>
                <a:latin typeface="Verdana"/>
                <a:cs typeface="Verdana"/>
              </a:rPr>
              <a:t>-</a:t>
            </a:r>
            <a:r>
              <a:rPr sz="1600" b="1" spc="-15" dirty="0">
                <a:solidFill>
                  <a:srgbClr val="002776"/>
                </a:solidFill>
                <a:latin typeface="Verdana"/>
                <a:cs typeface="Verdana"/>
              </a:rPr>
              <a:t>11</a:t>
            </a:r>
            <a:endParaRPr sz="1600" dirty="0">
              <a:latin typeface="Verdana"/>
              <a:cs typeface="Verdana"/>
            </a:endParaRPr>
          </a:p>
          <a:p>
            <a:pPr marL="12700">
              <a:lnSpc>
                <a:spcPct val="100000"/>
              </a:lnSpc>
            </a:pPr>
            <a:r>
              <a:rPr sz="1600" b="1" spc="-20" dirty="0">
                <a:solidFill>
                  <a:srgbClr val="002776"/>
                </a:solidFill>
                <a:latin typeface="Verdana"/>
                <a:cs typeface="Verdana"/>
              </a:rPr>
              <a:t>Wę</a:t>
            </a:r>
            <a:r>
              <a:rPr sz="1600" b="1" spc="-15" dirty="0">
                <a:solidFill>
                  <a:srgbClr val="002776"/>
                </a:solidFill>
                <a:latin typeface="Verdana"/>
                <a:cs typeface="Verdana"/>
              </a:rPr>
              <a:t>g</a:t>
            </a:r>
            <a:r>
              <a:rPr sz="1600" b="1" spc="-20" dirty="0">
                <a:solidFill>
                  <a:srgbClr val="002776"/>
                </a:solidFill>
                <a:latin typeface="Verdana"/>
                <a:cs typeface="Verdana"/>
              </a:rPr>
              <a:t>ie</a:t>
            </a:r>
            <a:r>
              <a:rPr sz="1600" b="1" spc="-10" dirty="0">
                <a:solidFill>
                  <a:srgbClr val="002776"/>
                </a:solidFill>
                <a:latin typeface="Verdana"/>
                <a:cs typeface="Verdana"/>
              </a:rPr>
              <a:t>l</a:t>
            </a:r>
            <a:r>
              <a:rPr sz="1600" b="1" spc="35" dirty="0">
                <a:solidFill>
                  <a:srgbClr val="002776"/>
                </a:solidFill>
                <a:latin typeface="Verdana"/>
                <a:cs typeface="Verdana"/>
              </a:rPr>
              <a:t> </a:t>
            </a:r>
            <a:r>
              <a:rPr sz="1600" b="1" spc="-20" dirty="0">
                <a:solidFill>
                  <a:srgbClr val="002776"/>
                </a:solidFill>
                <a:latin typeface="Verdana"/>
                <a:cs typeface="Verdana"/>
              </a:rPr>
              <a:t>k</a:t>
            </a:r>
            <a:r>
              <a:rPr sz="1600" b="1" spc="-15" dirty="0">
                <a:solidFill>
                  <a:srgbClr val="002776"/>
                </a:solidFill>
                <a:latin typeface="Verdana"/>
                <a:cs typeface="Verdana"/>
              </a:rPr>
              <a:t>am</a:t>
            </a:r>
            <a:r>
              <a:rPr sz="1600" b="1" spc="-20" dirty="0">
                <a:solidFill>
                  <a:srgbClr val="002776"/>
                </a:solidFill>
                <a:latin typeface="Verdana"/>
                <a:cs typeface="Verdana"/>
              </a:rPr>
              <a:t>ie</a:t>
            </a:r>
            <a:r>
              <a:rPr sz="1600" b="1" spc="-15" dirty="0">
                <a:solidFill>
                  <a:srgbClr val="002776"/>
                </a:solidFill>
                <a:latin typeface="Verdana"/>
                <a:cs typeface="Verdana"/>
              </a:rPr>
              <a:t>nny</a:t>
            </a:r>
            <a:r>
              <a:rPr sz="1600" b="1" spc="20" dirty="0">
                <a:solidFill>
                  <a:srgbClr val="002776"/>
                </a:solidFill>
                <a:latin typeface="Verdana"/>
                <a:cs typeface="Verdana"/>
              </a:rPr>
              <a:t> </a:t>
            </a:r>
            <a:r>
              <a:rPr sz="1600" b="1" spc="-10" dirty="0">
                <a:solidFill>
                  <a:srgbClr val="002776"/>
                </a:solidFill>
                <a:latin typeface="Verdana"/>
                <a:cs typeface="Verdana"/>
              </a:rPr>
              <a:t>i</a:t>
            </a:r>
            <a:r>
              <a:rPr sz="1600" b="1" spc="10" dirty="0">
                <a:solidFill>
                  <a:srgbClr val="002776"/>
                </a:solidFill>
                <a:latin typeface="Verdana"/>
                <a:cs typeface="Verdana"/>
              </a:rPr>
              <a:t> </a:t>
            </a:r>
            <a:r>
              <a:rPr sz="1600" b="1" spc="-15" dirty="0">
                <a:solidFill>
                  <a:srgbClr val="002776"/>
                </a:solidFill>
                <a:latin typeface="Verdana"/>
                <a:cs typeface="Verdana"/>
              </a:rPr>
              <a:t>brunatn</a:t>
            </a:r>
            <a:r>
              <a:rPr sz="1600" b="1" spc="-10" dirty="0">
                <a:solidFill>
                  <a:srgbClr val="002776"/>
                </a:solidFill>
                <a:latin typeface="Verdana"/>
                <a:cs typeface="Verdana"/>
              </a:rPr>
              <a:t>y</a:t>
            </a:r>
            <a:r>
              <a:rPr sz="1600" spc="-10" dirty="0">
                <a:solidFill>
                  <a:srgbClr val="002776"/>
                </a:solidFill>
                <a:latin typeface="Verdana"/>
                <a:cs typeface="Verdana"/>
              </a:rPr>
              <a:t>.</a:t>
            </a:r>
            <a:r>
              <a:rPr sz="1600" spc="5" dirty="0">
                <a:solidFill>
                  <a:srgbClr val="002776"/>
                </a:solidFill>
                <a:latin typeface="Verdana"/>
                <a:cs typeface="Verdana"/>
              </a:rPr>
              <a:t> </a:t>
            </a:r>
            <a:r>
              <a:rPr sz="1600" b="1" spc="-25" dirty="0">
                <a:solidFill>
                  <a:srgbClr val="002776"/>
                </a:solidFill>
                <a:latin typeface="Verdana"/>
                <a:cs typeface="Verdana"/>
              </a:rPr>
              <a:t>P</a:t>
            </a:r>
            <a:r>
              <a:rPr sz="1600" b="1" spc="-20" dirty="0">
                <a:solidFill>
                  <a:srgbClr val="002776"/>
                </a:solidFill>
                <a:latin typeface="Verdana"/>
                <a:cs typeface="Verdana"/>
              </a:rPr>
              <a:t>o</a:t>
            </a:r>
            <a:r>
              <a:rPr sz="1600" b="1" spc="-15" dirty="0">
                <a:solidFill>
                  <a:srgbClr val="002776"/>
                </a:solidFill>
                <a:latin typeface="Verdana"/>
                <a:cs typeface="Verdana"/>
              </a:rPr>
              <a:t>b</a:t>
            </a:r>
            <a:r>
              <a:rPr sz="1600" b="1" spc="-20" dirty="0">
                <a:solidFill>
                  <a:srgbClr val="002776"/>
                </a:solidFill>
                <a:latin typeface="Verdana"/>
                <a:cs typeface="Verdana"/>
              </a:rPr>
              <a:t>i</a:t>
            </a:r>
            <a:r>
              <a:rPr sz="1600" b="1" spc="-15" dirty="0">
                <a:solidFill>
                  <a:srgbClr val="002776"/>
                </a:solidFill>
                <a:latin typeface="Verdana"/>
                <a:cs typeface="Verdana"/>
              </a:rPr>
              <a:t>era</a:t>
            </a:r>
            <a:r>
              <a:rPr sz="1600" b="1" dirty="0">
                <a:solidFill>
                  <a:srgbClr val="002776"/>
                </a:solidFill>
                <a:latin typeface="Verdana"/>
                <a:cs typeface="Verdana"/>
              </a:rPr>
              <a:t>n</a:t>
            </a:r>
            <a:r>
              <a:rPr sz="1600" b="1" spc="-20" dirty="0">
                <a:solidFill>
                  <a:srgbClr val="002776"/>
                </a:solidFill>
                <a:latin typeface="Verdana"/>
                <a:cs typeface="Verdana"/>
              </a:rPr>
              <a:t>i</a:t>
            </a:r>
            <a:r>
              <a:rPr sz="1600" b="1" spc="-15" dirty="0">
                <a:solidFill>
                  <a:srgbClr val="002776"/>
                </a:solidFill>
                <a:latin typeface="Verdana"/>
                <a:cs typeface="Verdana"/>
              </a:rPr>
              <a:t>e</a:t>
            </a:r>
            <a:r>
              <a:rPr sz="1600" b="1" spc="60" dirty="0">
                <a:solidFill>
                  <a:srgbClr val="002776"/>
                </a:solidFill>
                <a:latin typeface="Verdana"/>
                <a:cs typeface="Verdana"/>
              </a:rPr>
              <a:t> </a:t>
            </a:r>
            <a:r>
              <a:rPr sz="1600" b="1" spc="-10" dirty="0">
                <a:solidFill>
                  <a:srgbClr val="002776"/>
                </a:solidFill>
                <a:latin typeface="Verdana"/>
                <a:cs typeface="Verdana"/>
              </a:rPr>
              <a:t>i</a:t>
            </a:r>
            <a:r>
              <a:rPr sz="1600" b="1" spc="10" dirty="0">
                <a:solidFill>
                  <a:srgbClr val="002776"/>
                </a:solidFill>
                <a:latin typeface="Verdana"/>
                <a:cs typeface="Verdana"/>
              </a:rPr>
              <a:t> </a:t>
            </a:r>
            <a:r>
              <a:rPr sz="1600" b="1" spc="-15" dirty="0">
                <a:solidFill>
                  <a:srgbClr val="002776"/>
                </a:solidFill>
                <a:latin typeface="Verdana"/>
                <a:cs typeface="Verdana"/>
              </a:rPr>
              <a:t>prz</a:t>
            </a:r>
            <a:r>
              <a:rPr sz="1600" b="1" spc="-10" dirty="0">
                <a:solidFill>
                  <a:srgbClr val="002776"/>
                </a:solidFill>
                <a:latin typeface="Verdana"/>
                <a:cs typeface="Verdana"/>
              </a:rPr>
              <a:t>y</a:t>
            </a:r>
            <a:r>
              <a:rPr sz="1600" b="1" spc="-15" dirty="0">
                <a:solidFill>
                  <a:srgbClr val="002776"/>
                </a:solidFill>
                <a:latin typeface="Verdana"/>
                <a:cs typeface="Verdana"/>
              </a:rPr>
              <a:t>g</a:t>
            </a:r>
            <a:r>
              <a:rPr sz="1600" b="1" spc="-20" dirty="0">
                <a:solidFill>
                  <a:srgbClr val="002776"/>
                </a:solidFill>
                <a:latin typeface="Verdana"/>
                <a:cs typeface="Verdana"/>
              </a:rPr>
              <a:t>o</a:t>
            </a:r>
            <a:r>
              <a:rPr sz="1600" b="1" spc="-10" dirty="0">
                <a:solidFill>
                  <a:srgbClr val="002776"/>
                </a:solidFill>
                <a:latin typeface="Verdana"/>
                <a:cs typeface="Verdana"/>
              </a:rPr>
              <a:t>t</a:t>
            </a:r>
            <a:r>
              <a:rPr sz="1600" b="1" spc="-20" dirty="0">
                <a:solidFill>
                  <a:srgbClr val="002776"/>
                </a:solidFill>
                <a:latin typeface="Verdana"/>
                <a:cs typeface="Verdana"/>
              </a:rPr>
              <a:t>ow</a:t>
            </a:r>
            <a:r>
              <a:rPr sz="1600" b="1" spc="-15" dirty="0">
                <a:solidFill>
                  <a:srgbClr val="002776"/>
                </a:solidFill>
                <a:latin typeface="Verdana"/>
                <a:cs typeface="Verdana"/>
              </a:rPr>
              <a:t>an</a:t>
            </a:r>
            <a:r>
              <a:rPr sz="1600" b="1" spc="-20" dirty="0">
                <a:solidFill>
                  <a:srgbClr val="002776"/>
                </a:solidFill>
                <a:latin typeface="Verdana"/>
                <a:cs typeface="Verdana"/>
              </a:rPr>
              <a:t>i</a:t>
            </a:r>
            <a:r>
              <a:rPr sz="1600" b="1" spc="-15" dirty="0">
                <a:solidFill>
                  <a:srgbClr val="002776"/>
                </a:solidFill>
                <a:latin typeface="Verdana"/>
                <a:cs typeface="Verdana"/>
              </a:rPr>
              <a:t>e</a:t>
            </a:r>
            <a:r>
              <a:rPr sz="1600" b="1" spc="45" dirty="0">
                <a:solidFill>
                  <a:srgbClr val="002776"/>
                </a:solidFill>
                <a:latin typeface="Verdana"/>
                <a:cs typeface="Verdana"/>
              </a:rPr>
              <a:t> </a:t>
            </a:r>
            <a:r>
              <a:rPr sz="1600" b="1" spc="-15" dirty="0">
                <a:solidFill>
                  <a:srgbClr val="002776"/>
                </a:solidFill>
                <a:latin typeface="Verdana"/>
                <a:cs typeface="Verdana"/>
              </a:rPr>
              <a:t>prób</a:t>
            </a:r>
            <a:r>
              <a:rPr sz="1600" b="1" spc="-20" dirty="0">
                <a:solidFill>
                  <a:srgbClr val="002776"/>
                </a:solidFill>
                <a:latin typeface="Verdana"/>
                <a:cs typeface="Verdana"/>
              </a:rPr>
              <a:t>ek</a:t>
            </a:r>
            <a:endParaRPr sz="1600" dirty="0">
              <a:latin typeface="Verdana"/>
              <a:cs typeface="Verdana"/>
            </a:endParaRPr>
          </a:p>
          <a:p>
            <a:pPr marL="12700">
              <a:lnSpc>
                <a:spcPct val="100000"/>
              </a:lnSpc>
            </a:pPr>
            <a:r>
              <a:rPr sz="1600" b="1" spc="-20" dirty="0">
                <a:solidFill>
                  <a:srgbClr val="002776"/>
                </a:solidFill>
                <a:latin typeface="Verdana"/>
                <a:cs typeface="Verdana"/>
              </a:rPr>
              <a:t>d</a:t>
            </a:r>
            <a:r>
              <a:rPr sz="1600" b="1" spc="-15" dirty="0">
                <a:solidFill>
                  <a:srgbClr val="002776"/>
                </a:solidFill>
                <a:latin typeface="Verdana"/>
                <a:cs typeface="Verdana"/>
              </a:rPr>
              <a:t>o</a:t>
            </a:r>
            <a:r>
              <a:rPr sz="1600" b="1" spc="10" dirty="0">
                <a:solidFill>
                  <a:srgbClr val="002776"/>
                </a:solidFill>
                <a:latin typeface="Verdana"/>
                <a:cs typeface="Verdana"/>
              </a:rPr>
              <a:t> </a:t>
            </a:r>
            <a:r>
              <a:rPr sz="1600" b="1" spc="-15" dirty="0">
                <a:solidFill>
                  <a:srgbClr val="002776"/>
                </a:solidFill>
                <a:latin typeface="Verdana"/>
                <a:cs typeface="Verdana"/>
              </a:rPr>
              <a:t>badań</a:t>
            </a:r>
            <a:r>
              <a:rPr sz="1600" b="1" spc="40" dirty="0">
                <a:solidFill>
                  <a:srgbClr val="002776"/>
                </a:solidFill>
                <a:latin typeface="Verdana"/>
                <a:cs typeface="Verdana"/>
              </a:rPr>
              <a:t> </a:t>
            </a:r>
            <a:r>
              <a:rPr sz="1600" b="1" spc="-20" dirty="0">
                <a:solidFill>
                  <a:srgbClr val="002776"/>
                </a:solidFill>
                <a:latin typeface="Verdana"/>
                <a:cs typeface="Verdana"/>
              </a:rPr>
              <a:t>l</a:t>
            </a:r>
            <a:r>
              <a:rPr sz="1600" b="1" spc="-15" dirty="0">
                <a:solidFill>
                  <a:srgbClr val="002776"/>
                </a:solidFill>
                <a:latin typeface="Verdana"/>
                <a:cs typeface="Verdana"/>
              </a:rPr>
              <a:t>abor</a:t>
            </a:r>
            <a:r>
              <a:rPr sz="1600" b="1" spc="-10" dirty="0">
                <a:solidFill>
                  <a:srgbClr val="002776"/>
                </a:solidFill>
                <a:latin typeface="Verdana"/>
                <a:cs typeface="Verdana"/>
              </a:rPr>
              <a:t>at</a:t>
            </a:r>
            <a:r>
              <a:rPr sz="1600" b="1" spc="-15" dirty="0">
                <a:solidFill>
                  <a:srgbClr val="002776"/>
                </a:solidFill>
                <a:latin typeface="Verdana"/>
                <a:cs typeface="Verdana"/>
              </a:rPr>
              <a:t>or</a:t>
            </a:r>
            <a:r>
              <a:rPr sz="1600" b="1" spc="-10" dirty="0">
                <a:solidFill>
                  <a:srgbClr val="002776"/>
                </a:solidFill>
                <a:latin typeface="Verdana"/>
                <a:cs typeface="Verdana"/>
              </a:rPr>
              <a:t>yjny</a:t>
            </a:r>
            <a:r>
              <a:rPr sz="1600" b="1" spc="-15" dirty="0">
                <a:solidFill>
                  <a:srgbClr val="002776"/>
                </a:solidFill>
                <a:latin typeface="Verdana"/>
                <a:cs typeface="Verdana"/>
              </a:rPr>
              <a:t>c</a:t>
            </a:r>
            <a:r>
              <a:rPr sz="1600" b="1" spc="-10" dirty="0">
                <a:solidFill>
                  <a:srgbClr val="002776"/>
                </a:solidFill>
                <a:latin typeface="Verdana"/>
                <a:cs typeface="Verdana"/>
              </a:rPr>
              <a:t>h.</a:t>
            </a:r>
            <a:r>
              <a:rPr sz="1600" b="1" spc="40" dirty="0">
                <a:solidFill>
                  <a:srgbClr val="002776"/>
                </a:solidFill>
                <a:latin typeface="Verdana"/>
                <a:cs typeface="Verdana"/>
              </a:rPr>
              <a:t> </a:t>
            </a:r>
            <a:r>
              <a:rPr sz="1600" b="1" spc="-20" dirty="0">
                <a:solidFill>
                  <a:srgbClr val="002776"/>
                </a:solidFill>
                <a:latin typeface="Verdana"/>
                <a:cs typeface="Verdana"/>
              </a:rPr>
              <a:t>Me</a:t>
            </a:r>
            <a:r>
              <a:rPr sz="1600" b="1" spc="-10" dirty="0">
                <a:solidFill>
                  <a:srgbClr val="002776"/>
                </a:solidFill>
                <a:latin typeface="Verdana"/>
                <a:cs typeface="Verdana"/>
              </a:rPr>
              <a:t>t</a:t>
            </a:r>
            <a:r>
              <a:rPr sz="1600" b="1" spc="-20" dirty="0">
                <a:solidFill>
                  <a:srgbClr val="002776"/>
                </a:solidFill>
                <a:latin typeface="Verdana"/>
                <a:cs typeface="Verdana"/>
              </a:rPr>
              <a:t>o</a:t>
            </a:r>
            <a:r>
              <a:rPr sz="1600" b="1" spc="-15" dirty="0">
                <a:solidFill>
                  <a:srgbClr val="002776"/>
                </a:solidFill>
                <a:latin typeface="Verdana"/>
                <a:cs typeface="Verdana"/>
              </a:rPr>
              <a:t>dy</a:t>
            </a:r>
            <a:r>
              <a:rPr sz="1600" b="1" spc="20" dirty="0">
                <a:solidFill>
                  <a:srgbClr val="002776"/>
                </a:solidFill>
                <a:latin typeface="Verdana"/>
                <a:cs typeface="Verdana"/>
              </a:rPr>
              <a:t> </a:t>
            </a:r>
            <a:r>
              <a:rPr sz="1600" b="1" spc="-15" dirty="0">
                <a:solidFill>
                  <a:srgbClr val="002776"/>
                </a:solidFill>
                <a:latin typeface="Verdana"/>
                <a:cs typeface="Verdana"/>
              </a:rPr>
              <a:t>p</a:t>
            </a:r>
            <a:r>
              <a:rPr sz="1600" b="1" spc="-20" dirty="0">
                <a:solidFill>
                  <a:srgbClr val="002776"/>
                </a:solidFill>
                <a:latin typeface="Verdana"/>
                <a:cs typeface="Verdana"/>
              </a:rPr>
              <a:t>o</a:t>
            </a:r>
            <a:r>
              <a:rPr sz="1600" b="1" spc="-10" dirty="0">
                <a:solidFill>
                  <a:srgbClr val="002776"/>
                </a:solidFill>
                <a:latin typeface="Verdana"/>
                <a:cs typeface="Verdana"/>
              </a:rPr>
              <a:t>dsta</a:t>
            </a:r>
            <a:r>
              <a:rPr sz="1600" b="1" spc="-20" dirty="0">
                <a:solidFill>
                  <a:srgbClr val="002776"/>
                </a:solidFill>
                <a:latin typeface="Verdana"/>
                <a:cs typeface="Verdana"/>
              </a:rPr>
              <a:t>wowe</a:t>
            </a:r>
            <a:endParaRPr sz="1600" dirty="0">
              <a:latin typeface="Verdana"/>
              <a:cs typeface="Verdana"/>
            </a:endParaRPr>
          </a:p>
          <a:p>
            <a:pPr>
              <a:lnSpc>
                <a:spcPct val="100000"/>
              </a:lnSpc>
              <a:spcBef>
                <a:spcPts val="22"/>
              </a:spcBef>
            </a:pPr>
            <a:endParaRPr sz="1650" dirty="0">
              <a:latin typeface="Times New Roman"/>
              <a:cs typeface="Times New Roman"/>
            </a:endParaRPr>
          </a:p>
          <a:p>
            <a:pPr marL="12700">
              <a:lnSpc>
                <a:spcPct val="100000"/>
              </a:lnSpc>
            </a:pPr>
            <a:r>
              <a:rPr sz="1600" b="1" spc="-25" dirty="0">
                <a:solidFill>
                  <a:srgbClr val="002776"/>
                </a:solidFill>
                <a:latin typeface="Verdana"/>
                <a:cs typeface="Verdana"/>
              </a:rPr>
              <a:t>P</a:t>
            </a:r>
            <a:r>
              <a:rPr sz="1600" b="1" spc="-10" dirty="0">
                <a:solidFill>
                  <a:srgbClr val="002776"/>
                </a:solidFill>
                <a:latin typeface="Verdana"/>
                <a:cs typeface="Verdana"/>
              </a:rPr>
              <a:t>N-I</a:t>
            </a:r>
            <a:r>
              <a:rPr sz="1600" b="1" spc="-25" dirty="0">
                <a:solidFill>
                  <a:srgbClr val="002776"/>
                </a:solidFill>
                <a:latin typeface="Verdana"/>
                <a:cs typeface="Verdana"/>
              </a:rPr>
              <a:t>S</a:t>
            </a:r>
            <a:r>
              <a:rPr sz="1600" b="1" spc="-15" dirty="0">
                <a:solidFill>
                  <a:srgbClr val="002776"/>
                </a:solidFill>
                <a:latin typeface="Verdana"/>
                <a:cs typeface="Verdana"/>
              </a:rPr>
              <a:t>O</a:t>
            </a:r>
            <a:r>
              <a:rPr sz="1600" b="1" spc="15" dirty="0">
                <a:solidFill>
                  <a:srgbClr val="002776"/>
                </a:solidFill>
                <a:latin typeface="Verdana"/>
                <a:cs typeface="Verdana"/>
              </a:rPr>
              <a:t> </a:t>
            </a:r>
            <a:r>
              <a:rPr sz="1600" b="1" spc="-15" dirty="0">
                <a:solidFill>
                  <a:srgbClr val="002776"/>
                </a:solidFill>
                <a:latin typeface="Verdana"/>
                <a:cs typeface="Verdana"/>
              </a:rPr>
              <a:t>18283</a:t>
            </a:r>
            <a:r>
              <a:rPr sz="1600" b="1" spc="-5" dirty="0">
                <a:solidFill>
                  <a:srgbClr val="002776"/>
                </a:solidFill>
                <a:latin typeface="Verdana"/>
                <a:cs typeface="Verdana"/>
              </a:rPr>
              <a:t>:</a:t>
            </a:r>
            <a:r>
              <a:rPr sz="1600" b="1" spc="-15" dirty="0">
                <a:solidFill>
                  <a:srgbClr val="002776"/>
                </a:solidFill>
                <a:latin typeface="Verdana"/>
                <a:cs typeface="Verdana"/>
              </a:rPr>
              <a:t>2008</a:t>
            </a:r>
            <a:endParaRPr sz="1600" dirty="0">
              <a:latin typeface="Verdana"/>
              <a:cs typeface="Verdana"/>
            </a:endParaRPr>
          </a:p>
          <a:p>
            <a:pPr marL="12700">
              <a:lnSpc>
                <a:spcPct val="100000"/>
              </a:lnSpc>
            </a:pPr>
            <a:r>
              <a:rPr sz="1600" b="1" spc="-20" dirty="0">
                <a:solidFill>
                  <a:srgbClr val="002776"/>
                </a:solidFill>
                <a:latin typeface="Verdana"/>
                <a:cs typeface="Verdana"/>
              </a:rPr>
              <a:t>Wę</a:t>
            </a:r>
            <a:r>
              <a:rPr sz="1600" b="1" spc="-15" dirty="0">
                <a:solidFill>
                  <a:srgbClr val="002776"/>
                </a:solidFill>
                <a:latin typeface="Verdana"/>
                <a:cs typeface="Verdana"/>
              </a:rPr>
              <a:t>g</a:t>
            </a:r>
            <a:r>
              <a:rPr sz="1600" b="1" spc="-20" dirty="0">
                <a:solidFill>
                  <a:srgbClr val="002776"/>
                </a:solidFill>
                <a:latin typeface="Verdana"/>
                <a:cs typeface="Verdana"/>
              </a:rPr>
              <a:t>ie</a:t>
            </a:r>
            <a:r>
              <a:rPr sz="1600" b="1" spc="-10" dirty="0">
                <a:solidFill>
                  <a:srgbClr val="002776"/>
                </a:solidFill>
                <a:latin typeface="Verdana"/>
                <a:cs typeface="Verdana"/>
              </a:rPr>
              <a:t>l</a:t>
            </a:r>
            <a:r>
              <a:rPr sz="1600" b="1" spc="35" dirty="0">
                <a:solidFill>
                  <a:srgbClr val="002776"/>
                </a:solidFill>
                <a:latin typeface="Verdana"/>
                <a:cs typeface="Verdana"/>
              </a:rPr>
              <a:t> </a:t>
            </a:r>
            <a:r>
              <a:rPr sz="1600" b="1" spc="-20" dirty="0">
                <a:solidFill>
                  <a:srgbClr val="002776"/>
                </a:solidFill>
                <a:latin typeface="Verdana"/>
                <a:cs typeface="Verdana"/>
              </a:rPr>
              <a:t>k</a:t>
            </a:r>
            <a:r>
              <a:rPr sz="1600" b="1" spc="-15" dirty="0">
                <a:solidFill>
                  <a:srgbClr val="002776"/>
                </a:solidFill>
                <a:latin typeface="Verdana"/>
                <a:cs typeface="Verdana"/>
              </a:rPr>
              <a:t>am</a:t>
            </a:r>
            <a:r>
              <a:rPr sz="1600" b="1" spc="-20" dirty="0">
                <a:solidFill>
                  <a:srgbClr val="002776"/>
                </a:solidFill>
                <a:latin typeface="Verdana"/>
                <a:cs typeface="Verdana"/>
              </a:rPr>
              <a:t>ie</a:t>
            </a:r>
            <a:r>
              <a:rPr sz="1600" b="1" spc="-15" dirty="0">
                <a:solidFill>
                  <a:srgbClr val="002776"/>
                </a:solidFill>
                <a:latin typeface="Verdana"/>
                <a:cs typeface="Verdana"/>
              </a:rPr>
              <a:t>nny</a:t>
            </a:r>
            <a:r>
              <a:rPr sz="1600" b="1" spc="20" dirty="0">
                <a:solidFill>
                  <a:srgbClr val="002776"/>
                </a:solidFill>
                <a:latin typeface="Verdana"/>
                <a:cs typeface="Verdana"/>
              </a:rPr>
              <a:t> </a:t>
            </a:r>
            <a:r>
              <a:rPr sz="1600" b="1" spc="-10" dirty="0">
                <a:solidFill>
                  <a:srgbClr val="002776"/>
                </a:solidFill>
                <a:latin typeface="Verdana"/>
                <a:cs typeface="Verdana"/>
              </a:rPr>
              <a:t>i</a:t>
            </a:r>
            <a:r>
              <a:rPr sz="1600" b="1" spc="10" dirty="0">
                <a:solidFill>
                  <a:srgbClr val="002776"/>
                </a:solidFill>
                <a:latin typeface="Verdana"/>
                <a:cs typeface="Verdana"/>
              </a:rPr>
              <a:t> </a:t>
            </a:r>
            <a:r>
              <a:rPr sz="1600" b="1" spc="-20" dirty="0">
                <a:solidFill>
                  <a:srgbClr val="002776"/>
                </a:solidFill>
                <a:latin typeface="Verdana"/>
                <a:cs typeface="Verdana"/>
              </a:rPr>
              <a:t>kok</a:t>
            </a:r>
            <a:r>
              <a:rPr sz="1600" b="1" spc="-10" dirty="0">
                <a:solidFill>
                  <a:srgbClr val="002776"/>
                </a:solidFill>
                <a:latin typeface="Verdana"/>
                <a:cs typeface="Verdana"/>
              </a:rPr>
              <a:t>s</a:t>
            </a:r>
            <a:r>
              <a:rPr sz="1600" b="1" spc="25" dirty="0">
                <a:solidFill>
                  <a:srgbClr val="002776"/>
                </a:solidFill>
                <a:latin typeface="Verdana"/>
                <a:cs typeface="Verdana"/>
              </a:rPr>
              <a:t> </a:t>
            </a:r>
            <a:r>
              <a:rPr sz="1600" b="1" spc="-10" dirty="0">
                <a:solidFill>
                  <a:srgbClr val="002776"/>
                </a:solidFill>
                <a:latin typeface="Verdana"/>
                <a:cs typeface="Verdana"/>
              </a:rPr>
              <a:t>--</a:t>
            </a:r>
            <a:r>
              <a:rPr sz="1600" b="1" spc="-5" dirty="0">
                <a:solidFill>
                  <a:srgbClr val="002776"/>
                </a:solidFill>
                <a:latin typeface="Verdana"/>
                <a:cs typeface="Verdana"/>
              </a:rPr>
              <a:t> </a:t>
            </a:r>
            <a:r>
              <a:rPr sz="1600" b="1" spc="-15" dirty="0">
                <a:solidFill>
                  <a:srgbClr val="002776"/>
                </a:solidFill>
                <a:latin typeface="Verdana"/>
                <a:cs typeface="Verdana"/>
              </a:rPr>
              <a:t>Ręczne</a:t>
            </a:r>
            <a:r>
              <a:rPr sz="1600" b="1" spc="10" dirty="0">
                <a:solidFill>
                  <a:srgbClr val="002776"/>
                </a:solidFill>
                <a:latin typeface="Verdana"/>
                <a:cs typeface="Verdana"/>
              </a:rPr>
              <a:t> </a:t>
            </a:r>
            <a:r>
              <a:rPr sz="1600" b="1" spc="-15" dirty="0">
                <a:solidFill>
                  <a:srgbClr val="002776"/>
                </a:solidFill>
                <a:latin typeface="Verdana"/>
                <a:cs typeface="Verdana"/>
              </a:rPr>
              <a:t>p</a:t>
            </a:r>
            <a:r>
              <a:rPr sz="1600" b="1" spc="-20" dirty="0">
                <a:solidFill>
                  <a:srgbClr val="002776"/>
                </a:solidFill>
                <a:latin typeface="Verdana"/>
                <a:cs typeface="Verdana"/>
              </a:rPr>
              <a:t>o</a:t>
            </a:r>
            <a:r>
              <a:rPr sz="1600" b="1" spc="-15" dirty="0">
                <a:solidFill>
                  <a:srgbClr val="002776"/>
                </a:solidFill>
                <a:latin typeface="Verdana"/>
                <a:cs typeface="Verdana"/>
              </a:rPr>
              <a:t>b</a:t>
            </a:r>
            <a:r>
              <a:rPr sz="1600" b="1" spc="-20" dirty="0">
                <a:solidFill>
                  <a:srgbClr val="002776"/>
                </a:solidFill>
                <a:latin typeface="Verdana"/>
                <a:cs typeface="Verdana"/>
              </a:rPr>
              <a:t>i</a:t>
            </a:r>
            <a:r>
              <a:rPr sz="1600" b="1" spc="-15" dirty="0">
                <a:solidFill>
                  <a:srgbClr val="002776"/>
                </a:solidFill>
                <a:latin typeface="Verdana"/>
                <a:cs typeface="Verdana"/>
              </a:rPr>
              <a:t>eran</a:t>
            </a:r>
            <a:r>
              <a:rPr sz="1600" b="1" spc="-5" dirty="0">
                <a:solidFill>
                  <a:srgbClr val="002776"/>
                </a:solidFill>
                <a:latin typeface="Verdana"/>
                <a:cs typeface="Verdana"/>
              </a:rPr>
              <a:t>i</a:t>
            </a:r>
            <a:r>
              <a:rPr sz="1600" b="1" spc="-15" dirty="0">
                <a:solidFill>
                  <a:srgbClr val="002776"/>
                </a:solidFill>
                <a:latin typeface="Verdana"/>
                <a:cs typeface="Verdana"/>
              </a:rPr>
              <a:t>e</a:t>
            </a:r>
            <a:r>
              <a:rPr sz="1600" b="1" spc="60" dirty="0">
                <a:solidFill>
                  <a:srgbClr val="002776"/>
                </a:solidFill>
                <a:latin typeface="Verdana"/>
                <a:cs typeface="Verdana"/>
              </a:rPr>
              <a:t> </a:t>
            </a:r>
            <a:r>
              <a:rPr sz="1600" b="1" spc="-15" dirty="0">
                <a:solidFill>
                  <a:srgbClr val="002776"/>
                </a:solidFill>
                <a:latin typeface="Verdana"/>
                <a:cs typeface="Verdana"/>
              </a:rPr>
              <a:t>prób</a:t>
            </a:r>
            <a:r>
              <a:rPr sz="1600" b="1" spc="-20" dirty="0">
                <a:solidFill>
                  <a:srgbClr val="002776"/>
                </a:solidFill>
                <a:latin typeface="Verdana"/>
                <a:cs typeface="Verdana"/>
              </a:rPr>
              <a:t>ek</a:t>
            </a:r>
            <a:endParaRPr sz="1600" dirty="0">
              <a:latin typeface="Verdana"/>
              <a:cs typeface="Verdana"/>
            </a:endParaRPr>
          </a:p>
          <a:p>
            <a:pPr>
              <a:lnSpc>
                <a:spcPct val="100000"/>
              </a:lnSpc>
              <a:spcBef>
                <a:spcPts val="22"/>
              </a:spcBef>
            </a:pPr>
            <a:endParaRPr sz="1650" dirty="0">
              <a:latin typeface="Times New Roman"/>
              <a:cs typeface="Times New Roman"/>
            </a:endParaRPr>
          </a:p>
          <a:p>
            <a:pPr marL="12700">
              <a:lnSpc>
                <a:spcPct val="100000"/>
              </a:lnSpc>
            </a:pPr>
            <a:r>
              <a:rPr sz="1600" b="1" spc="-25" dirty="0">
                <a:solidFill>
                  <a:srgbClr val="002776"/>
                </a:solidFill>
                <a:latin typeface="Verdana"/>
                <a:cs typeface="Verdana"/>
              </a:rPr>
              <a:t>P</a:t>
            </a:r>
            <a:r>
              <a:rPr sz="1600" b="1" spc="-10" dirty="0">
                <a:solidFill>
                  <a:srgbClr val="002776"/>
                </a:solidFill>
                <a:latin typeface="Verdana"/>
                <a:cs typeface="Verdana"/>
              </a:rPr>
              <a:t>N-I</a:t>
            </a:r>
            <a:r>
              <a:rPr sz="1600" b="1" spc="-25" dirty="0">
                <a:solidFill>
                  <a:srgbClr val="002776"/>
                </a:solidFill>
                <a:latin typeface="Verdana"/>
                <a:cs typeface="Verdana"/>
              </a:rPr>
              <a:t>S</a:t>
            </a:r>
            <a:r>
              <a:rPr sz="1600" b="1" spc="-15" dirty="0">
                <a:solidFill>
                  <a:srgbClr val="002776"/>
                </a:solidFill>
                <a:latin typeface="Verdana"/>
                <a:cs typeface="Verdana"/>
              </a:rPr>
              <a:t>O</a:t>
            </a:r>
            <a:r>
              <a:rPr sz="1600" b="1" spc="15" dirty="0">
                <a:solidFill>
                  <a:srgbClr val="002776"/>
                </a:solidFill>
                <a:latin typeface="Verdana"/>
                <a:cs typeface="Verdana"/>
              </a:rPr>
              <a:t> </a:t>
            </a:r>
            <a:r>
              <a:rPr sz="1600" b="1" spc="-15" dirty="0">
                <a:solidFill>
                  <a:srgbClr val="002776"/>
                </a:solidFill>
                <a:latin typeface="Verdana"/>
                <a:cs typeface="Verdana"/>
              </a:rPr>
              <a:t>13909</a:t>
            </a:r>
            <a:r>
              <a:rPr sz="1600" b="1" spc="-10" dirty="0">
                <a:solidFill>
                  <a:srgbClr val="002776"/>
                </a:solidFill>
                <a:latin typeface="Verdana"/>
                <a:cs typeface="Verdana"/>
              </a:rPr>
              <a:t>-1-8</a:t>
            </a:r>
            <a:endParaRPr sz="1600" dirty="0">
              <a:latin typeface="Verdana"/>
              <a:cs typeface="Verdana"/>
            </a:endParaRPr>
          </a:p>
          <a:p>
            <a:pPr marL="12700">
              <a:lnSpc>
                <a:spcPct val="100000"/>
              </a:lnSpc>
            </a:pPr>
            <a:r>
              <a:rPr sz="1600" b="1" spc="-20" dirty="0">
                <a:solidFill>
                  <a:srgbClr val="002776"/>
                </a:solidFill>
                <a:latin typeface="Verdana"/>
                <a:cs typeface="Verdana"/>
              </a:rPr>
              <a:t>Wę</a:t>
            </a:r>
            <a:r>
              <a:rPr sz="1600" b="1" spc="-15" dirty="0">
                <a:solidFill>
                  <a:srgbClr val="002776"/>
                </a:solidFill>
                <a:latin typeface="Verdana"/>
                <a:cs typeface="Verdana"/>
              </a:rPr>
              <a:t>g</a:t>
            </a:r>
            <a:r>
              <a:rPr sz="1600" b="1" spc="-20" dirty="0">
                <a:solidFill>
                  <a:srgbClr val="002776"/>
                </a:solidFill>
                <a:latin typeface="Verdana"/>
                <a:cs typeface="Verdana"/>
              </a:rPr>
              <a:t>ie</a:t>
            </a:r>
            <a:r>
              <a:rPr sz="1600" b="1" spc="-10" dirty="0">
                <a:solidFill>
                  <a:srgbClr val="002776"/>
                </a:solidFill>
                <a:latin typeface="Verdana"/>
                <a:cs typeface="Verdana"/>
              </a:rPr>
              <a:t>l</a:t>
            </a:r>
            <a:r>
              <a:rPr sz="1600" b="1" spc="35" dirty="0">
                <a:solidFill>
                  <a:srgbClr val="002776"/>
                </a:solidFill>
                <a:latin typeface="Verdana"/>
                <a:cs typeface="Verdana"/>
              </a:rPr>
              <a:t> </a:t>
            </a:r>
            <a:r>
              <a:rPr sz="1600" b="1" spc="-20" dirty="0">
                <a:solidFill>
                  <a:srgbClr val="002776"/>
                </a:solidFill>
                <a:latin typeface="Verdana"/>
                <a:cs typeface="Verdana"/>
              </a:rPr>
              <a:t>k</a:t>
            </a:r>
            <a:r>
              <a:rPr sz="1600" b="1" spc="-15" dirty="0">
                <a:solidFill>
                  <a:srgbClr val="002776"/>
                </a:solidFill>
                <a:latin typeface="Verdana"/>
                <a:cs typeface="Verdana"/>
              </a:rPr>
              <a:t>am</a:t>
            </a:r>
            <a:r>
              <a:rPr sz="1600" b="1" spc="-20" dirty="0">
                <a:solidFill>
                  <a:srgbClr val="002776"/>
                </a:solidFill>
                <a:latin typeface="Verdana"/>
                <a:cs typeface="Verdana"/>
              </a:rPr>
              <a:t>ie</a:t>
            </a:r>
            <a:r>
              <a:rPr sz="1600" b="1" spc="-15" dirty="0">
                <a:solidFill>
                  <a:srgbClr val="002776"/>
                </a:solidFill>
                <a:latin typeface="Verdana"/>
                <a:cs typeface="Verdana"/>
              </a:rPr>
              <a:t>nny</a:t>
            </a:r>
            <a:r>
              <a:rPr sz="1600" b="1" spc="20" dirty="0">
                <a:solidFill>
                  <a:srgbClr val="002776"/>
                </a:solidFill>
                <a:latin typeface="Verdana"/>
                <a:cs typeface="Verdana"/>
              </a:rPr>
              <a:t> </a:t>
            </a:r>
            <a:r>
              <a:rPr sz="1600" b="1" spc="-10" dirty="0">
                <a:solidFill>
                  <a:srgbClr val="002776"/>
                </a:solidFill>
                <a:latin typeface="Verdana"/>
                <a:cs typeface="Verdana"/>
              </a:rPr>
              <a:t>i</a:t>
            </a:r>
            <a:r>
              <a:rPr sz="1600" b="1" spc="10" dirty="0">
                <a:solidFill>
                  <a:srgbClr val="002776"/>
                </a:solidFill>
                <a:latin typeface="Verdana"/>
                <a:cs typeface="Verdana"/>
              </a:rPr>
              <a:t> </a:t>
            </a:r>
            <a:r>
              <a:rPr sz="1600" b="1" spc="-20" dirty="0">
                <a:solidFill>
                  <a:srgbClr val="002776"/>
                </a:solidFill>
                <a:latin typeface="Verdana"/>
                <a:cs typeface="Verdana"/>
              </a:rPr>
              <a:t>kok</a:t>
            </a:r>
            <a:r>
              <a:rPr sz="1600" b="1" spc="-10" dirty="0">
                <a:solidFill>
                  <a:srgbClr val="002776"/>
                </a:solidFill>
                <a:latin typeface="Verdana"/>
                <a:cs typeface="Verdana"/>
              </a:rPr>
              <a:t>s</a:t>
            </a:r>
            <a:r>
              <a:rPr sz="1600" b="1" spc="25" dirty="0">
                <a:solidFill>
                  <a:srgbClr val="002776"/>
                </a:solidFill>
                <a:latin typeface="Verdana"/>
                <a:cs typeface="Verdana"/>
              </a:rPr>
              <a:t> </a:t>
            </a:r>
            <a:r>
              <a:rPr sz="1600" b="1" spc="-10" dirty="0">
                <a:solidFill>
                  <a:srgbClr val="002776"/>
                </a:solidFill>
                <a:latin typeface="Verdana"/>
                <a:cs typeface="Verdana"/>
              </a:rPr>
              <a:t>--</a:t>
            </a:r>
            <a:r>
              <a:rPr sz="1600" b="1" spc="-5" dirty="0">
                <a:solidFill>
                  <a:srgbClr val="002776"/>
                </a:solidFill>
                <a:latin typeface="Verdana"/>
                <a:cs typeface="Verdana"/>
              </a:rPr>
              <a:t> </a:t>
            </a:r>
            <a:r>
              <a:rPr sz="1600" b="1" spc="-20" dirty="0">
                <a:solidFill>
                  <a:srgbClr val="002776"/>
                </a:solidFill>
                <a:latin typeface="Verdana"/>
                <a:cs typeface="Verdana"/>
              </a:rPr>
              <a:t>Mec</a:t>
            </a:r>
            <a:r>
              <a:rPr sz="1600" b="1" spc="-15" dirty="0">
                <a:solidFill>
                  <a:srgbClr val="002776"/>
                </a:solidFill>
                <a:latin typeface="Verdana"/>
                <a:cs typeface="Verdana"/>
              </a:rPr>
              <a:t>han</a:t>
            </a:r>
            <a:r>
              <a:rPr sz="1600" b="1" spc="-20" dirty="0">
                <a:solidFill>
                  <a:srgbClr val="002776"/>
                </a:solidFill>
                <a:latin typeface="Verdana"/>
                <a:cs typeface="Verdana"/>
              </a:rPr>
              <a:t>i</a:t>
            </a:r>
            <a:r>
              <a:rPr sz="1600" b="1" spc="-15" dirty="0">
                <a:solidFill>
                  <a:srgbClr val="002776"/>
                </a:solidFill>
                <a:latin typeface="Verdana"/>
                <a:cs typeface="Verdana"/>
              </a:rPr>
              <a:t>czne</a:t>
            </a:r>
            <a:r>
              <a:rPr sz="1600" b="1" spc="25" dirty="0">
                <a:solidFill>
                  <a:srgbClr val="002776"/>
                </a:solidFill>
                <a:latin typeface="Verdana"/>
                <a:cs typeface="Verdana"/>
              </a:rPr>
              <a:t> </a:t>
            </a:r>
            <a:r>
              <a:rPr sz="1600" b="1" spc="-15" dirty="0">
                <a:solidFill>
                  <a:srgbClr val="002776"/>
                </a:solidFill>
                <a:latin typeface="Verdana"/>
                <a:cs typeface="Verdana"/>
              </a:rPr>
              <a:t>p</a:t>
            </a:r>
            <a:r>
              <a:rPr sz="1600" b="1" spc="-20" dirty="0">
                <a:solidFill>
                  <a:srgbClr val="002776"/>
                </a:solidFill>
                <a:latin typeface="Verdana"/>
                <a:cs typeface="Verdana"/>
              </a:rPr>
              <a:t>o</a:t>
            </a:r>
            <a:r>
              <a:rPr sz="1600" b="1" spc="-15" dirty="0">
                <a:solidFill>
                  <a:srgbClr val="002776"/>
                </a:solidFill>
                <a:latin typeface="Verdana"/>
                <a:cs typeface="Verdana"/>
              </a:rPr>
              <a:t>b</a:t>
            </a:r>
            <a:r>
              <a:rPr sz="1600" b="1" spc="-20" dirty="0">
                <a:solidFill>
                  <a:srgbClr val="002776"/>
                </a:solidFill>
                <a:latin typeface="Verdana"/>
                <a:cs typeface="Verdana"/>
              </a:rPr>
              <a:t>i</a:t>
            </a:r>
            <a:r>
              <a:rPr sz="1600" b="1" spc="-15" dirty="0">
                <a:solidFill>
                  <a:srgbClr val="002776"/>
                </a:solidFill>
                <a:latin typeface="Verdana"/>
                <a:cs typeface="Verdana"/>
              </a:rPr>
              <a:t>eran</a:t>
            </a:r>
            <a:r>
              <a:rPr sz="1600" b="1" spc="-5" dirty="0">
                <a:solidFill>
                  <a:srgbClr val="002776"/>
                </a:solidFill>
                <a:latin typeface="Verdana"/>
                <a:cs typeface="Verdana"/>
              </a:rPr>
              <a:t>i</a:t>
            </a:r>
            <a:r>
              <a:rPr sz="1600" b="1" spc="-15" dirty="0">
                <a:solidFill>
                  <a:srgbClr val="002776"/>
                </a:solidFill>
                <a:latin typeface="Verdana"/>
                <a:cs typeface="Verdana"/>
              </a:rPr>
              <a:t>e</a:t>
            </a:r>
            <a:r>
              <a:rPr sz="1600" b="1" spc="60" dirty="0">
                <a:solidFill>
                  <a:srgbClr val="002776"/>
                </a:solidFill>
                <a:latin typeface="Verdana"/>
                <a:cs typeface="Verdana"/>
              </a:rPr>
              <a:t> </a:t>
            </a:r>
            <a:r>
              <a:rPr sz="1600" b="1" spc="-15" dirty="0">
                <a:solidFill>
                  <a:srgbClr val="002776"/>
                </a:solidFill>
                <a:latin typeface="Verdana"/>
                <a:cs typeface="Verdana"/>
              </a:rPr>
              <a:t>prób</a:t>
            </a:r>
            <a:r>
              <a:rPr sz="1600" b="1" spc="-20" dirty="0">
                <a:solidFill>
                  <a:srgbClr val="002776"/>
                </a:solidFill>
                <a:latin typeface="Verdana"/>
                <a:cs typeface="Verdana"/>
              </a:rPr>
              <a:t>ek</a:t>
            </a:r>
            <a:endParaRPr sz="1600" dirty="0">
              <a:latin typeface="Verdana"/>
              <a:cs typeface="Verdana"/>
            </a:endParaRPr>
          </a:p>
          <a:p>
            <a:pPr>
              <a:lnSpc>
                <a:spcPct val="100000"/>
              </a:lnSpc>
              <a:spcBef>
                <a:spcPts val="22"/>
              </a:spcBef>
            </a:pPr>
            <a:endParaRPr sz="1650" dirty="0">
              <a:latin typeface="Times New Roman"/>
              <a:cs typeface="Times New Roman"/>
            </a:endParaRPr>
          </a:p>
          <a:p>
            <a:pPr marL="12700">
              <a:lnSpc>
                <a:spcPct val="100000"/>
              </a:lnSpc>
            </a:pPr>
            <a:r>
              <a:rPr sz="1600" spc="-15" dirty="0">
                <a:solidFill>
                  <a:srgbClr val="002776"/>
                </a:solidFill>
                <a:latin typeface="Verdana"/>
                <a:cs typeface="Verdana"/>
              </a:rPr>
              <a:t>P</a:t>
            </a:r>
            <a:r>
              <a:rPr sz="1600" spc="-25" dirty="0">
                <a:solidFill>
                  <a:srgbClr val="002776"/>
                </a:solidFill>
                <a:latin typeface="Verdana"/>
                <a:cs typeface="Verdana"/>
              </a:rPr>
              <a:t>N</a:t>
            </a:r>
            <a:r>
              <a:rPr sz="1600" spc="-40" dirty="0">
                <a:solidFill>
                  <a:srgbClr val="002776"/>
                </a:solidFill>
                <a:latin typeface="Verdana"/>
                <a:cs typeface="Verdana"/>
              </a:rPr>
              <a:t>-</a:t>
            </a:r>
            <a:r>
              <a:rPr sz="1600" dirty="0">
                <a:solidFill>
                  <a:srgbClr val="002776"/>
                </a:solidFill>
                <a:latin typeface="Verdana"/>
                <a:cs typeface="Verdana"/>
              </a:rPr>
              <a:t>I</a:t>
            </a:r>
            <a:r>
              <a:rPr sz="1600" spc="-15" dirty="0">
                <a:solidFill>
                  <a:srgbClr val="002776"/>
                </a:solidFill>
                <a:latin typeface="Verdana"/>
                <a:cs typeface="Verdana"/>
              </a:rPr>
              <a:t>SO</a:t>
            </a:r>
            <a:r>
              <a:rPr sz="1600" spc="25" dirty="0">
                <a:solidFill>
                  <a:srgbClr val="002776"/>
                </a:solidFill>
                <a:latin typeface="Verdana"/>
                <a:cs typeface="Verdana"/>
              </a:rPr>
              <a:t> </a:t>
            </a:r>
            <a:r>
              <a:rPr sz="1600" spc="-15" dirty="0">
                <a:solidFill>
                  <a:srgbClr val="002776"/>
                </a:solidFill>
                <a:latin typeface="Verdana"/>
                <a:cs typeface="Verdana"/>
              </a:rPr>
              <a:t>13909-</a:t>
            </a:r>
            <a:r>
              <a:rPr sz="1600" spc="-25" dirty="0">
                <a:solidFill>
                  <a:srgbClr val="002776"/>
                </a:solidFill>
                <a:latin typeface="Verdana"/>
                <a:cs typeface="Verdana"/>
              </a:rPr>
              <a:t>7</a:t>
            </a:r>
            <a:r>
              <a:rPr sz="1600" spc="-15" dirty="0">
                <a:solidFill>
                  <a:srgbClr val="002776"/>
                </a:solidFill>
                <a:latin typeface="Verdana"/>
                <a:cs typeface="Verdana"/>
              </a:rPr>
              <a:t>:</a:t>
            </a:r>
            <a:r>
              <a:rPr sz="1600" spc="-10" dirty="0">
                <a:solidFill>
                  <a:srgbClr val="002776"/>
                </a:solidFill>
                <a:latin typeface="Verdana"/>
                <a:cs typeface="Verdana"/>
              </a:rPr>
              <a:t>20</a:t>
            </a:r>
            <a:r>
              <a:rPr sz="1600" spc="-25" dirty="0">
                <a:solidFill>
                  <a:srgbClr val="002776"/>
                </a:solidFill>
                <a:latin typeface="Verdana"/>
                <a:cs typeface="Verdana"/>
              </a:rPr>
              <a:t>05</a:t>
            </a:r>
            <a:endParaRPr sz="1600" dirty="0">
              <a:latin typeface="Verdana"/>
              <a:cs typeface="Verdana"/>
            </a:endParaRPr>
          </a:p>
          <a:p>
            <a:pPr marL="12700" marR="5080">
              <a:lnSpc>
                <a:spcPct val="100000"/>
              </a:lnSpc>
            </a:pPr>
            <a:r>
              <a:rPr sz="1600" spc="-15" dirty="0">
                <a:solidFill>
                  <a:srgbClr val="002776"/>
                </a:solidFill>
                <a:latin typeface="Verdana"/>
                <a:cs typeface="Verdana"/>
              </a:rPr>
              <a:t>Wę</a:t>
            </a:r>
            <a:r>
              <a:rPr sz="1600" spc="-10" dirty="0">
                <a:solidFill>
                  <a:srgbClr val="002776"/>
                </a:solidFill>
                <a:latin typeface="Verdana"/>
                <a:cs typeface="Verdana"/>
              </a:rPr>
              <a:t>g</a:t>
            </a:r>
            <a:r>
              <a:rPr sz="1600" spc="-15" dirty="0">
                <a:solidFill>
                  <a:srgbClr val="002776"/>
                </a:solidFill>
                <a:latin typeface="Verdana"/>
                <a:cs typeface="Verdana"/>
              </a:rPr>
              <a:t>ie</a:t>
            </a:r>
            <a:r>
              <a:rPr sz="1600" spc="-5" dirty="0">
                <a:solidFill>
                  <a:srgbClr val="002776"/>
                </a:solidFill>
                <a:latin typeface="Verdana"/>
                <a:cs typeface="Verdana"/>
              </a:rPr>
              <a:t>l</a:t>
            </a:r>
            <a:r>
              <a:rPr sz="1600" spc="15" dirty="0">
                <a:solidFill>
                  <a:srgbClr val="002776"/>
                </a:solidFill>
                <a:latin typeface="Verdana"/>
                <a:cs typeface="Verdana"/>
              </a:rPr>
              <a:t> </a:t>
            </a:r>
            <a:r>
              <a:rPr sz="1600" spc="-10" dirty="0">
                <a:solidFill>
                  <a:srgbClr val="002776"/>
                </a:solidFill>
                <a:latin typeface="Verdana"/>
                <a:cs typeface="Verdana"/>
              </a:rPr>
              <a:t>ka</a:t>
            </a:r>
            <a:r>
              <a:rPr sz="1600" spc="-25" dirty="0">
                <a:solidFill>
                  <a:srgbClr val="002776"/>
                </a:solidFill>
                <a:latin typeface="Verdana"/>
                <a:cs typeface="Verdana"/>
              </a:rPr>
              <a:t>m</a:t>
            </a:r>
            <a:r>
              <a:rPr sz="1600" spc="-15" dirty="0">
                <a:solidFill>
                  <a:srgbClr val="002776"/>
                </a:solidFill>
                <a:latin typeface="Verdana"/>
                <a:cs typeface="Verdana"/>
              </a:rPr>
              <a:t>ien</a:t>
            </a:r>
            <a:r>
              <a:rPr sz="1600" spc="-30" dirty="0">
                <a:solidFill>
                  <a:srgbClr val="002776"/>
                </a:solidFill>
                <a:latin typeface="Verdana"/>
                <a:cs typeface="Verdana"/>
              </a:rPr>
              <a:t>n</a:t>
            </a:r>
            <a:r>
              <a:rPr sz="1600" spc="-10" dirty="0">
                <a:solidFill>
                  <a:srgbClr val="002776"/>
                </a:solidFill>
                <a:latin typeface="Verdana"/>
                <a:cs typeface="Verdana"/>
              </a:rPr>
              <a:t>y</a:t>
            </a:r>
            <a:r>
              <a:rPr sz="1600" spc="25" dirty="0">
                <a:solidFill>
                  <a:srgbClr val="002776"/>
                </a:solidFill>
                <a:latin typeface="Verdana"/>
                <a:cs typeface="Verdana"/>
              </a:rPr>
              <a:t> </a:t>
            </a:r>
            <a:r>
              <a:rPr sz="1600" spc="-5" dirty="0">
                <a:solidFill>
                  <a:srgbClr val="002776"/>
                </a:solidFill>
                <a:latin typeface="Verdana"/>
                <a:cs typeface="Verdana"/>
              </a:rPr>
              <a:t>i</a:t>
            </a:r>
            <a:r>
              <a:rPr sz="1600" spc="5" dirty="0">
                <a:solidFill>
                  <a:srgbClr val="002776"/>
                </a:solidFill>
                <a:latin typeface="Verdana"/>
                <a:cs typeface="Verdana"/>
              </a:rPr>
              <a:t> </a:t>
            </a:r>
            <a:r>
              <a:rPr sz="1600" spc="-20" dirty="0">
                <a:solidFill>
                  <a:srgbClr val="002776"/>
                </a:solidFill>
                <a:latin typeface="Verdana"/>
                <a:cs typeface="Verdana"/>
              </a:rPr>
              <a:t>k</a:t>
            </a:r>
            <a:r>
              <a:rPr sz="1600" spc="-10" dirty="0">
                <a:solidFill>
                  <a:srgbClr val="002776"/>
                </a:solidFill>
                <a:latin typeface="Verdana"/>
                <a:cs typeface="Verdana"/>
              </a:rPr>
              <a:t>oks</a:t>
            </a:r>
            <a:r>
              <a:rPr sz="1600" spc="5" dirty="0">
                <a:solidFill>
                  <a:srgbClr val="002776"/>
                </a:solidFill>
                <a:latin typeface="Verdana"/>
                <a:cs typeface="Verdana"/>
              </a:rPr>
              <a:t> </a:t>
            </a:r>
            <a:r>
              <a:rPr sz="1600" spc="-15" dirty="0">
                <a:solidFill>
                  <a:srgbClr val="002776"/>
                </a:solidFill>
                <a:latin typeface="Verdana"/>
                <a:cs typeface="Verdana"/>
              </a:rPr>
              <a:t>-</a:t>
            </a:r>
            <a:r>
              <a:rPr sz="1600" spc="-10" dirty="0">
                <a:solidFill>
                  <a:srgbClr val="002776"/>
                </a:solidFill>
                <a:latin typeface="Verdana"/>
                <a:cs typeface="Verdana"/>
              </a:rPr>
              <a:t>-</a:t>
            </a:r>
            <a:r>
              <a:rPr sz="1600" spc="-5" dirty="0">
                <a:solidFill>
                  <a:srgbClr val="002776"/>
                </a:solidFill>
                <a:latin typeface="Verdana"/>
                <a:cs typeface="Verdana"/>
              </a:rPr>
              <a:t> </a:t>
            </a:r>
            <a:r>
              <a:rPr sz="1600" spc="-20" dirty="0">
                <a:solidFill>
                  <a:srgbClr val="002776"/>
                </a:solidFill>
                <a:latin typeface="Verdana"/>
                <a:cs typeface="Verdana"/>
              </a:rPr>
              <a:t>Mech</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ic</a:t>
            </a:r>
            <a:r>
              <a:rPr sz="1600" spc="-10" dirty="0">
                <a:solidFill>
                  <a:srgbClr val="002776"/>
                </a:solidFill>
                <a:latin typeface="Verdana"/>
                <a:cs typeface="Verdana"/>
              </a:rPr>
              <a:t>z</a:t>
            </a:r>
            <a:r>
              <a:rPr sz="1600" spc="-20" dirty="0">
                <a:solidFill>
                  <a:srgbClr val="002776"/>
                </a:solidFill>
                <a:latin typeface="Verdana"/>
                <a:cs typeface="Verdana"/>
              </a:rPr>
              <a:t>n</a:t>
            </a:r>
            <a:r>
              <a:rPr sz="1600" spc="-10" dirty="0">
                <a:solidFill>
                  <a:srgbClr val="002776"/>
                </a:solidFill>
                <a:latin typeface="Verdana"/>
                <a:cs typeface="Verdana"/>
              </a:rPr>
              <a:t>e</a:t>
            </a:r>
            <a:r>
              <a:rPr sz="1600" spc="45" dirty="0">
                <a:solidFill>
                  <a:srgbClr val="002776"/>
                </a:solidFill>
                <a:latin typeface="Verdana"/>
                <a:cs typeface="Verdana"/>
              </a:rPr>
              <a:t> </a:t>
            </a:r>
            <a:r>
              <a:rPr sz="1600" spc="-10" dirty="0">
                <a:solidFill>
                  <a:srgbClr val="002776"/>
                </a:solidFill>
                <a:latin typeface="Verdana"/>
                <a:cs typeface="Verdana"/>
              </a:rPr>
              <a:t>pob</a:t>
            </a:r>
            <a:r>
              <a:rPr sz="1600" spc="-15" dirty="0">
                <a:solidFill>
                  <a:srgbClr val="002776"/>
                </a:solidFill>
                <a:latin typeface="Verdana"/>
                <a:cs typeface="Verdana"/>
              </a:rPr>
              <a:t>ie</a:t>
            </a:r>
            <a:r>
              <a:rPr sz="1600" spc="-35" dirty="0">
                <a:solidFill>
                  <a:srgbClr val="002776"/>
                </a:solidFill>
                <a:latin typeface="Verdana"/>
                <a:cs typeface="Verdana"/>
              </a:rPr>
              <a:t>r</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e</a:t>
            </a:r>
            <a:r>
              <a:rPr sz="1600" spc="30" dirty="0">
                <a:solidFill>
                  <a:srgbClr val="002776"/>
                </a:solidFill>
                <a:latin typeface="Verdana"/>
                <a:cs typeface="Verdana"/>
              </a:rPr>
              <a:t> </a:t>
            </a:r>
            <a:r>
              <a:rPr sz="1600" spc="-10" dirty="0">
                <a:solidFill>
                  <a:srgbClr val="002776"/>
                </a:solidFill>
                <a:latin typeface="Verdana"/>
                <a:cs typeface="Verdana"/>
              </a:rPr>
              <a:t>prób</a:t>
            </a:r>
            <a:r>
              <a:rPr sz="1600" spc="-15" dirty="0">
                <a:solidFill>
                  <a:srgbClr val="002776"/>
                </a:solidFill>
                <a:latin typeface="Verdana"/>
                <a:cs typeface="Verdana"/>
              </a:rPr>
              <a:t>e</a:t>
            </a:r>
            <a:r>
              <a:rPr sz="1600" spc="-10" dirty="0">
                <a:solidFill>
                  <a:srgbClr val="002776"/>
                </a:solidFill>
                <a:latin typeface="Verdana"/>
                <a:cs typeface="Verdana"/>
              </a:rPr>
              <a:t>k</a:t>
            </a:r>
            <a:r>
              <a:rPr sz="1600" spc="15" dirty="0">
                <a:solidFill>
                  <a:srgbClr val="002776"/>
                </a:solidFill>
                <a:latin typeface="Verdana"/>
                <a:cs typeface="Verdana"/>
              </a:rPr>
              <a:t> </a:t>
            </a:r>
            <a:r>
              <a:rPr sz="1600" spc="-15" dirty="0">
                <a:solidFill>
                  <a:srgbClr val="002776"/>
                </a:solidFill>
                <a:latin typeface="Verdana"/>
                <a:cs typeface="Verdana"/>
              </a:rPr>
              <a:t>-</a:t>
            </a:r>
            <a:r>
              <a:rPr sz="1600" spc="-10" dirty="0">
                <a:solidFill>
                  <a:srgbClr val="002776"/>
                </a:solidFill>
                <a:latin typeface="Verdana"/>
                <a:cs typeface="Verdana"/>
              </a:rPr>
              <a:t>-</a:t>
            </a:r>
            <a:r>
              <a:rPr sz="1600" spc="5" dirty="0">
                <a:solidFill>
                  <a:srgbClr val="002776"/>
                </a:solidFill>
                <a:latin typeface="Verdana"/>
                <a:cs typeface="Verdana"/>
              </a:rPr>
              <a:t> </a:t>
            </a:r>
            <a:r>
              <a:rPr sz="1600" spc="-10" dirty="0">
                <a:solidFill>
                  <a:srgbClr val="002776"/>
                </a:solidFill>
                <a:latin typeface="Verdana"/>
                <a:cs typeface="Verdana"/>
              </a:rPr>
              <a:t>Cz</a:t>
            </a:r>
            <a:r>
              <a:rPr sz="1600" spc="-15" dirty="0">
                <a:solidFill>
                  <a:srgbClr val="002776"/>
                </a:solidFill>
                <a:latin typeface="Verdana"/>
                <a:cs typeface="Verdana"/>
              </a:rPr>
              <a:t>ęś</a:t>
            </a:r>
            <a:r>
              <a:rPr sz="1600" spc="-10" dirty="0">
                <a:solidFill>
                  <a:srgbClr val="002776"/>
                </a:solidFill>
                <a:latin typeface="Verdana"/>
                <a:cs typeface="Verdana"/>
              </a:rPr>
              <a:t>ć</a:t>
            </a:r>
            <a:r>
              <a:rPr sz="1600" spc="5" dirty="0">
                <a:solidFill>
                  <a:srgbClr val="002776"/>
                </a:solidFill>
                <a:latin typeface="Verdana"/>
                <a:cs typeface="Verdana"/>
              </a:rPr>
              <a:t> </a:t>
            </a:r>
            <a:r>
              <a:rPr sz="1600" spc="-10" dirty="0">
                <a:solidFill>
                  <a:srgbClr val="002776"/>
                </a:solidFill>
                <a:latin typeface="Verdana"/>
                <a:cs typeface="Verdana"/>
              </a:rPr>
              <a:t>7:</a:t>
            </a:r>
            <a:r>
              <a:rPr sz="1600" spc="-5" dirty="0">
                <a:solidFill>
                  <a:srgbClr val="002776"/>
                </a:solidFill>
                <a:latin typeface="Verdana"/>
                <a:cs typeface="Verdana"/>
              </a:rPr>
              <a:t> </a:t>
            </a:r>
            <a:r>
              <a:rPr sz="1600" spc="-15" dirty="0">
                <a:solidFill>
                  <a:srgbClr val="002776"/>
                </a:solidFill>
                <a:latin typeface="Verdana"/>
                <a:cs typeface="Verdana"/>
              </a:rPr>
              <a:t>Met</a:t>
            </a:r>
            <a:r>
              <a:rPr sz="1600" spc="-10" dirty="0">
                <a:solidFill>
                  <a:srgbClr val="002776"/>
                </a:solidFill>
                <a:latin typeface="Verdana"/>
                <a:cs typeface="Verdana"/>
              </a:rPr>
              <a:t>ody oz</a:t>
            </a:r>
            <a:r>
              <a:rPr sz="1600" spc="-20" dirty="0">
                <a:solidFill>
                  <a:srgbClr val="002776"/>
                </a:solidFill>
                <a:latin typeface="Verdana"/>
                <a:cs typeface="Verdana"/>
              </a:rPr>
              <a:t>n</a:t>
            </a:r>
            <a:r>
              <a:rPr sz="1600" spc="-10" dirty="0">
                <a:solidFill>
                  <a:srgbClr val="002776"/>
                </a:solidFill>
                <a:latin typeface="Verdana"/>
                <a:cs typeface="Verdana"/>
              </a:rPr>
              <a:t>a</a:t>
            </a:r>
            <a:r>
              <a:rPr sz="1600" spc="-15" dirty="0">
                <a:solidFill>
                  <a:srgbClr val="002776"/>
                </a:solidFill>
                <a:latin typeface="Verdana"/>
                <a:cs typeface="Verdana"/>
              </a:rPr>
              <a:t>c</a:t>
            </a:r>
            <a:r>
              <a:rPr sz="1600" spc="-10" dirty="0">
                <a:solidFill>
                  <a:srgbClr val="002776"/>
                </a:solidFill>
                <a:latin typeface="Verdana"/>
                <a:cs typeface="Verdana"/>
              </a:rPr>
              <a:t>za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a</a:t>
            </a:r>
            <a:r>
              <a:rPr sz="1600" spc="25" dirty="0">
                <a:solidFill>
                  <a:srgbClr val="002776"/>
                </a:solidFill>
                <a:latin typeface="Verdana"/>
                <a:cs typeface="Verdana"/>
              </a:rPr>
              <a:t> </a:t>
            </a:r>
            <a:r>
              <a:rPr sz="1600" spc="-10" dirty="0">
                <a:solidFill>
                  <a:srgbClr val="002776"/>
                </a:solidFill>
                <a:latin typeface="Verdana"/>
                <a:cs typeface="Verdana"/>
              </a:rPr>
              <a:t>pr</a:t>
            </a:r>
            <a:r>
              <a:rPr sz="1600" spc="-15" dirty="0">
                <a:solidFill>
                  <a:srgbClr val="002776"/>
                </a:solidFill>
                <a:latin typeface="Verdana"/>
                <a:cs typeface="Verdana"/>
              </a:rPr>
              <a:t>ec</a:t>
            </a:r>
            <a:r>
              <a:rPr sz="1600" spc="-10" dirty="0">
                <a:solidFill>
                  <a:srgbClr val="002776"/>
                </a:solidFill>
                <a:latin typeface="Verdana"/>
                <a:cs typeface="Verdana"/>
              </a:rPr>
              <a:t>yzji</a:t>
            </a:r>
            <a:r>
              <a:rPr sz="1600" spc="15" dirty="0">
                <a:solidFill>
                  <a:srgbClr val="002776"/>
                </a:solidFill>
                <a:latin typeface="Verdana"/>
                <a:cs typeface="Verdana"/>
              </a:rPr>
              <a:t> </a:t>
            </a:r>
            <a:r>
              <a:rPr sz="1600" spc="-10" dirty="0">
                <a:solidFill>
                  <a:srgbClr val="002776"/>
                </a:solidFill>
                <a:latin typeface="Verdana"/>
                <a:cs typeface="Verdana"/>
              </a:rPr>
              <a:t>pob</a:t>
            </a:r>
            <a:r>
              <a:rPr sz="1600" spc="-15" dirty="0">
                <a:solidFill>
                  <a:srgbClr val="002776"/>
                </a:solidFill>
                <a:latin typeface="Verdana"/>
                <a:cs typeface="Verdana"/>
              </a:rPr>
              <a:t>ie</a:t>
            </a:r>
            <a:r>
              <a:rPr sz="1600" spc="-35" dirty="0">
                <a:solidFill>
                  <a:srgbClr val="002776"/>
                </a:solidFill>
                <a:latin typeface="Verdana"/>
                <a:cs typeface="Verdana"/>
              </a:rPr>
              <a:t>r</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a,</a:t>
            </a:r>
            <a:r>
              <a:rPr sz="1600" spc="40" dirty="0">
                <a:solidFill>
                  <a:srgbClr val="002776"/>
                </a:solidFill>
                <a:latin typeface="Verdana"/>
                <a:cs typeface="Verdana"/>
              </a:rPr>
              <a:t> </a:t>
            </a:r>
            <a:r>
              <a:rPr sz="1600" spc="-10" dirty="0">
                <a:solidFill>
                  <a:srgbClr val="002776"/>
                </a:solidFill>
                <a:latin typeface="Verdana"/>
                <a:cs typeface="Verdana"/>
              </a:rPr>
              <a:t>prz</a:t>
            </a:r>
            <a:r>
              <a:rPr sz="1600" spc="-20" dirty="0">
                <a:solidFill>
                  <a:srgbClr val="002776"/>
                </a:solidFill>
                <a:latin typeface="Verdana"/>
                <a:cs typeface="Verdana"/>
              </a:rPr>
              <a:t>y</a:t>
            </a:r>
            <a:r>
              <a:rPr sz="1600" spc="-10" dirty="0">
                <a:solidFill>
                  <a:srgbClr val="002776"/>
                </a:solidFill>
                <a:latin typeface="Verdana"/>
                <a:cs typeface="Verdana"/>
              </a:rPr>
              <a:t>go</a:t>
            </a:r>
            <a:r>
              <a:rPr sz="1600" spc="-15" dirty="0">
                <a:solidFill>
                  <a:srgbClr val="002776"/>
                </a:solidFill>
                <a:latin typeface="Verdana"/>
                <a:cs typeface="Verdana"/>
              </a:rPr>
              <a:t>t</a:t>
            </a:r>
            <a:r>
              <a:rPr sz="1600" spc="-10" dirty="0">
                <a:solidFill>
                  <a:srgbClr val="002776"/>
                </a:solidFill>
                <a:latin typeface="Verdana"/>
                <a:cs typeface="Verdana"/>
              </a:rPr>
              <a:t>o</a:t>
            </a:r>
            <a:r>
              <a:rPr sz="1600" spc="-25" dirty="0">
                <a:solidFill>
                  <a:srgbClr val="002776"/>
                </a:solidFill>
                <a:latin typeface="Verdana"/>
                <a:cs typeface="Verdana"/>
              </a:rPr>
              <a:t>w</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a</a:t>
            </a:r>
            <a:r>
              <a:rPr sz="1600" spc="35" dirty="0">
                <a:solidFill>
                  <a:srgbClr val="002776"/>
                </a:solidFill>
                <a:latin typeface="Verdana"/>
                <a:cs typeface="Verdana"/>
              </a:rPr>
              <a:t> </a:t>
            </a:r>
            <a:r>
              <a:rPr sz="1600" spc="-5" dirty="0">
                <a:solidFill>
                  <a:srgbClr val="002776"/>
                </a:solidFill>
                <a:latin typeface="Verdana"/>
                <a:cs typeface="Verdana"/>
              </a:rPr>
              <a:t>i</a:t>
            </a:r>
            <a:r>
              <a:rPr sz="1600" spc="-10" dirty="0">
                <a:solidFill>
                  <a:srgbClr val="002776"/>
                </a:solidFill>
                <a:latin typeface="Verdana"/>
                <a:cs typeface="Verdana"/>
              </a:rPr>
              <a:t> bada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a</a:t>
            </a:r>
            <a:r>
              <a:rPr sz="1600" spc="25" dirty="0">
                <a:solidFill>
                  <a:srgbClr val="002776"/>
                </a:solidFill>
                <a:latin typeface="Verdana"/>
                <a:cs typeface="Verdana"/>
              </a:rPr>
              <a:t> </a:t>
            </a:r>
            <a:r>
              <a:rPr sz="1600" spc="-10" dirty="0">
                <a:solidFill>
                  <a:srgbClr val="002776"/>
                </a:solidFill>
                <a:latin typeface="Verdana"/>
                <a:cs typeface="Verdana"/>
              </a:rPr>
              <a:t>prób</a:t>
            </a:r>
            <a:r>
              <a:rPr sz="1600" spc="-15" dirty="0">
                <a:solidFill>
                  <a:srgbClr val="002776"/>
                </a:solidFill>
                <a:latin typeface="Verdana"/>
                <a:cs typeface="Verdana"/>
              </a:rPr>
              <a:t>e</a:t>
            </a:r>
            <a:r>
              <a:rPr sz="1600" spc="-10" dirty="0">
                <a:solidFill>
                  <a:srgbClr val="002776"/>
                </a:solidFill>
                <a:latin typeface="Verdana"/>
                <a:cs typeface="Verdana"/>
              </a:rPr>
              <a:t>k</a:t>
            </a:r>
            <a:endParaRPr sz="1600" dirty="0">
              <a:latin typeface="Verdana"/>
              <a:cs typeface="Verdana"/>
            </a:endParaRPr>
          </a:p>
          <a:p>
            <a:pPr>
              <a:lnSpc>
                <a:spcPct val="100000"/>
              </a:lnSpc>
              <a:spcBef>
                <a:spcPts val="22"/>
              </a:spcBef>
            </a:pPr>
            <a:endParaRPr sz="1650" dirty="0">
              <a:latin typeface="Times New Roman"/>
              <a:cs typeface="Times New Roman"/>
            </a:endParaRPr>
          </a:p>
          <a:p>
            <a:pPr marL="12700">
              <a:lnSpc>
                <a:spcPct val="100000"/>
              </a:lnSpc>
            </a:pPr>
            <a:r>
              <a:rPr sz="1600" spc="-15" dirty="0">
                <a:solidFill>
                  <a:srgbClr val="002776"/>
                </a:solidFill>
                <a:latin typeface="Verdana"/>
                <a:cs typeface="Verdana"/>
              </a:rPr>
              <a:t>P</a:t>
            </a:r>
            <a:r>
              <a:rPr sz="1600" spc="-25" dirty="0">
                <a:solidFill>
                  <a:srgbClr val="002776"/>
                </a:solidFill>
                <a:latin typeface="Verdana"/>
                <a:cs typeface="Verdana"/>
              </a:rPr>
              <a:t>N</a:t>
            </a:r>
            <a:r>
              <a:rPr sz="1600" spc="-40" dirty="0">
                <a:solidFill>
                  <a:srgbClr val="002776"/>
                </a:solidFill>
                <a:latin typeface="Verdana"/>
                <a:cs typeface="Verdana"/>
              </a:rPr>
              <a:t>-</a:t>
            </a:r>
            <a:r>
              <a:rPr sz="1600" dirty="0">
                <a:solidFill>
                  <a:srgbClr val="002776"/>
                </a:solidFill>
                <a:latin typeface="Verdana"/>
                <a:cs typeface="Verdana"/>
              </a:rPr>
              <a:t>I</a:t>
            </a:r>
            <a:r>
              <a:rPr sz="1600" spc="-15" dirty="0">
                <a:solidFill>
                  <a:srgbClr val="002776"/>
                </a:solidFill>
                <a:latin typeface="Verdana"/>
                <a:cs typeface="Verdana"/>
              </a:rPr>
              <a:t>SO</a:t>
            </a:r>
            <a:r>
              <a:rPr sz="1600" spc="25" dirty="0">
                <a:solidFill>
                  <a:srgbClr val="002776"/>
                </a:solidFill>
                <a:latin typeface="Verdana"/>
                <a:cs typeface="Verdana"/>
              </a:rPr>
              <a:t> </a:t>
            </a:r>
            <a:r>
              <a:rPr sz="1600" spc="-15" dirty="0">
                <a:solidFill>
                  <a:srgbClr val="002776"/>
                </a:solidFill>
                <a:latin typeface="Verdana"/>
                <a:cs typeface="Verdana"/>
              </a:rPr>
              <a:t>13909-</a:t>
            </a:r>
            <a:r>
              <a:rPr sz="1600" spc="-25" dirty="0">
                <a:solidFill>
                  <a:srgbClr val="002776"/>
                </a:solidFill>
                <a:latin typeface="Verdana"/>
                <a:cs typeface="Verdana"/>
              </a:rPr>
              <a:t>8</a:t>
            </a:r>
            <a:r>
              <a:rPr sz="1600" spc="-15" dirty="0">
                <a:solidFill>
                  <a:srgbClr val="002776"/>
                </a:solidFill>
                <a:latin typeface="Verdana"/>
                <a:cs typeface="Verdana"/>
              </a:rPr>
              <a:t>:</a:t>
            </a:r>
            <a:r>
              <a:rPr sz="1600" spc="-10" dirty="0">
                <a:solidFill>
                  <a:srgbClr val="002776"/>
                </a:solidFill>
                <a:latin typeface="Verdana"/>
                <a:cs typeface="Verdana"/>
              </a:rPr>
              <a:t>20</a:t>
            </a:r>
            <a:r>
              <a:rPr sz="1600" spc="-25" dirty="0">
                <a:solidFill>
                  <a:srgbClr val="002776"/>
                </a:solidFill>
                <a:latin typeface="Verdana"/>
                <a:cs typeface="Verdana"/>
              </a:rPr>
              <a:t>05</a:t>
            </a:r>
            <a:endParaRPr sz="1600" dirty="0">
              <a:latin typeface="Verdana"/>
              <a:cs typeface="Verdana"/>
            </a:endParaRPr>
          </a:p>
          <a:p>
            <a:pPr marL="12700" marR="5080">
              <a:lnSpc>
                <a:spcPct val="100000"/>
              </a:lnSpc>
            </a:pPr>
            <a:r>
              <a:rPr sz="1600" spc="-15" dirty="0">
                <a:solidFill>
                  <a:srgbClr val="002776"/>
                </a:solidFill>
                <a:latin typeface="Verdana"/>
                <a:cs typeface="Verdana"/>
              </a:rPr>
              <a:t>Wę</a:t>
            </a:r>
            <a:r>
              <a:rPr sz="1600" spc="-10" dirty="0">
                <a:solidFill>
                  <a:srgbClr val="002776"/>
                </a:solidFill>
                <a:latin typeface="Verdana"/>
                <a:cs typeface="Verdana"/>
              </a:rPr>
              <a:t>g</a:t>
            </a:r>
            <a:r>
              <a:rPr sz="1600" spc="-15" dirty="0">
                <a:solidFill>
                  <a:srgbClr val="002776"/>
                </a:solidFill>
                <a:latin typeface="Verdana"/>
                <a:cs typeface="Verdana"/>
              </a:rPr>
              <a:t>ie</a:t>
            </a:r>
            <a:r>
              <a:rPr sz="1600" spc="-5" dirty="0">
                <a:solidFill>
                  <a:srgbClr val="002776"/>
                </a:solidFill>
                <a:latin typeface="Verdana"/>
                <a:cs typeface="Verdana"/>
              </a:rPr>
              <a:t>l</a:t>
            </a:r>
            <a:r>
              <a:rPr sz="1600" spc="15" dirty="0">
                <a:solidFill>
                  <a:srgbClr val="002776"/>
                </a:solidFill>
                <a:latin typeface="Verdana"/>
                <a:cs typeface="Verdana"/>
              </a:rPr>
              <a:t> </a:t>
            </a:r>
            <a:r>
              <a:rPr sz="1600" spc="-10" dirty="0">
                <a:solidFill>
                  <a:srgbClr val="002776"/>
                </a:solidFill>
                <a:latin typeface="Verdana"/>
                <a:cs typeface="Verdana"/>
              </a:rPr>
              <a:t>ka</a:t>
            </a:r>
            <a:r>
              <a:rPr sz="1600" spc="-25" dirty="0">
                <a:solidFill>
                  <a:srgbClr val="002776"/>
                </a:solidFill>
                <a:latin typeface="Verdana"/>
                <a:cs typeface="Verdana"/>
              </a:rPr>
              <a:t>m</a:t>
            </a:r>
            <a:r>
              <a:rPr sz="1600" spc="-15" dirty="0">
                <a:solidFill>
                  <a:srgbClr val="002776"/>
                </a:solidFill>
                <a:latin typeface="Verdana"/>
                <a:cs typeface="Verdana"/>
              </a:rPr>
              <a:t>ien</a:t>
            </a:r>
            <a:r>
              <a:rPr sz="1600" spc="-30" dirty="0">
                <a:solidFill>
                  <a:srgbClr val="002776"/>
                </a:solidFill>
                <a:latin typeface="Verdana"/>
                <a:cs typeface="Verdana"/>
              </a:rPr>
              <a:t>n</a:t>
            </a:r>
            <a:r>
              <a:rPr sz="1600" spc="-10" dirty="0">
                <a:solidFill>
                  <a:srgbClr val="002776"/>
                </a:solidFill>
                <a:latin typeface="Verdana"/>
                <a:cs typeface="Verdana"/>
              </a:rPr>
              <a:t>y</a:t>
            </a:r>
            <a:r>
              <a:rPr sz="1600" spc="25" dirty="0">
                <a:solidFill>
                  <a:srgbClr val="002776"/>
                </a:solidFill>
                <a:latin typeface="Verdana"/>
                <a:cs typeface="Verdana"/>
              </a:rPr>
              <a:t> </a:t>
            </a:r>
            <a:r>
              <a:rPr sz="1600" spc="-5" dirty="0">
                <a:solidFill>
                  <a:srgbClr val="002776"/>
                </a:solidFill>
                <a:latin typeface="Verdana"/>
                <a:cs typeface="Verdana"/>
              </a:rPr>
              <a:t>i</a:t>
            </a:r>
            <a:r>
              <a:rPr sz="1600" spc="5" dirty="0">
                <a:solidFill>
                  <a:srgbClr val="002776"/>
                </a:solidFill>
                <a:latin typeface="Verdana"/>
                <a:cs typeface="Verdana"/>
              </a:rPr>
              <a:t> </a:t>
            </a:r>
            <a:r>
              <a:rPr sz="1600" spc="-20" dirty="0">
                <a:solidFill>
                  <a:srgbClr val="002776"/>
                </a:solidFill>
                <a:latin typeface="Verdana"/>
                <a:cs typeface="Verdana"/>
              </a:rPr>
              <a:t>k</a:t>
            </a:r>
            <a:r>
              <a:rPr sz="1600" spc="-10" dirty="0">
                <a:solidFill>
                  <a:srgbClr val="002776"/>
                </a:solidFill>
                <a:latin typeface="Verdana"/>
                <a:cs typeface="Verdana"/>
              </a:rPr>
              <a:t>oks</a:t>
            </a:r>
            <a:r>
              <a:rPr sz="1600" spc="5" dirty="0">
                <a:solidFill>
                  <a:srgbClr val="002776"/>
                </a:solidFill>
                <a:latin typeface="Verdana"/>
                <a:cs typeface="Verdana"/>
              </a:rPr>
              <a:t> </a:t>
            </a:r>
            <a:r>
              <a:rPr sz="1600" spc="-15" dirty="0">
                <a:solidFill>
                  <a:srgbClr val="002776"/>
                </a:solidFill>
                <a:latin typeface="Verdana"/>
                <a:cs typeface="Verdana"/>
              </a:rPr>
              <a:t>-</a:t>
            </a:r>
            <a:r>
              <a:rPr sz="1600" spc="-10" dirty="0">
                <a:solidFill>
                  <a:srgbClr val="002776"/>
                </a:solidFill>
                <a:latin typeface="Verdana"/>
                <a:cs typeface="Verdana"/>
              </a:rPr>
              <a:t>-</a:t>
            </a:r>
            <a:r>
              <a:rPr sz="1600" spc="-5" dirty="0">
                <a:solidFill>
                  <a:srgbClr val="002776"/>
                </a:solidFill>
                <a:latin typeface="Verdana"/>
                <a:cs typeface="Verdana"/>
              </a:rPr>
              <a:t> </a:t>
            </a:r>
            <a:r>
              <a:rPr sz="1600" spc="-20" dirty="0">
                <a:solidFill>
                  <a:srgbClr val="002776"/>
                </a:solidFill>
                <a:latin typeface="Verdana"/>
                <a:cs typeface="Verdana"/>
              </a:rPr>
              <a:t>Mech</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ic</a:t>
            </a:r>
            <a:r>
              <a:rPr sz="1600" spc="-10" dirty="0">
                <a:solidFill>
                  <a:srgbClr val="002776"/>
                </a:solidFill>
                <a:latin typeface="Verdana"/>
                <a:cs typeface="Verdana"/>
              </a:rPr>
              <a:t>z</a:t>
            </a:r>
            <a:r>
              <a:rPr sz="1600" spc="-20" dirty="0">
                <a:solidFill>
                  <a:srgbClr val="002776"/>
                </a:solidFill>
                <a:latin typeface="Verdana"/>
                <a:cs typeface="Verdana"/>
              </a:rPr>
              <a:t>n</a:t>
            </a:r>
            <a:r>
              <a:rPr sz="1600" spc="-10" dirty="0">
                <a:solidFill>
                  <a:srgbClr val="002776"/>
                </a:solidFill>
                <a:latin typeface="Verdana"/>
                <a:cs typeface="Verdana"/>
              </a:rPr>
              <a:t>e</a:t>
            </a:r>
            <a:r>
              <a:rPr sz="1600" spc="45" dirty="0">
                <a:solidFill>
                  <a:srgbClr val="002776"/>
                </a:solidFill>
                <a:latin typeface="Verdana"/>
                <a:cs typeface="Verdana"/>
              </a:rPr>
              <a:t> </a:t>
            </a:r>
            <a:r>
              <a:rPr sz="1600" spc="-10" dirty="0">
                <a:solidFill>
                  <a:srgbClr val="002776"/>
                </a:solidFill>
                <a:latin typeface="Verdana"/>
                <a:cs typeface="Verdana"/>
              </a:rPr>
              <a:t>pob</a:t>
            </a:r>
            <a:r>
              <a:rPr sz="1600" spc="-15" dirty="0">
                <a:solidFill>
                  <a:srgbClr val="002776"/>
                </a:solidFill>
                <a:latin typeface="Verdana"/>
                <a:cs typeface="Verdana"/>
              </a:rPr>
              <a:t>ie</a:t>
            </a:r>
            <a:r>
              <a:rPr sz="1600" spc="-35" dirty="0">
                <a:solidFill>
                  <a:srgbClr val="002776"/>
                </a:solidFill>
                <a:latin typeface="Verdana"/>
                <a:cs typeface="Verdana"/>
              </a:rPr>
              <a:t>r</a:t>
            </a:r>
            <a:r>
              <a:rPr sz="1600" spc="-10" dirty="0">
                <a:solidFill>
                  <a:srgbClr val="002776"/>
                </a:solidFill>
                <a:latin typeface="Verdana"/>
                <a:cs typeface="Verdana"/>
              </a:rPr>
              <a:t>a</a:t>
            </a:r>
            <a:r>
              <a:rPr sz="1600" spc="-20" dirty="0">
                <a:solidFill>
                  <a:srgbClr val="002776"/>
                </a:solidFill>
                <a:latin typeface="Verdana"/>
                <a:cs typeface="Verdana"/>
              </a:rPr>
              <a:t>n</a:t>
            </a:r>
            <a:r>
              <a:rPr sz="1600" spc="-15" dirty="0">
                <a:solidFill>
                  <a:srgbClr val="002776"/>
                </a:solidFill>
                <a:latin typeface="Verdana"/>
                <a:cs typeface="Verdana"/>
              </a:rPr>
              <a:t>i</a:t>
            </a:r>
            <a:r>
              <a:rPr sz="1600" spc="-10" dirty="0">
                <a:solidFill>
                  <a:srgbClr val="002776"/>
                </a:solidFill>
                <a:latin typeface="Verdana"/>
                <a:cs typeface="Verdana"/>
              </a:rPr>
              <a:t>e</a:t>
            </a:r>
            <a:r>
              <a:rPr sz="1600" spc="30" dirty="0">
                <a:solidFill>
                  <a:srgbClr val="002776"/>
                </a:solidFill>
                <a:latin typeface="Verdana"/>
                <a:cs typeface="Verdana"/>
              </a:rPr>
              <a:t> </a:t>
            </a:r>
            <a:r>
              <a:rPr sz="1600" spc="-10" dirty="0">
                <a:solidFill>
                  <a:srgbClr val="002776"/>
                </a:solidFill>
                <a:latin typeface="Verdana"/>
                <a:cs typeface="Verdana"/>
              </a:rPr>
              <a:t>prób</a:t>
            </a:r>
            <a:r>
              <a:rPr sz="1600" spc="-15" dirty="0">
                <a:solidFill>
                  <a:srgbClr val="002776"/>
                </a:solidFill>
                <a:latin typeface="Verdana"/>
                <a:cs typeface="Verdana"/>
              </a:rPr>
              <a:t>e</a:t>
            </a:r>
            <a:r>
              <a:rPr sz="1600" spc="-10" dirty="0">
                <a:solidFill>
                  <a:srgbClr val="002776"/>
                </a:solidFill>
                <a:latin typeface="Verdana"/>
                <a:cs typeface="Verdana"/>
              </a:rPr>
              <a:t>k</a:t>
            </a:r>
            <a:r>
              <a:rPr sz="1600" spc="15" dirty="0">
                <a:solidFill>
                  <a:srgbClr val="002776"/>
                </a:solidFill>
                <a:latin typeface="Verdana"/>
                <a:cs typeface="Verdana"/>
              </a:rPr>
              <a:t> </a:t>
            </a:r>
            <a:r>
              <a:rPr sz="1600" spc="-15" dirty="0">
                <a:solidFill>
                  <a:srgbClr val="002776"/>
                </a:solidFill>
                <a:latin typeface="Verdana"/>
                <a:cs typeface="Verdana"/>
              </a:rPr>
              <a:t>-</a:t>
            </a:r>
            <a:r>
              <a:rPr sz="1600" spc="-10" dirty="0">
                <a:solidFill>
                  <a:srgbClr val="002776"/>
                </a:solidFill>
                <a:latin typeface="Verdana"/>
                <a:cs typeface="Verdana"/>
              </a:rPr>
              <a:t>-</a:t>
            </a:r>
            <a:r>
              <a:rPr sz="1600" spc="5" dirty="0">
                <a:solidFill>
                  <a:srgbClr val="002776"/>
                </a:solidFill>
                <a:latin typeface="Verdana"/>
                <a:cs typeface="Verdana"/>
              </a:rPr>
              <a:t> </a:t>
            </a:r>
            <a:r>
              <a:rPr sz="1600" spc="-10" dirty="0">
                <a:solidFill>
                  <a:srgbClr val="002776"/>
                </a:solidFill>
                <a:latin typeface="Verdana"/>
                <a:cs typeface="Verdana"/>
              </a:rPr>
              <a:t>Cz</a:t>
            </a:r>
            <a:r>
              <a:rPr sz="1600" spc="-15" dirty="0">
                <a:solidFill>
                  <a:srgbClr val="002776"/>
                </a:solidFill>
                <a:latin typeface="Verdana"/>
                <a:cs typeface="Verdana"/>
              </a:rPr>
              <a:t>ęś</a:t>
            </a:r>
            <a:r>
              <a:rPr sz="1600" spc="-10" dirty="0">
                <a:solidFill>
                  <a:srgbClr val="002776"/>
                </a:solidFill>
                <a:latin typeface="Verdana"/>
                <a:cs typeface="Verdana"/>
              </a:rPr>
              <a:t>ć</a:t>
            </a:r>
            <a:r>
              <a:rPr sz="1600" spc="5" dirty="0">
                <a:solidFill>
                  <a:srgbClr val="002776"/>
                </a:solidFill>
                <a:latin typeface="Verdana"/>
                <a:cs typeface="Verdana"/>
              </a:rPr>
              <a:t> </a:t>
            </a:r>
            <a:r>
              <a:rPr sz="1600" spc="-10" dirty="0">
                <a:solidFill>
                  <a:srgbClr val="002776"/>
                </a:solidFill>
                <a:latin typeface="Verdana"/>
                <a:cs typeface="Verdana"/>
              </a:rPr>
              <a:t>8:</a:t>
            </a:r>
            <a:r>
              <a:rPr sz="1600" spc="-5" dirty="0">
                <a:solidFill>
                  <a:srgbClr val="002776"/>
                </a:solidFill>
                <a:latin typeface="Verdana"/>
                <a:cs typeface="Verdana"/>
              </a:rPr>
              <a:t> </a:t>
            </a:r>
            <a:r>
              <a:rPr sz="1600" spc="-15" dirty="0">
                <a:solidFill>
                  <a:srgbClr val="002776"/>
                </a:solidFill>
                <a:latin typeface="Verdana"/>
                <a:cs typeface="Verdana"/>
              </a:rPr>
              <a:t>Met</a:t>
            </a:r>
            <a:r>
              <a:rPr sz="1600" spc="-10" dirty="0">
                <a:solidFill>
                  <a:srgbClr val="002776"/>
                </a:solidFill>
                <a:latin typeface="Verdana"/>
                <a:cs typeface="Verdana"/>
              </a:rPr>
              <a:t>ody badań</a:t>
            </a:r>
            <a:r>
              <a:rPr sz="1600" spc="10" dirty="0">
                <a:solidFill>
                  <a:srgbClr val="002776"/>
                </a:solidFill>
                <a:latin typeface="Verdana"/>
                <a:cs typeface="Verdana"/>
              </a:rPr>
              <a:t> </a:t>
            </a:r>
            <a:r>
              <a:rPr sz="1600" spc="-10" dirty="0">
                <a:solidFill>
                  <a:srgbClr val="002776"/>
                </a:solidFill>
                <a:latin typeface="Verdana"/>
                <a:cs typeface="Verdana"/>
              </a:rPr>
              <a:t>ob</a:t>
            </a:r>
            <a:r>
              <a:rPr sz="1600" spc="-15" dirty="0">
                <a:solidFill>
                  <a:srgbClr val="002776"/>
                </a:solidFill>
                <a:latin typeface="Verdana"/>
                <a:cs typeface="Verdana"/>
              </a:rPr>
              <a:t>ci</a:t>
            </a:r>
            <a:r>
              <a:rPr sz="1600" spc="-10" dirty="0">
                <a:solidFill>
                  <a:srgbClr val="002776"/>
                </a:solidFill>
                <a:latin typeface="Verdana"/>
                <a:cs typeface="Verdana"/>
              </a:rPr>
              <a:t>ąż</a:t>
            </a:r>
            <a:r>
              <a:rPr sz="1600" spc="-15" dirty="0">
                <a:solidFill>
                  <a:srgbClr val="002776"/>
                </a:solidFill>
                <a:latin typeface="Verdana"/>
                <a:cs typeface="Verdana"/>
              </a:rPr>
              <a:t>eni</a:t>
            </a:r>
            <a:r>
              <a:rPr sz="1600" spc="-10" dirty="0">
                <a:solidFill>
                  <a:srgbClr val="002776"/>
                </a:solidFill>
                <a:latin typeface="Verdana"/>
                <a:cs typeface="Verdana"/>
              </a:rPr>
              <a:t>a</a:t>
            </a:r>
            <a:endParaRPr sz="1600" dirty="0">
              <a:latin typeface="Verdana"/>
              <a:cs typeface="Verdana"/>
            </a:endParaRPr>
          </a:p>
        </p:txBody>
      </p:sp>
      <p:sp>
        <p:nvSpPr>
          <p:cNvPr id="4" name="Tytuł 3"/>
          <p:cNvSpPr>
            <a:spLocks noGrp="1"/>
          </p:cNvSpPr>
          <p:nvPr>
            <p:ph type="title"/>
          </p:nvPr>
        </p:nvSpPr>
        <p:spPr>
          <a:xfrm>
            <a:off x="360667" y="126504"/>
            <a:ext cx="8229600" cy="720080"/>
          </a:xfrm>
        </p:spPr>
        <p:txBody>
          <a:bodyPr/>
          <a:lstStyle/>
          <a:p>
            <a:r>
              <a:rPr lang="pl-PL" sz="2000" dirty="0"/>
              <a:t>Powołania normatywne </a:t>
            </a:r>
            <a:br>
              <a:rPr lang="pl-PL" sz="2000" dirty="0"/>
            </a:br>
            <a:r>
              <a:rPr lang="pl-PL" sz="2000" dirty="0"/>
              <a:t>pobierania próbek węgla </a:t>
            </a:r>
            <a:r>
              <a:rPr lang="pl-PL" sz="2000" dirty="0" smtClean="0"/>
              <a:t>kamiennego</a:t>
            </a:r>
            <a:endParaRPr lang="pl-PL" sz="2000" dirty="0"/>
          </a:p>
        </p:txBody>
      </p:sp>
    </p:spTree>
    <p:extLst>
      <p:ext uri="{BB962C8B-B14F-4D97-AF65-F5344CB8AC3E}">
        <p14:creationId xmlns:p14="http://schemas.microsoft.com/office/powerpoint/2010/main" val="2956348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grpSp>
        <p:nvGrpSpPr>
          <p:cNvPr id="7" name="Grupa 6"/>
          <p:cNvGrpSpPr/>
          <p:nvPr/>
        </p:nvGrpSpPr>
        <p:grpSpPr>
          <a:xfrm>
            <a:off x="3635896" y="3356992"/>
            <a:ext cx="4245278" cy="2888561"/>
            <a:chOff x="683569" y="972487"/>
            <a:chExt cx="4248472" cy="2672538"/>
          </a:xfrm>
        </p:grpSpPr>
        <p:sp>
          <p:nvSpPr>
            <p:cNvPr id="4" name="object 4"/>
            <p:cNvSpPr/>
            <p:nvPr/>
          </p:nvSpPr>
          <p:spPr>
            <a:xfrm>
              <a:off x="683569" y="972487"/>
              <a:ext cx="4248472" cy="267253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99592" y="1124744"/>
              <a:ext cx="771143" cy="300215"/>
            </a:xfrm>
            <a:prstGeom prst="rect">
              <a:avLst/>
            </a:prstGeom>
            <a:blipFill>
              <a:blip r:embed="rId4" cstate="print"/>
              <a:stretch>
                <a:fillRect/>
              </a:stretch>
            </a:blipFill>
          </p:spPr>
          <p:txBody>
            <a:bodyPr wrap="square" lIns="0" tIns="0" rIns="0" bIns="0" rtlCol="0"/>
            <a:lstStyle/>
            <a:p>
              <a:endParaRPr/>
            </a:p>
          </p:txBody>
        </p:sp>
      </p:grpSp>
      <p:sp>
        <p:nvSpPr>
          <p:cNvPr id="6" name="Tytuł 5"/>
          <p:cNvSpPr>
            <a:spLocks noGrp="1"/>
          </p:cNvSpPr>
          <p:nvPr>
            <p:ph type="title"/>
          </p:nvPr>
        </p:nvSpPr>
        <p:spPr>
          <a:xfrm>
            <a:off x="374848" y="48690"/>
            <a:ext cx="8229600" cy="720080"/>
          </a:xfrm>
        </p:spPr>
        <p:txBody>
          <a:bodyPr/>
          <a:lstStyle/>
          <a:p>
            <a:r>
              <a:rPr lang="pl-PL" dirty="0">
                <a:latin typeface="Verdana" pitchFamily="34" charset="0"/>
              </a:rPr>
              <a:t>Wyposażenie niezbędne do pobrania </a:t>
            </a:r>
            <a:r>
              <a:rPr lang="pl-PL" dirty="0" smtClean="0">
                <a:latin typeface="Verdana" pitchFamily="34" charset="0"/>
              </a:rPr>
              <a:t>próbek</a:t>
            </a:r>
            <a:endParaRPr lang="pl-PL" dirty="0"/>
          </a:p>
        </p:txBody>
      </p:sp>
      <p:sp>
        <p:nvSpPr>
          <p:cNvPr id="8" name="object 6"/>
          <p:cNvSpPr txBox="1"/>
          <p:nvPr/>
        </p:nvSpPr>
        <p:spPr>
          <a:xfrm>
            <a:off x="755576" y="3971420"/>
            <a:ext cx="2880320" cy="1661993"/>
          </a:xfrm>
          <a:prstGeom prst="rect">
            <a:avLst/>
          </a:prstGeom>
        </p:spPr>
        <p:txBody>
          <a:bodyPr vert="horz" wrap="square" lIns="0" tIns="0" rIns="0" bIns="0" rtlCol="0">
            <a:spAutoFit/>
          </a:bodyPr>
          <a:lstStyle/>
          <a:p>
            <a:pPr marL="334010" indent="-321310">
              <a:lnSpc>
                <a:spcPct val="100000"/>
              </a:lnSpc>
              <a:buClr>
                <a:srgbClr val="2D2B20"/>
              </a:buClr>
              <a:buFont typeface="Verdana"/>
              <a:buAutoNum type="arabicPeriod"/>
              <a:tabLst>
                <a:tab pos="334645" algn="l"/>
              </a:tabLst>
            </a:pPr>
            <a:r>
              <a:rPr lang="pl-PL" sz="1800" b="1" spc="5" dirty="0" smtClean="0">
                <a:solidFill>
                  <a:srgbClr val="2D2B20"/>
                </a:solidFill>
                <a:latin typeface="Verdana"/>
                <a:cs typeface="Verdana"/>
              </a:rPr>
              <a:t>Ubranie robocze</a:t>
            </a:r>
            <a:endParaRPr lang="pl-PL" dirty="0">
              <a:latin typeface="Verdana"/>
              <a:cs typeface="Verdana"/>
            </a:endParaRPr>
          </a:p>
          <a:p>
            <a:pPr marL="334010" indent="-321310">
              <a:lnSpc>
                <a:spcPct val="100000"/>
              </a:lnSpc>
              <a:buClr>
                <a:srgbClr val="2D2B20"/>
              </a:buClr>
              <a:buFont typeface="Verdana"/>
              <a:buAutoNum type="arabicPeriod"/>
              <a:tabLst>
                <a:tab pos="334645" algn="l"/>
              </a:tabLst>
            </a:pPr>
            <a:r>
              <a:rPr lang="pl-PL" sz="1800" b="1" dirty="0" smtClean="0">
                <a:solidFill>
                  <a:srgbClr val="2D2B20"/>
                </a:solidFill>
                <a:latin typeface="Verdana"/>
                <a:cs typeface="Verdana"/>
              </a:rPr>
              <a:t>Ochrona głowy</a:t>
            </a:r>
            <a:endParaRPr lang="pl-PL" sz="1800" b="1" spc="-10" dirty="0" smtClean="0">
              <a:solidFill>
                <a:srgbClr val="2D2B20"/>
              </a:solidFill>
              <a:latin typeface="Verdana"/>
              <a:cs typeface="Verdana"/>
            </a:endParaRPr>
          </a:p>
          <a:p>
            <a:pPr marL="334010" indent="-321310">
              <a:lnSpc>
                <a:spcPct val="100000"/>
              </a:lnSpc>
              <a:buClr>
                <a:srgbClr val="2D2B20"/>
              </a:buClr>
              <a:buFont typeface="Verdana"/>
              <a:buAutoNum type="arabicPeriod"/>
              <a:tabLst>
                <a:tab pos="334645" algn="l"/>
              </a:tabLst>
            </a:pPr>
            <a:r>
              <a:rPr lang="pl-PL" sz="1800" b="1" dirty="0" smtClean="0">
                <a:solidFill>
                  <a:srgbClr val="2D2B20"/>
                </a:solidFill>
                <a:latin typeface="Verdana"/>
                <a:cs typeface="Verdana"/>
              </a:rPr>
              <a:t>Ochrona oczu</a:t>
            </a:r>
          </a:p>
          <a:p>
            <a:pPr marL="334010" indent="-321310">
              <a:lnSpc>
                <a:spcPct val="100000"/>
              </a:lnSpc>
              <a:buClr>
                <a:srgbClr val="2D2B20"/>
              </a:buClr>
              <a:buFont typeface="Verdana"/>
              <a:buAutoNum type="arabicPeriod"/>
              <a:tabLst>
                <a:tab pos="334645" algn="l"/>
              </a:tabLst>
            </a:pPr>
            <a:r>
              <a:rPr lang="pl-PL" b="1" dirty="0" smtClean="0">
                <a:solidFill>
                  <a:srgbClr val="2D2B20"/>
                </a:solidFill>
                <a:latin typeface="Verdana"/>
                <a:cs typeface="Verdana"/>
              </a:rPr>
              <a:t>Obuwie ochronne</a:t>
            </a:r>
          </a:p>
          <a:p>
            <a:pPr marL="334010" indent="-321310">
              <a:lnSpc>
                <a:spcPct val="100000"/>
              </a:lnSpc>
              <a:buClr>
                <a:srgbClr val="2D2B20"/>
              </a:buClr>
              <a:buFont typeface="Verdana"/>
              <a:buAutoNum type="arabicPeriod"/>
              <a:tabLst>
                <a:tab pos="334645" algn="l"/>
              </a:tabLst>
            </a:pPr>
            <a:r>
              <a:rPr lang="pl-PL" sz="1800" b="1" dirty="0" smtClean="0">
                <a:solidFill>
                  <a:srgbClr val="2D2B20"/>
                </a:solidFill>
                <a:latin typeface="Verdana"/>
                <a:cs typeface="Verdana"/>
              </a:rPr>
              <a:t>Rękawiczki</a:t>
            </a:r>
          </a:p>
          <a:p>
            <a:pPr marL="334010" indent="-321310">
              <a:lnSpc>
                <a:spcPct val="100000"/>
              </a:lnSpc>
              <a:buClr>
                <a:srgbClr val="2D2B20"/>
              </a:buClr>
              <a:buFont typeface="Verdana"/>
              <a:buAutoNum type="arabicPeriod"/>
              <a:tabLst>
                <a:tab pos="334645" algn="l"/>
              </a:tabLst>
            </a:pPr>
            <a:r>
              <a:rPr lang="pl-PL" b="1" dirty="0" smtClean="0">
                <a:solidFill>
                  <a:srgbClr val="2D2B20"/>
                </a:solidFill>
                <a:latin typeface="Verdana"/>
                <a:cs typeface="Verdana"/>
              </a:rPr>
              <a:t>Latarka</a:t>
            </a:r>
            <a:endParaRPr lang="pl-PL" sz="1800" b="1" dirty="0" smtClean="0">
              <a:solidFill>
                <a:srgbClr val="2D2B20"/>
              </a:solidFill>
              <a:latin typeface="Verdana"/>
              <a:cs typeface="Verdana"/>
            </a:endParaRPr>
          </a:p>
        </p:txBody>
      </p:sp>
      <p:sp>
        <p:nvSpPr>
          <p:cNvPr id="9" name="Prostokąt 8"/>
          <p:cNvSpPr/>
          <p:nvPr/>
        </p:nvSpPr>
        <p:spPr>
          <a:xfrm>
            <a:off x="424499" y="988276"/>
            <a:ext cx="8166048" cy="2831544"/>
          </a:xfrm>
          <a:prstGeom prst="rect">
            <a:avLst/>
          </a:prstGeom>
        </p:spPr>
        <p:txBody>
          <a:bodyPr wrap="square">
            <a:spAutoFit/>
          </a:bodyPr>
          <a:lstStyle/>
          <a:p>
            <a:r>
              <a:rPr lang="pl-PL" sz="1600" b="1" dirty="0">
                <a:solidFill>
                  <a:srgbClr val="C00000"/>
                </a:solidFill>
                <a:latin typeface="+mn-lt"/>
              </a:rPr>
              <a:t>Na mocy art. 15 i art. 207 ustawy Kodeks pracy, pracodawca ponosi odpowiedzialność za stan bezpieczeństwa i higieny pracy</a:t>
            </a:r>
            <a:r>
              <a:rPr lang="pl-PL" sz="1600" dirty="0"/>
              <a:t/>
            </a:r>
            <a:br>
              <a:rPr lang="pl-PL" sz="1600" dirty="0"/>
            </a:br>
            <a:endParaRPr lang="pl-PL" sz="1600" b="1" dirty="0" smtClean="0">
              <a:solidFill>
                <a:srgbClr val="002776"/>
              </a:solidFill>
              <a:latin typeface="+mn-lt"/>
            </a:endParaRPr>
          </a:p>
          <a:p>
            <a:r>
              <a:rPr lang="pl-PL" sz="1600" b="1" dirty="0" smtClean="0">
                <a:solidFill>
                  <a:srgbClr val="002776"/>
                </a:solidFill>
                <a:latin typeface="+mn-lt"/>
              </a:rPr>
              <a:t>Środki </a:t>
            </a:r>
            <a:r>
              <a:rPr lang="pl-PL" sz="1600" b="1" dirty="0">
                <a:solidFill>
                  <a:srgbClr val="002776"/>
                </a:solidFill>
                <a:latin typeface="+mn-lt"/>
              </a:rPr>
              <a:t>ochrony indywidualnej to ostatnie ogniwo w systemie ochrony pracownika przed szkodliwymi czynnikami występującymi w środowisku pracy.</a:t>
            </a:r>
          </a:p>
          <a:p>
            <a:endParaRPr lang="pl-PL" sz="1600" b="1" dirty="0">
              <a:solidFill>
                <a:srgbClr val="002776"/>
              </a:solidFill>
              <a:latin typeface="+mn-lt"/>
            </a:endParaRPr>
          </a:p>
          <a:p>
            <a:r>
              <a:rPr lang="pl-PL" sz="1600" b="1" dirty="0">
                <a:solidFill>
                  <a:srgbClr val="002776"/>
                </a:solidFill>
                <a:latin typeface="+mn-lt"/>
              </a:rPr>
              <a:t>Ocena ryzyka zawodowego powinna być przeprowadzona na każdym stanowisku, dla każdego pracownika i każdej wykonywanej czynności.</a:t>
            </a:r>
          </a:p>
          <a:p>
            <a:endParaRPr lang="pl-PL" b="1" dirty="0"/>
          </a:p>
        </p:txBody>
      </p:sp>
    </p:spTree>
    <p:extLst>
      <p:ext uri="{BB962C8B-B14F-4D97-AF65-F5344CB8AC3E}">
        <p14:creationId xmlns:p14="http://schemas.microsoft.com/office/powerpoint/2010/main" val="1280657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p:cNvPicPr>
            <a:picLocks noChangeAspect="1"/>
          </p:cNvPicPr>
          <p:nvPr/>
        </p:nvPicPr>
        <p:blipFill>
          <a:blip r:embed="rId3"/>
          <a:stretch>
            <a:fillRect/>
          </a:stretch>
        </p:blipFill>
        <p:spPr>
          <a:xfrm>
            <a:off x="2993495" y="1748661"/>
            <a:ext cx="3074287" cy="3760216"/>
          </a:xfrm>
          <a:prstGeom prst="rect">
            <a:avLst/>
          </a:prstGeom>
        </p:spPr>
      </p:pic>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6" name="object 6"/>
          <p:cNvSpPr txBox="1"/>
          <p:nvPr/>
        </p:nvSpPr>
        <p:spPr>
          <a:xfrm>
            <a:off x="865905" y="1051495"/>
            <a:ext cx="6154420" cy="830997"/>
          </a:xfrm>
          <a:prstGeom prst="rect">
            <a:avLst/>
          </a:prstGeom>
        </p:spPr>
        <p:txBody>
          <a:bodyPr vert="horz" wrap="square" lIns="0" tIns="0" rIns="0" bIns="0" rtlCol="0">
            <a:spAutoFit/>
          </a:bodyPr>
          <a:lstStyle/>
          <a:p>
            <a:pPr marL="334010" indent="-321310">
              <a:lnSpc>
                <a:spcPct val="100000"/>
              </a:lnSpc>
              <a:buClr>
                <a:srgbClr val="2D2B20"/>
              </a:buClr>
              <a:buFont typeface="Verdana"/>
              <a:buAutoNum type="arabicPeriod"/>
              <a:tabLst>
                <a:tab pos="334645" algn="l"/>
              </a:tabLst>
            </a:pPr>
            <a:r>
              <a:rPr sz="1800" b="1" spc="5" dirty="0">
                <a:solidFill>
                  <a:srgbClr val="2D2B20"/>
                </a:solidFill>
                <a:latin typeface="Verdana"/>
                <a:cs typeface="Verdana"/>
              </a:rPr>
              <a:t>Sz</a:t>
            </a:r>
            <a:r>
              <a:rPr sz="1800" b="1" dirty="0">
                <a:solidFill>
                  <a:srgbClr val="2D2B20"/>
                </a:solidFill>
                <a:latin typeface="Verdana"/>
                <a:cs typeface="Verdana"/>
              </a:rPr>
              <a:t>u</a:t>
            </a:r>
            <a:r>
              <a:rPr sz="1800" b="1" spc="-5" dirty="0">
                <a:solidFill>
                  <a:srgbClr val="2D2B20"/>
                </a:solidFill>
                <a:latin typeface="Verdana"/>
                <a:cs typeface="Verdana"/>
              </a:rPr>
              <a:t>f</a:t>
            </a:r>
            <a:r>
              <a:rPr sz="1800" b="1" spc="5" dirty="0">
                <a:solidFill>
                  <a:srgbClr val="2D2B20"/>
                </a:solidFill>
                <a:latin typeface="Verdana"/>
                <a:cs typeface="Verdana"/>
              </a:rPr>
              <a:t>e</a:t>
            </a:r>
            <a:r>
              <a:rPr sz="1800" b="1" spc="-5" dirty="0">
                <a:solidFill>
                  <a:srgbClr val="2D2B20"/>
                </a:solidFill>
                <a:latin typeface="Verdana"/>
                <a:cs typeface="Verdana"/>
              </a:rPr>
              <a:t>l</a:t>
            </a:r>
            <a:r>
              <a:rPr sz="1800" b="1" dirty="0">
                <a:solidFill>
                  <a:srgbClr val="2D2B20"/>
                </a:solidFill>
                <a:latin typeface="Verdana"/>
                <a:cs typeface="Verdana"/>
              </a:rPr>
              <a:t>ka</a:t>
            </a:r>
            <a:r>
              <a:rPr sz="1800" b="1" spc="-10" dirty="0">
                <a:solidFill>
                  <a:srgbClr val="2D2B20"/>
                </a:solidFill>
                <a:latin typeface="Verdana"/>
                <a:cs typeface="Verdana"/>
              </a:rPr>
              <a:t> </a:t>
            </a:r>
            <a:r>
              <a:rPr sz="1800" b="1" spc="5" dirty="0">
                <a:solidFill>
                  <a:srgbClr val="2D2B20"/>
                </a:solidFill>
                <a:latin typeface="Verdana"/>
                <a:cs typeface="Verdana"/>
              </a:rPr>
              <a:t>z</a:t>
            </a:r>
            <a:r>
              <a:rPr sz="1800" b="1" dirty="0">
                <a:solidFill>
                  <a:srgbClr val="2D2B20"/>
                </a:solidFill>
                <a:latin typeface="Verdana"/>
                <a:cs typeface="Verdana"/>
              </a:rPr>
              <a:t>e </a:t>
            </a:r>
            <a:r>
              <a:rPr sz="1800" b="1" dirty="0" err="1">
                <a:solidFill>
                  <a:srgbClr val="2D2B20"/>
                </a:solidFill>
                <a:latin typeface="Verdana"/>
                <a:cs typeface="Verdana"/>
              </a:rPr>
              <a:t>s</a:t>
            </a:r>
            <a:r>
              <a:rPr sz="1800" b="1" spc="-5" dirty="0" err="1">
                <a:solidFill>
                  <a:srgbClr val="2D2B20"/>
                </a:solidFill>
                <a:latin typeface="Verdana"/>
                <a:cs typeface="Verdana"/>
              </a:rPr>
              <a:t>tal</a:t>
            </a:r>
            <a:r>
              <a:rPr sz="1800" b="1" dirty="0" err="1">
                <a:solidFill>
                  <a:srgbClr val="2D2B20"/>
                </a:solidFill>
                <a:latin typeface="Verdana"/>
                <a:cs typeface="Verdana"/>
              </a:rPr>
              <a:t>i</a:t>
            </a:r>
            <a:r>
              <a:rPr sz="1800" b="1" spc="-10" dirty="0">
                <a:solidFill>
                  <a:srgbClr val="2D2B20"/>
                </a:solidFill>
                <a:latin typeface="Verdana"/>
                <a:cs typeface="Verdana"/>
              </a:rPr>
              <a:t> </a:t>
            </a:r>
            <a:r>
              <a:rPr sz="1800" b="1" dirty="0" err="1" smtClean="0">
                <a:solidFill>
                  <a:srgbClr val="2D2B20"/>
                </a:solidFill>
                <a:latin typeface="Verdana"/>
                <a:cs typeface="Verdana"/>
              </a:rPr>
              <a:t>n</a:t>
            </a:r>
            <a:r>
              <a:rPr sz="1800" b="1" spc="-5" dirty="0" err="1" smtClean="0">
                <a:solidFill>
                  <a:srgbClr val="2D2B20"/>
                </a:solidFill>
                <a:latin typeface="Verdana"/>
                <a:cs typeface="Verdana"/>
              </a:rPr>
              <a:t>i</a:t>
            </a:r>
            <a:r>
              <a:rPr sz="1800" b="1" spc="5" dirty="0" err="1" smtClean="0">
                <a:solidFill>
                  <a:srgbClr val="2D2B20"/>
                </a:solidFill>
                <a:latin typeface="Verdana"/>
                <a:cs typeface="Verdana"/>
              </a:rPr>
              <a:t>er</a:t>
            </a:r>
            <a:r>
              <a:rPr sz="1800" b="1" dirty="0" err="1" smtClean="0">
                <a:solidFill>
                  <a:srgbClr val="2D2B20"/>
                </a:solidFill>
                <a:latin typeface="Verdana"/>
                <a:cs typeface="Verdana"/>
              </a:rPr>
              <a:t>d</a:t>
            </a:r>
            <a:r>
              <a:rPr sz="1800" b="1" spc="5" dirty="0" err="1" smtClean="0">
                <a:solidFill>
                  <a:srgbClr val="2D2B20"/>
                </a:solidFill>
                <a:latin typeface="Verdana"/>
                <a:cs typeface="Verdana"/>
              </a:rPr>
              <a:t>ze</a:t>
            </a:r>
            <a:r>
              <a:rPr sz="1800" b="1" dirty="0" err="1" smtClean="0">
                <a:solidFill>
                  <a:srgbClr val="2D2B20"/>
                </a:solidFill>
                <a:latin typeface="Verdana"/>
                <a:cs typeface="Verdana"/>
              </a:rPr>
              <a:t>wn</a:t>
            </a:r>
            <a:r>
              <a:rPr sz="1800" b="1" spc="5" dirty="0" err="1" smtClean="0">
                <a:solidFill>
                  <a:srgbClr val="2D2B20"/>
                </a:solidFill>
                <a:latin typeface="Verdana"/>
                <a:cs typeface="Verdana"/>
              </a:rPr>
              <a:t>ej</a:t>
            </a:r>
            <a:endParaRPr lang="pl-PL" dirty="0">
              <a:latin typeface="Verdana"/>
              <a:cs typeface="Verdana"/>
            </a:endParaRPr>
          </a:p>
          <a:p>
            <a:pPr marL="334010" indent="-321310">
              <a:lnSpc>
                <a:spcPct val="100000"/>
              </a:lnSpc>
              <a:buClr>
                <a:srgbClr val="2D2B20"/>
              </a:buClr>
              <a:buFont typeface="Verdana"/>
              <a:buAutoNum type="arabicPeriod"/>
              <a:tabLst>
                <a:tab pos="334645" algn="l"/>
              </a:tabLst>
            </a:pPr>
            <a:r>
              <a:rPr sz="1800" b="1" dirty="0" err="1" smtClean="0">
                <a:solidFill>
                  <a:srgbClr val="2D2B20"/>
                </a:solidFill>
                <a:latin typeface="Verdana"/>
                <a:cs typeface="Verdana"/>
              </a:rPr>
              <a:t>P</a:t>
            </a:r>
            <a:r>
              <a:rPr sz="1800" b="1" spc="-5" dirty="0" err="1" smtClean="0">
                <a:solidFill>
                  <a:srgbClr val="2D2B20"/>
                </a:solidFill>
                <a:latin typeface="Verdana"/>
                <a:cs typeface="Verdana"/>
              </a:rPr>
              <a:t>o</a:t>
            </a:r>
            <a:r>
              <a:rPr sz="1800" b="1" spc="-10" dirty="0" err="1" smtClean="0">
                <a:solidFill>
                  <a:srgbClr val="2D2B20"/>
                </a:solidFill>
                <a:latin typeface="Verdana"/>
                <a:cs typeface="Verdana"/>
              </a:rPr>
              <a:t>j</a:t>
            </a:r>
            <a:r>
              <a:rPr sz="1800" b="1" dirty="0" err="1" smtClean="0">
                <a:solidFill>
                  <a:srgbClr val="2D2B20"/>
                </a:solidFill>
                <a:latin typeface="Verdana"/>
                <a:cs typeface="Verdana"/>
              </a:rPr>
              <a:t>emn</a:t>
            </a:r>
            <a:r>
              <a:rPr sz="1800" b="1" spc="-5" dirty="0" err="1" smtClean="0">
                <a:solidFill>
                  <a:srgbClr val="2D2B20"/>
                </a:solidFill>
                <a:latin typeface="Verdana"/>
                <a:cs typeface="Verdana"/>
              </a:rPr>
              <a:t>i</a:t>
            </a:r>
            <a:r>
              <a:rPr sz="1800" b="1" dirty="0" err="1" smtClean="0">
                <a:solidFill>
                  <a:srgbClr val="2D2B20"/>
                </a:solidFill>
                <a:latin typeface="Verdana"/>
                <a:cs typeface="Verdana"/>
              </a:rPr>
              <a:t>ki</a:t>
            </a:r>
            <a:r>
              <a:rPr sz="1800" b="1" dirty="0" smtClean="0">
                <a:solidFill>
                  <a:srgbClr val="2D2B20"/>
                </a:solidFill>
                <a:latin typeface="Verdana"/>
                <a:cs typeface="Verdana"/>
              </a:rPr>
              <a:t> </a:t>
            </a:r>
            <a:r>
              <a:rPr sz="1800" b="1" dirty="0">
                <a:solidFill>
                  <a:srgbClr val="2D2B20"/>
                </a:solidFill>
                <a:latin typeface="Verdana"/>
                <a:cs typeface="Verdana"/>
              </a:rPr>
              <a:t>na</a:t>
            </a:r>
            <a:r>
              <a:rPr sz="1800" b="1" spc="5" dirty="0">
                <a:solidFill>
                  <a:srgbClr val="2D2B20"/>
                </a:solidFill>
                <a:latin typeface="Verdana"/>
                <a:cs typeface="Verdana"/>
              </a:rPr>
              <a:t> </a:t>
            </a:r>
            <a:r>
              <a:rPr sz="1800" b="1" dirty="0" err="1">
                <a:solidFill>
                  <a:srgbClr val="2D2B20"/>
                </a:solidFill>
                <a:latin typeface="Verdana"/>
                <a:cs typeface="Verdana"/>
              </a:rPr>
              <a:t>p</a:t>
            </a:r>
            <a:r>
              <a:rPr sz="1800" b="1" spc="5" dirty="0" err="1">
                <a:solidFill>
                  <a:srgbClr val="2D2B20"/>
                </a:solidFill>
                <a:latin typeface="Verdana"/>
                <a:cs typeface="Verdana"/>
              </a:rPr>
              <a:t>r</a:t>
            </a:r>
            <a:r>
              <a:rPr sz="1800" b="1" spc="-5" dirty="0" err="1">
                <a:solidFill>
                  <a:srgbClr val="2D2B20"/>
                </a:solidFill>
                <a:latin typeface="Verdana"/>
                <a:cs typeface="Verdana"/>
              </a:rPr>
              <a:t>ó</a:t>
            </a:r>
            <a:r>
              <a:rPr sz="1800" b="1" dirty="0" err="1">
                <a:solidFill>
                  <a:srgbClr val="2D2B20"/>
                </a:solidFill>
                <a:latin typeface="Verdana"/>
                <a:cs typeface="Verdana"/>
              </a:rPr>
              <a:t>bki</a:t>
            </a:r>
            <a:r>
              <a:rPr sz="1800" b="1" spc="-10" dirty="0">
                <a:solidFill>
                  <a:srgbClr val="2D2B20"/>
                </a:solidFill>
                <a:latin typeface="Verdana"/>
                <a:cs typeface="Verdana"/>
              </a:rPr>
              <a:t> </a:t>
            </a:r>
            <a:endParaRPr lang="pl-PL" sz="1800" b="1" spc="-10" dirty="0" smtClean="0">
              <a:solidFill>
                <a:srgbClr val="2D2B20"/>
              </a:solidFill>
              <a:latin typeface="Verdana"/>
              <a:cs typeface="Verdana"/>
            </a:endParaRPr>
          </a:p>
          <a:p>
            <a:pPr marL="334010" indent="-321310">
              <a:lnSpc>
                <a:spcPct val="100000"/>
              </a:lnSpc>
              <a:buClr>
                <a:srgbClr val="2D2B20"/>
              </a:buClr>
              <a:buFont typeface="Verdana"/>
              <a:buAutoNum type="arabicPeriod"/>
              <a:tabLst>
                <a:tab pos="334645" algn="l"/>
              </a:tabLst>
            </a:pPr>
            <a:r>
              <a:rPr sz="1800" b="1" dirty="0" err="1" smtClean="0">
                <a:solidFill>
                  <a:srgbClr val="2D2B20"/>
                </a:solidFill>
                <a:latin typeface="Verdana"/>
                <a:cs typeface="Verdana"/>
              </a:rPr>
              <a:t>P</a:t>
            </a:r>
            <a:r>
              <a:rPr sz="1800" b="1" spc="-5" dirty="0" err="1" smtClean="0">
                <a:solidFill>
                  <a:srgbClr val="2D2B20"/>
                </a:solidFill>
                <a:latin typeface="Verdana"/>
                <a:cs typeface="Verdana"/>
              </a:rPr>
              <a:t>lo</a:t>
            </a:r>
            <a:r>
              <a:rPr sz="1800" b="1" dirty="0" err="1" smtClean="0">
                <a:solidFill>
                  <a:srgbClr val="2D2B20"/>
                </a:solidFill>
                <a:latin typeface="Verdana"/>
                <a:cs typeface="Verdana"/>
              </a:rPr>
              <a:t>mby</a:t>
            </a:r>
            <a:endParaRPr lang="pl-PL" sz="1800" b="1" dirty="0" smtClean="0">
              <a:solidFill>
                <a:srgbClr val="2D2B20"/>
              </a:solidFill>
              <a:latin typeface="Verdana"/>
              <a:cs typeface="Verdana"/>
            </a:endParaRPr>
          </a:p>
        </p:txBody>
      </p:sp>
      <p:pic>
        <p:nvPicPr>
          <p:cNvPr id="8" name="Obraz 7"/>
          <p:cNvPicPr>
            <a:picLocks noChangeAspect="1"/>
          </p:cNvPicPr>
          <p:nvPr/>
        </p:nvPicPr>
        <p:blipFill>
          <a:blip r:embed="rId4"/>
          <a:stretch>
            <a:fillRect/>
          </a:stretch>
        </p:blipFill>
        <p:spPr>
          <a:xfrm>
            <a:off x="374597" y="3252146"/>
            <a:ext cx="2650905" cy="2924944"/>
          </a:xfrm>
          <a:prstGeom prst="rect">
            <a:avLst/>
          </a:prstGeom>
        </p:spPr>
      </p:pic>
      <p:pic>
        <p:nvPicPr>
          <p:cNvPr id="9" name="Obraz 8"/>
          <p:cNvPicPr>
            <a:picLocks noChangeAspect="1"/>
          </p:cNvPicPr>
          <p:nvPr/>
        </p:nvPicPr>
        <p:blipFill>
          <a:blip r:embed="rId5"/>
          <a:stretch>
            <a:fillRect/>
          </a:stretch>
        </p:blipFill>
        <p:spPr>
          <a:xfrm rot="5400000">
            <a:off x="6282313" y="3689656"/>
            <a:ext cx="1401853" cy="3573016"/>
          </a:xfrm>
          <a:prstGeom prst="rect">
            <a:avLst/>
          </a:prstGeom>
        </p:spPr>
      </p:pic>
      <p:sp>
        <p:nvSpPr>
          <p:cNvPr id="12" name="object 7"/>
          <p:cNvSpPr/>
          <p:nvPr/>
        </p:nvSpPr>
        <p:spPr>
          <a:xfrm>
            <a:off x="6012160" y="3068960"/>
            <a:ext cx="2757588" cy="1513293"/>
          </a:xfrm>
          <a:prstGeom prst="rect">
            <a:avLst/>
          </a:prstGeom>
          <a:blipFill>
            <a:blip r:embed="rId6" cstate="print"/>
            <a:stretch>
              <a:fillRect/>
            </a:stretch>
          </a:blipFill>
        </p:spPr>
        <p:txBody>
          <a:bodyPr wrap="square" lIns="0" tIns="0" rIns="0" bIns="0" rtlCol="0"/>
          <a:lstStyle/>
          <a:p>
            <a:endParaRPr/>
          </a:p>
        </p:txBody>
      </p:sp>
      <p:sp>
        <p:nvSpPr>
          <p:cNvPr id="4" name="Tytuł 3"/>
          <p:cNvSpPr>
            <a:spLocks noGrp="1"/>
          </p:cNvSpPr>
          <p:nvPr>
            <p:ph type="title"/>
          </p:nvPr>
        </p:nvSpPr>
        <p:spPr>
          <a:xfrm>
            <a:off x="415838" y="46221"/>
            <a:ext cx="8229600" cy="720080"/>
          </a:xfrm>
        </p:spPr>
        <p:txBody>
          <a:bodyPr/>
          <a:lstStyle/>
          <a:p>
            <a:r>
              <a:rPr lang="pl-PL" dirty="0">
                <a:latin typeface="Verdana" pitchFamily="34" charset="0"/>
              </a:rPr>
              <a:t>Narzędzia niezbędne do pobierania próbek </a:t>
            </a:r>
            <a:r>
              <a:rPr lang="pl-PL" dirty="0" smtClean="0">
                <a:latin typeface="Verdana" pitchFamily="34" charset="0"/>
              </a:rPr>
              <a:t>węgla</a:t>
            </a:r>
            <a:endParaRPr lang="pl-PL" dirty="0"/>
          </a:p>
        </p:txBody>
      </p:sp>
    </p:spTree>
    <p:extLst>
      <p:ext uri="{BB962C8B-B14F-4D97-AF65-F5344CB8AC3E}">
        <p14:creationId xmlns:p14="http://schemas.microsoft.com/office/powerpoint/2010/main" val="443884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1333500" y="4648200"/>
            <a:ext cx="6858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pl-PL" altLang="pl-PL" sz="2000">
              <a:latin typeface="Arial" charset="0"/>
            </a:endParaRPr>
          </a:p>
        </p:txBody>
      </p:sp>
      <p:sp>
        <p:nvSpPr>
          <p:cNvPr id="20" name="AutoShape 9"/>
          <p:cNvSpPr>
            <a:spLocks noChangeArrowheads="1"/>
          </p:cNvSpPr>
          <p:nvPr/>
        </p:nvSpPr>
        <p:spPr bwMode="auto">
          <a:xfrm>
            <a:off x="1562100" y="3200400"/>
            <a:ext cx="3048000" cy="5715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1" name="AutoShape 11"/>
          <p:cNvSpPr>
            <a:spLocks noChangeAspect="1" noChangeArrowheads="1"/>
          </p:cNvSpPr>
          <p:nvPr/>
        </p:nvSpPr>
        <p:spPr bwMode="auto">
          <a:xfrm>
            <a:off x="996886" y="2042277"/>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3" name="AutoShape 13"/>
          <p:cNvSpPr>
            <a:spLocks noChangeAspect="1" noChangeArrowheads="1"/>
          </p:cNvSpPr>
          <p:nvPr/>
        </p:nvSpPr>
        <p:spPr bwMode="auto">
          <a:xfrm>
            <a:off x="2687629" y="2047278"/>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4" name="AutoShape 14"/>
          <p:cNvSpPr>
            <a:spLocks noChangeAspect="1" noChangeArrowheads="1"/>
          </p:cNvSpPr>
          <p:nvPr/>
        </p:nvSpPr>
        <p:spPr bwMode="auto">
          <a:xfrm>
            <a:off x="4378372" y="2047278"/>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5" name="AutoShape 15"/>
          <p:cNvSpPr>
            <a:spLocks noChangeAspect="1" noChangeArrowheads="1"/>
          </p:cNvSpPr>
          <p:nvPr/>
        </p:nvSpPr>
        <p:spPr bwMode="auto">
          <a:xfrm>
            <a:off x="5125057" y="2040290"/>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6" name="AutoShape 16"/>
          <p:cNvSpPr>
            <a:spLocks noChangeAspect="1" noChangeArrowheads="1"/>
          </p:cNvSpPr>
          <p:nvPr/>
        </p:nvSpPr>
        <p:spPr bwMode="auto">
          <a:xfrm>
            <a:off x="3564701" y="2054025"/>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7" name="AutoShape 17"/>
          <p:cNvSpPr>
            <a:spLocks noChangeAspect="1" noChangeArrowheads="1"/>
          </p:cNvSpPr>
          <p:nvPr/>
        </p:nvSpPr>
        <p:spPr bwMode="auto">
          <a:xfrm>
            <a:off x="1860455" y="2047279"/>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grpSp>
        <p:nvGrpSpPr>
          <p:cNvPr id="2" name="Grupa 1">
            <a:extLst>
              <a:ext uri="{FF2B5EF4-FFF2-40B4-BE49-F238E27FC236}">
                <a16:creationId xmlns:a16="http://schemas.microsoft.com/office/drawing/2014/main" id="{031F5CAD-99CD-477B-B187-9C7243A55B65}"/>
              </a:ext>
            </a:extLst>
          </p:cNvPr>
          <p:cNvGrpSpPr/>
          <p:nvPr/>
        </p:nvGrpSpPr>
        <p:grpSpPr>
          <a:xfrm>
            <a:off x="440253" y="1497685"/>
            <a:ext cx="8272269" cy="4374110"/>
            <a:chOff x="273225" y="1482174"/>
            <a:chExt cx="8472927" cy="4165229"/>
          </a:xfrm>
        </p:grpSpPr>
        <p:sp>
          <p:nvSpPr>
            <p:cNvPr id="18" name="AutoShape 7" descr="Korek"/>
            <p:cNvSpPr>
              <a:spLocks noChangeArrowheads="1"/>
            </p:cNvSpPr>
            <p:nvPr/>
          </p:nvSpPr>
          <p:spPr bwMode="auto">
            <a:xfrm>
              <a:off x="381000" y="1482174"/>
              <a:ext cx="5599288" cy="454576"/>
            </a:xfrm>
            <a:prstGeom prst="flowChartProcess">
              <a:avLst/>
            </a:prstGeom>
            <a:noFill/>
            <a:ln w="28575">
              <a:solidFill>
                <a:srgbClr val="00008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2" name="AutoShape 12"/>
            <p:cNvSpPr>
              <a:spLocks noChangeAspect="1" noChangeArrowheads="1"/>
            </p:cNvSpPr>
            <p:nvPr/>
          </p:nvSpPr>
          <p:spPr bwMode="auto">
            <a:xfrm>
              <a:off x="3024967" y="4215801"/>
              <a:ext cx="172950" cy="360363"/>
            </a:xfrm>
            <a:prstGeom prst="downArrow">
              <a:avLst>
                <a:gd name="adj1" fmla="val 50000"/>
                <a:gd name="adj2" fmla="val 75666"/>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8" name="Oval 18"/>
            <p:cNvSpPr>
              <a:spLocks noChangeArrowheads="1"/>
            </p:cNvSpPr>
            <p:nvPr/>
          </p:nvSpPr>
          <p:spPr bwMode="auto">
            <a:xfrm>
              <a:off x="72390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9" name="Oval 19"/>
            <p:cNvSpPr>
              <a:spLocks noChangeArrowheads="1"/>
            </p:cNvSpPr>
            <p:nvPr/>
          </p:nvSpPr>
          <p:spPr bwMode="auto">
            <a:xfrm>
              <a:off x="245745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0" name="Oval 20"/>
            <p:cNvSpPr>
              <a:spLocks noChangeArrowheads="1"/>
            </p:cNvSpPr>
            <p:nvPr/>
          </p:nvSpPr>
          <p:spPr bwMode="auto">
            <a:xfrm>
              <a:off x="335280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1" name="Oval 21"/>
            <p:cNvSpPr>
              <a:spLocks noChangeArrowheads="1"/>
            </p:cNvSpPr>
            <p:nvPr/>
          </p:nvSpPr>
          <p:spPr bwMode="auto">
            <a:xfrm>
              <a:off x="415290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2" name="Oval 22"/>
            <p:cNvSpPr>
              <a:spLocks noChangeArrowheads="1"/>
            </p:cNvSpPr>
            <p:nvPr/>
          </p:nvSpPr>
          <p:spPr bwMode="auto">
            <a:xfrm>
              <a:off x="489585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3" name="Oval 23"/>
            <p:cNvSpPr>
              <a:spLocks noChangeArrowheads="1"/>
            </p:cNvSpPr>
            <p:nvPr/>
          </p:nvSpPr>
          <p:spPr bwMode="auto">
            <a:xfrm>
              <a:off x="158115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grpSp>
          <p:nvGrpSpPr>
            <p:cNvPr id="34" name="Group 24"/>
            <p:cNvGrpSpPr>
              <a:grpSpLocks/>
            </p:cNvGrpSpPr>
            <p:nvPr/>
          </p:nvGrpSpPr>
          <p:grpSpPr bwMode="auto">
            <a:xfrm>
              <a:off x="5029200" y="2247900"/>
              <a:ext cx="3716952" cy="590550"/>
              <a:chOff x="1824" y="1452"/>
              <a:chExt cx="2153" cy="372"/>
            </a:xfrm>
          </p:grpSpPr>
          <p:sp>
            <p:nvSpPr>
              <p:cNvPr id="35" name="AutoShape 25"/>
              <p:cNvSpPr>
                <a:spLocks noChangeArrowheads="1"/>
              </p:cNvSpPr>
              <p:nvPr/>
            </p:nvSpPr>
            <p:spPr bwMode="auto">
              <a:xfrm>
                <a:off x="1824" y="1452"/>
                <a:ext cx="1920" cy="372"/>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6" name="Text Box 26"/>
              <p:cNvSpPr txBox="1">
                <a:spLocks noChangeArrowheads="1"/>
              </p:cNvSpPr>
              <p:nvPr/>
            </p:nvSpPr>
            <p:spPr bwMode="auto">
              <a:xfrm>
                <a:off x="2146" y="1533"/>
                <a:ext cx="18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pl-PL" altLang="pl-PL" sz="2000" dirty="0">
                    <a:latin typeface="+mn-lt"/>
                  </a:rPr>
                  <a:t>n próbek pierwotnych</a:t>
                </a:r>
              </a:p>
            </p:txBody>
          </p:sp>
        </p:grpSp>
        <p:sp>
          <p:nvSpPr>
            <p:cNvPr id="37" name="Line 27"/>
            <p:cNvSpPr>
              <a:spLocks noChangeShapeType="1"/>
            </p:cNvSpPr>
            <p:nvPr/>
          </p:nvSpPr>
          <p:spPr bwMode="auto">
            <a:xfrm>
              <a:off x="1104900" y="2857500"/>
              <a:ext cx="838200" cy="425450"/>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38" name="Line 28"/>
            <p:cNvSpPr>
              <a:spLocks noChangeShapeType="1"/>
            </p:cNvSpPr>
            <p:nvPr/>
          </p:nvSpPr>
          <p:spPr bwMode="auto">
            <a:xfrm>
              <a:off x="1828800" y="2876550"/>
              <a:ext cx="428625" cy="38576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39" name="Line 29"/>
            <p:cNvSpPr>
              <a:spLocks noChangeShapeType="1"/>
            </p:cNvSpPr>
            <p:nvPr/>
          </p:nvSpPr>
          <p:spPr bwMode="auto">
            <a:xfrm>
              <a:off x="2686050" y="2876550"/>
              <a:ext cx="0" cy="412750"/>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0" name="Line 30"/>
            <p:cNvSpPr>
              <a:spLocks noChangeShapeType="1"/>
            </p:cNvSpPr>
            <p:nvPr/>
          </p:nvSpPr>
          <p:spPr bwMode="auto">
            <a:xfrm>
              <a:off x="3562350" y="2867025"/>
              <a:ext cx="0" cy="40481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1" name="Line 31"/>
            <p:cNvSpPr>
              <a:spLocks noChangeShapeType="1"/>
            </p:cNvSpPr>
            <p:nvPr/>
          </p:nvSpPr>
          <p:spPr bwMode="auto">
            <a:xfrm flipH="1">
              <a:off x="3857625" y="2886075"/>
              <a:ext cx="457200" cy="377825"/>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2" name="Line 32"/>
            <p:cNvSpPr>
              <a:spLocks noChangeShapeType="1"/>
            </p:cNvSpPr>
            <p:nvPr/>
          </p:nvSpPr>
          <p:spPr bwMode="auto">
            <a:xfrm flipH="1">
              <a:off x="4362450" y="2857500"/>
              <a:ext cx="657225" cy="40481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grpSp>
          <p:nvGrpSpPr>
            <p:cNvPr id="43" name="Group 59"/>
            <p:cNvGrpSpPr>
              <a:grpSpLocks/>
            </p:cNvGrpSpPr>
            <p:nvPr/>
          </p:nvGrpSpPr>
          <p:grpSpPr bwMode="auto">
            <a:xfrm>
              <a:off x="1581150" y="3375025"/>
              <a:ext cx="3028950" cy="628650"/>
              <a:chOff x="996" y="2126"/>
              <a:chExt cx="1908" cy="396"/>
            </a:xfrm>
          </p:grpSpPr>
          <p:sp>
            <p:nvSpPr>
              <p:cNvPr id="44" name="Text Box 10"/>
              <p:cNvSpPr txBox="1">
                <a:spLocks noChangeArrowheads="1"/>
              </p:cNvSpPr>
              <p:nvPr/>
            </p:nvSpPr>
            <p:spPr bwMode="auto">
              <a:xfrm>
                <a:off x="1091" y="2201"/>
                <a:ext cx="170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pl-PL" altLang="pl-PL" sz="2000" dirty="0">
                    <a:latin typeface="+mn-lt"/>
                  </a:rPr>
                  <a:t>Próbka ogólna</a:t>
                </a:r>
              </a:p>
            </p:txBody>
          </p:sp>
          <p:sp>
            <p:nvSpPr>
              <p:cNvPr id="45" name="Oval 33"/>
              <p:cNvSpPr>
                <a:spLocks noChangeArrowheads="1"/>
              </p:cNvSpPr>
              <p:nvPr/>
            </p:nvSpPr>
            <p:spPr bwMode="auto">
              <a:xfrm>
                <a:off x="996" y="2126"/>
                <a:ext cx="1908" cy="396"/>
              </a:xfrm>
              <a:prstGeom prst="ellipse">
                <a:avLst/>
              </a:prstGeom>
              <a:noFill/>
              <a:ln w="28575">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latin typeface="+mn-lt"/>
                </a:endParaRPr>
              </a:p>
            </p:txBody>
          </p:sp>
        </p:grpSp>
        <p:grpSp>
          <p:nvGrpSpPr>
            <p:cNvPr id="53" name="Group 51"/>
            <p:cNvGrpSpPr>
              <a:grpSpLocks/>
            </p:cNvGrpSpPr>
            <p:nvPr/>
          </p:nvGrpSpPr>
          <p:grpSpPr bwMode="auto">
            <a:xfrm>
              <a:off x="1969193" y="4833915"/>
              <a:ext cx="2266950" cy="750888"/>
              <a:chOff x="1145" y="3022"/>
              <a:chExt cx="1428" cy="473"/>
            </a:xfrm>
          </p:grpSpPr>
          <p:sp>
            <p:nvSpPr>
              <p:cNvPr id="54" name="Text Box 52"/>
              <p:cNvSpPr txBox="1">
                <a:spLocks noChangeArrowheads="1"/>
              </p:cNvSpPr>
              <p:nvPr/>
            </p:nvSpPr>
            <p:spPr bwMode="auto">
              <a:xfrm>
                <a:off x="1201" y="3109"/>
                <a:ext cx="1372"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spcBef>
                    <a:spcPct val="0"/>
                  </a:spcBef>
                  <a:buFontTx/>
                  <a:buNone/>
                </a:pPr>
                <a:r>
                  <a:rPr lang="pl-PL" altLang="pl-PL" dirty="0">
                    <a:latin typeface="+mn-lt"/>
                  </a:rPr>
                  <a:t>Próbka laboratoryjna</a:t>
                </a:r>
              </a:p>
            </p:txBody>
          </p:sp>
          <p:sp>
            <p:nvSpPr>
              <p:cNvPr id="55" name="Oval 53"/>
              <p:cNvSpPr>
                <a:spLocks noChangeArrowheads="1"/>
              </p:cNvSpPr>
              <p:nvPr/>
            </p:nvSpPr>
            <p:spPr bwMode="auto">
              <a:xfrm>
                <a:off x="1145" y="3022"/>
                <a:ext cx="1428" cy="473"/>
              </a:xfrm>
              <a:prstGeom prst="ellipse">
                <a:avLst/>
              </a:prstGeom>
              <a:noFill/>
              <a:ln w="28575">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grpSp>
        <p:sp>
          <p:nvSpPr>
            <p:cNvPr id="56" name="Rectangle 54"/>
            <p:cNvSpPr>
              <a:spLocks noChangeArrowheads="1"/>
            </p:cNvSpPr>
            <p:nvPr/>
          </p:nvSpPr>
          <p:spPr bwMode="auto">
            <a:xfrm>
              <a:off x="273225" y="4752053"/>
              <a:ext cx="8327674" cy="895350"/>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57" name="Text Box 55"/>
            <p:cNvSpPr txBox="1">
              <a:spLocks noChangeArrowheads="1"/>
            </p:cNvSpPr>
            <p:nvPr/>
          </p:nvSpPr>
          <p:spPr bwMode="auto">
            <a:xfrm>
              <a:off x="5147277" y="5020338"/>
              <a:ext cx="2707682" cy="37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pl-PL" altLang="pl-PL" sz="2000" dirty="0">
                  <a:latin typeface="+mn-lt"/>
                </a:rPr>
                <a:t>LABORATORIUM</a:t>
              </a:r>
            </a:p>
          </p:txBody>
        </p:sp>
        <p:sp>
          <p:nvSpPr>
            <p:cNvPr id="60" name="Text Box 57"/>
            <p:cNvSpPr txBox="1">
              <a:spLocks noChangeArrowheads="1"/>
            </p:cNvSpPr>
            <p:nvPr/>
          </p:nvSpPr>
          <p:spPr bwMode="auto">
            <a:xfrm>
              <a:off x="2063750" y="1582737"/>
              <a:ext cx="21780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spcBef>
                  <a:spcPct val="0"/>
                </a:spcBef>
                <a:buFontTx/>
                <a:buNone/>
              </a:pPr>
              <a:r>
                <a:rPr lang="pl-PL" altLang="pl-PL" sz="2000" dirty="0">
                  <a:latin typeface="+mn-lt"/>
                </a:rPr>
                <a:t>Partia węgla</a:t>
              </a:r>
            </a:p>
          </p:txBody>
        </p:sp>
      </p:grpSp>
      <p:sp>
        <p:nvSpPr>
          <p:cNvPr id="3" name="Tytuł 2"/>
          <p:cNvSpPr>
            <a:spLocks noGrp="1"/>
          </p:cNvSpPr>
          <p:nvPr>
            <p:ph type="title"/>
          </p:nvPr>
        </p:nvSpPr>
        <p:spPr>
          <a:xfrm>
            <a:off x="411210" y="98686"/>
            <a:ext cx="8229600" cy="720080"/>
          </a:xfrm>
        </p:spPr>
        <p:txBody>
          <a:bodyPr/>
          <a:lstStyle/>
          <a:p>
            <a:r>
              <a:rPr lang="pl-PL" altLang="pl-PL" dirty="0"/>
              <a:t>Od partii po próbkę laboratoryjną – </a:t>
            </a:r>
            <a:r>
              <a:rPr lang="pl-PL" altLang="pl-PL" dirty="0" smtClean="0"/>
              <a:t>schemat</a:t>
            </a:r>
            <a:endParaRPr lang="pl-PL" dirty="0"/>
          </a:p>
        </p:txBody>
      </p:sp>
    </p:spTree>
    <p:extLst>
      <p:ext uri="{BB962C8B-B14F-4D97-AF65-F5344CB8AC3E}">
        <p14:creationId xmlns:p14="http://schemas.microsoft.com/office/powerpoint/2010/main" val="2929834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p:cNvSpPr>
            <a:spLocks noChangeAspect="1" noChangeArrowheads="1"/>
          </p:cNvSpPr>
          <p:nvPr/>
        </p:nvSpPr>
        <p:spPr bwMode="auto">
          <a:xfrm>
            <a:off x="91282" y="1317624"/>
            <a:ext cx="8961437"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l-PL" altLang="pl-PL"/>
          </a:p>
        </p:txBody>
      </p:sp>
      <p:sp>
        <p:nvSpPr>
          <p:cNvPr id="13" name="Prostokąt 6"/>
          <p:cNvSpPr>
            <a:spLocks noChangeArrowheads="1"/>
          </p:cNvSpPr>
          <p:nvPr/>
        </p:nvSpPr>
        <p:spPr bwMode="auto">
          <a:xfrm>
            <a:off x="612775" y="2472571"/>
            <a:ext cx="791061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sz="1600" b="1" dirty="0">
                <a:solidFill>
                  <a:srgbClr val="002776"/>
                </a:solidFill>
                <a:latin typeface="+mn-lt"/>
              </a:rPr>
              <a:t>Przy pobieraniu próbek pierwotnych z partii o masie większej niż 1000 t minimalną liczbę próbek pierwotnych należy obliczyć według wzoru:</a:t>
            </a:r>
          </a:p>
          <a:p>
            <a:r>
              <a:rPr lang="pl-PL" altLang="pl-PL" dirty="0">
                <a:solidFill>
                  <a:srgbClr val="002776"/>
                </a:solidFill>
                <a:latin typeface="+mn-lt"/>
              </a:rPr>
              <a:t>	</a:t>
            </a:r>
          </a:p>
          <a:p>
            <a:endParaRPr lang="pl-PL" altLang="pl-PL" dirty="0">
              <a:solidFill>
                <a:srgbClr val="002776"/>
              </a:solidFill>
              <a:latin typeface="+mn-lt"/>
            </a:endParaRPr>
          </a:p>
          <a:p>
            <a:endParaRPr lang="pl-PL" altLang="pl-PL" dirty="0" smtClean="0">
              <a:solidFill>
                <a:srgbClr val="002776"/>
              </a:solidFill>
              <a:latin typeface="+mn-lt"/>
            </a:endParaRPr>
          </a:p>
          <a:p>
            <a:endParaRPr lang="pl-PL" altLang="pl-PL" dirty="0">
              <a:solidFill>
                <a:srgbClr val="002776"/>
              </a:solidFill>
              <a:latin typeface="+mn-lt"/>
            </a:endParaRPr>
          </a:p>
          <a:p>
            <a:endParaRPr lang="pl-PL" altLang="pl-PL" i="1" dirty="0">
              <a:solidFill>
                <a:srgbClr val="002776"/>
              </a:solidFill>
              <a:latin typeface="+mn-lt"/>
            </a:endParaRPr>
          </a:p>
          <a:p>
            <a:r>
              <a:rPr lang="pl-PL" altLang="pl-PL" sz="1600" b="1" i="1" dirty="0">
                <a:solidFill>
                  <a:srgbClr val="002776"/>
                </a:solidFill>
                <a:latin typeface="+mn-lt"/>
              </a:rPr>
              <a:t>M</a:t>
            </a:r>
            <a:r>
              <a:rPr lang="pl-PL" altLang="pl-PL" sz="1600" b="1" dirty="0">
                <a:solidFill>
                  <a:srgbClr val="002776"/>
                </a:solidFill>
                <a:latin typeface="+mn-lt"/>
              </a:rPr>
              <a:t> - masa badanej partii węgla, t</a:t>
            </a:r>
          </a:p>
          <a:p>
            <a:r>
              <a:rPr lang="pl-PL" altLang="pl-PL" sz="1600" b="1" dirty="0">
                <a:solidFill>
                  <a:srgbClr val="002776"/>
                </a:solidFill>
                <a:latin typeface="+mn-lt"/>
              </a:rPr>
              <a:t> </a:t>
            </a:r>
          </a:p>
          <a:p>
            <a:r>
              <a:rPr lang="pl-PL" altLang="pl-PL" sz="1600" b="1" dirty="0">
                <a:solidFill>
                  <a:srgbClr val="002776"/>
                </a:solidFill>
                <a:latin typeface="+mn-lt"/>
              </a:rPr>
              <a:t>Wynik obliczenia należy zaokrąglić w górę do najbliższej liczby całkowitej</a:t>
            </a:r>
          </a:p>
          <a:p>
            <a:endParaRPr lang="pl-PL" altLang="pl-PL" b="1" dirty="0">
              <a:solidFill>
                <a:srgbClr val="FF0000"/>
              </a:solidFill>
              <a:latin typeface="+mn-lt"/>
            </a:endParaRPr>
          </a:p>
        </p:txBody>
      </p:sp>
      <p:sp>
        <p:nvSpPr>
          <p:cNvPr id="2" name="Prostokąt 1"/>
          <p:cNvSpPr/>
          <p:nvPr/>
        </p:nvSpPr>
        <p:spPr>
          <a:xfrm>
            <a:off x="612775" y="1165057"/>
            <a:ext cx="7902773" cy="88724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pl-PL" b="1" dirty="0">
                <a:solidFill>
                  <a:schemeClr val="bg1">
                    <a:lumMod val="95000"/>
                  </a:schemeClr>
                </a:solidFill>
              </a:rPr>
              <a:t>Minimalna liczba próbek pierwotnych z partii węgla kamiennego o masie </a:t>
            </a:r>
            <a:r>
              <a:rPr lang="pl-PL" b="1" dirty="0" smtClean="0">
                <a:solidFill>
                  <a:schemeClr val="bg1">
                    <a:lumMod val="95000"/>
                  </a:schemeClr>
                </a:solidFill>
              </a:rPr>
              <a:t>do </a:t>
            </a:r>
            <a:r>
              <a:rPr lang="pl-PL" b="1" dirty="0">
                <a:solidFill>
                  <a:schemeClr val="bg1">
                    <a:lumMod val="95000"/>
                  </a:schemeClr>
                </a:solidFill>
              </a:rPr>
              <a:t>1000 Mg wynosi 32</a:t>
            </a:r>
          </a:p>
        </p:txBody>
      </p:sp>
      <mc:AlternateContent xmlns:mc="http://schemas.openxmlformats.org/markup-compatibility/2006" xmlns:a14="http://schemas.microsoft.com/office/drawing/2010/main">
        <mc:Choice Requires="a14">
          <p:sp>
            <p:nvSpPr>
              <p:cNvPr id="9" name="Prostokąt 8">
                <a:extLst>
                  <a:ext uri="{FF2B5EF4-FFF2-40B4-BE49-F238E27FC236}">
                    <a16:creationId xmlns:a16="http://schemas.microsoft.com/office/drawing/2014/main" id="{A374D343-72E9-40C5-B78D-E19904BB7CA4}"/>
                  </a:ext>
                </a:extLst>
              </p:cNvPr>
              <p:cNvSpPr/>
              <p:nvPr/>
            </p:nvSpPr>
            <p:spPr>
              <a:xfrm>
                <a:off x="3419872" y="3257002"/>
                <a:ext cx="1633139"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l-PL" i="1">
                          <a:latin typeface="Cambria Math"/>
                        </a:rPr>
                        <m:t>𝑛</m:t>
                      </m:r>
                      <m:r>
                        <a:rPr lang="pl-PL" i="1">
                          <a:latin typeface="Cambria Math"/>
                        </a:rPr>
                        <m:t>=32</m:t>
                      </m:r>
                      <m:rad>
                        <m:radPr>
                          <m:degHide m:val="on"/>
                          <m:ctrlPr>
                            <a:rPr lang="pl-PL" i="1">
                              <a:latin typeface="Cambria Math" panose="02040503050406030204" pitchFamily="18" charset="0"/>
                            </a:rPr>
                          </m:ctrlPr>
                        </m:radPr>
                        <m:deg/>
                        <m:e>
                          <m:f>
                            <m:fPr>
                              <m:ctrlPr>
                                <a:rPr lang="pl-PL" i="1">
                                  <a:latin typeface="Cambria Math" panose="02040503050406030204" pitchFamily="18" charset="0"/>
                                </a:rPr>
                              </m:ctrlPr>
                            </m:fPr>
                            <m:num>
                              <m:r>
                                <a:rPr lang="pl-PL" i="1">
                                  <a:latin typeface="Cambria Math"/>
                                </a:rPr>
                                <m:t>𝑀</m:t>
                              </m:r>
                            </m:num>
                            <m:den>
                              <m:r>
                                <a:rPr lang="pl-PL" i="1">
                                  <a:latin typeface="Cambria Math"/>
                                </a:rPr>
                                <m:t>1000</m:t>
                              </m:r>
                            </m:den>
                          </m:f>
                        </m:e>
                      </m:rad>
                    </m:oMath>
                  </m:oMathPara>
                </a14:m>
                <a:endParaRPr lang="pl-PL" dirty="0"/>
              </a:p>
            </p:txBody>
          </p:sp>
        </mc:Choice>
        <mc:Fallback xmlns="">
          <p:sp>
            <p:nvSpPr>
              <p:cNvPr id="9" name="Prostokąt 8">
                <a:extLst>
                  <a:ext uri="{FF2B5EF4-FFF2-40B4-BE49-F238E27FC236}">
                    <a16:creationId xmlns:a16="http://schemas.microsoft.com/office/drawing/2014/main" id="{A374D343-72E9-40C5-B78D-E19904BB7CA4}"/>
                  </a:ext>
                </a:extLst>
              </p:cNvPr>
              <p:cNvSpPr>
                <a:spLocks noRot="1" noChangeAspect="1" noMove="1" noResize="1" noEditPoints="1" noAdjustHandles="1" noChangeArrowheads="1" noChangeShapeType="1" noTextEdit="1"/>
              </p:cNvSpPr>
              <p:nvPr/>
            </p:nvSpPr>
            <p:spPr>
              <a:xfrm>
                <a:off x="3419872" y="3257002"/>
                <a:ext cx="1633139" cy="910699"/>
              </a:xfrm>
              <a:prstGeom prst="rect">
                <a:avLst/>
              </a:prstGeom>
              <a:blipFill>
                <a:blip r:embed="rId3"/>
                <a:stretch>
                  <a:fillRect/>
                </a:stretch>
              </a:blipFill>
            </p:spPr>
            <p:txBody>
              <a:bodyPr/>
              <a:lstStyle/>
              <a:p>
                <a:r>
                  <a:rPr lang="pl-PL">
                    <a:noFill/>
                  </a:rPr>
                  <a:t> </a:t>
                </a:r>
              </a:p>
            </p:txBody>
          </p:sp>
        </mc:Fallback>
      </mc:AlternateContent>
      <p:sp>
        <p:nvSpPr>
          <p:cNvPr id="3" name="Owal 2">
            <a:extLst>
              <a:ext uri="{FF2B5EF4-FFF2-40B4-BE49-F238E27FC236}">
                <a16:creationId xmlns:a16="http://schemas.microsoft.com/office/drawing/2014/main" id="{E7FA3260-AC7C-47F9-9189-99834CE30A00}"/>
              </a:ext>
            </a:extLst>
          </p:cNvPr>
          <p:cNvSpPr/>
          <p:nvPr/>
        </p:nvSpPr>
        <p:spPr>
          <a:xfrm>
            <a:off x="3923928" y="3257002"/>
            <a:ext cx="360040" cy="10360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3"/>
          <p:cNvSpPr>
            <a:spLocks noGrp="1"/>
          </p:cNvSpPr>
          <p:nvPr>
            <p:ph type="title"/>
          </p:nvPr>
        </p:nvSpPr>
        <p:spPr>
          <a:xfrm>
            <a:off x="449361" y="52762"/>
            <a:ext cx="8229600" cy="720080"/>
          </a:xfrm>
        </p:spPr>
        <p:txBody>
          <a:bodyPr/>
          <a:lstStyle/>
          <a:p>
            <a:r>
              <a:rPr lang="pl-PL" altLang="pl-PL" sz="2000" dirty="0"/>
              <a:t>Minimalna liczba próbek </a:t>
            </a:r>
            <a:r>
              <a:rPr lang="pl-PL" altLang="pl-PL" sz="2000" dirty="0" smtClean="0"/>
              <a:t>pierwotnych</a:t>
            </a:r>
            <a:endParaRPr lang="pl-PL" sz="2000" dirty="0"/>
          </a:p>
        </p:txBody>
      </p:sp>
    </p:spTree>
    <p:extLst>
      <p:ext uri="{BB962C8B-B14F-4D97-AF65-F5344CB8AC3E}">
        <p14:creationId xmlns:p14="http://schemas.microsoft.com/office/powerpoint/2010/main" val="2442770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410954" y="5785670"/>
            <a:ext cx="2714625" cy="203835"/>
          </a:xfrm>
          <a:prstGeom prst="rect">
            <a:avLst/>
          </a:prstGeom>
        </p:spPr>
        <p:txBody>
          <a:bodyPr vert="horz" wrap="square" lIns="0" tIns="0" rIns="0" bIns="0" rtlCol="0">
            <a:spAutoFit/>
          </a:bodyPr>
          <a:lstStyle/>
          <a:p>
            <a:pPr marL="12700">
              <a:lnSpc>
                <a:spcPct val="100000"/>
              </a:lnSpc>
            </a:pPr>
            <a:r>
              <a:rPr sz="1400" spc="-10" dirty="0">
                <a:solidFill>
                  <a:srgbClr val="2D2B20"/>
                </a:solidFill>
                <a:latin typeface="Calibri"/>
                <a:cs typeface="Calibri"/>
              </a:rPr>
              <a:t>n</a:t>
            </a:r>
            <a:r>
              <a:rPr sz="1400" dirty="0">
                <a:solidFill>
                  <a:srgbClr val="2D2B20"/>
                </a:solidFill>
                <a:latin typeface="Calibri"/>
                <a:cs typeface="Calibri"/>
              </a:rPr>
              <a:t>or</a:t>
            </a:r>
            <a:r>
              <a:rPr sz="1400" spc="-10" dirty="0">
                <a:solidFill>
                  <a:srgbClr val="2D2B20"/>
                </a:solidFill>
                <a:latin typeface="Calibri"/>
                <a:cs typeface="Calibri"/>
              </a:rPr>
              <a:t>m</a:t>
            </a:r>
            <a:r>
              <a:rPr sz="1400" dirty="0">
                <a:solidFill>
                  <a:srgbClr val="2D2B20"/>
                </a:solidFill>
                <a:latin typeface="Calibri"/>
                <a:cs typeface="Calibri"/>
              </a:rPr>
              <a:t>a</a:t>
            </a:r>
            <a:r>
              <a:rPr sz="1400" spc="-10" dirty="0">
                <a:solidFill>
                  <a:srgbClr val="2D2B20"/>
                </a:solidFill>
                <a:latin typeface="Calibri"/>
                <a:cs typeface="Calibri"/>
              </a:rPr>
              <a:t> </a:t>
            </a:r>
            <a:r>
              <a:rPr sz="1400" spc="-5" dirty="0">
                <a:solidFill>
                  <a:srgbClr val="2D2B20"/>
                </a:solidFill>
                <a:latin typeface="Calibri"/>
                <a:cs typeface="Calibri"/>
              </a:rPr>
              <a:t>P</a:t>
            </a:r>
            <a:r>
              <a:rPr sz="1400" spc="5" dirty="0">
                <a:solidFill>
                  <a:srgbClr val="2D2B20"/>
                </a:solidFill>
                <a:latin typeface="Calibri"/>
                <a:cs typeface="Calibri"/>
              </a:rPr>
              <a:t>N</a:t>
            </a:r>
            <a:r>
              <a:rPr sz="1400" dirty="0">
                <a:solidFill>
                  <a:srgbClr val="2D2B20"/>
                </a:solidFill>
                <a:latin typeface="Calibri"/>
                <a:cs typeface="Calibri"/>
              </a:rPr>
              <a:t>-G-</a:t>
            </a:r>
            <a:r>
              <a:rPr sz="1400" spc="-5" dirty="0">
                <a:solidFill>
                  <a:srgbClr val="2D2B20"/>
                </a:solidFill>
                <a:latin typeface="Calibri"/>
                <a:cs typeface="Calibri"/>
              </a:rPr>
              <a:t>04502:2014</a:t>
            </a:r>
            <a:r>
              <a:rPr sz="1400" spc="5" dirty="0">
                <a:solidFill>
                  <a:srgbClr val="2D2B20"/>
                </a:solidFill>
                <a:latin typeface="Calibri"/>
                <a:cs typeface="Calibri"/>
              </a:rPr>
              <a:t>-</a:t>
            </a:r>
            <a:r>
              <a:rPr sz="1400" spc="-5" dirty="0">
                <a:solidFill>
                  <a:srgbClr val="2D2B20"/>
                </a:solidFill>
                <a:latin typeface="Calibri"/>
                <a:cs typeface="Calibri"/>
              </a:rPr>
              <a:t>1</a:t>
            </a:r>
            <a:r>
              <a:rPr sz="1400" dirty="0">
                <a:solidFill>
                  <a:srgbClr val="2D2B20"/>
                </a:solidFill>
                <a:latin typeface="Calibri"/>
                <a:cs typeface="Calibri"/>
              </a:rPr>
              <a:t>1</a:t>
            </a:r>
            <a:r>
              <a:rPr sz="1400" spc="15" dirty="0">
                <a:solidFill>
                  <a:srgbClr val="2D2B20"/>
                </a:solidFill>
                <a:latin typeface="Calibri"/>
                <a:cs typeface="Calibri"/>
              </a:rPr>
              <a:t> </a:t>
            </a:r>
            <a:r>
              <a:rPr sz="1400" spc="-15" dirty="0">
                <a:solidFill>
                  <a:srgbClr val="2D2B20"/>
                </a:solidFill>
                <a:latin typeface="Calibri"/>
                <a:cs typeface="Calibri"/>
              </a:rPr>
              <a:t>t</a:t>
            </a:r>
            <a:r>
              <a:rPr sz="1400" spc="-5" dirty="0">
                <a:solidFill>
                  <a:srgbClr val="2D2B20"/>
                </a:solidFill>
                <a:latin typeface="Calibri"/>
                <a:cs typeface="Calibri"/>
              </a:rPr>
              <a:t>a</a:t>
            </a:r>
            <a:r>
              <a:rPr sz="1400" spc="-10" dirty="0">
                <a:solidFill>
                  <a:srgbClr val="2D2B20"/>
                </a:solidFill>
                <a:latin typeface="Calibri"/>
                <a:cs typeface="Calibri"/>
              </a:rPr>
              <a:t>b</a:t>
            </a:r>
            <a:r>
              <a:rPr sz="1400" dirty="0">
                <a:solidFill>
                  <a:srgbClr val="2D2B20"/>
                </a:solidFill>
                <a:latin typeface="Calibri"/>
                <a:cs typeface="Calibri"/>
              </a:rPr>
              <a:t>li</a:t>
            </a:r>
            <a:r>
              <a:rPr sz="1400" spc="-20" dirty="0">
                <a:solidFill>
                  <a:srgbClr val="2D2B20"/>
                </a:solidFill>
                <a:latin typeface="Calibri"/>
                <a:cs typeface="Calibri"/>
              </a:rPr>
              <a:t>c</a:t>
            </a:r>
            <a:r>
              <a:rPr sz="1400" dirty="0">
                <a:solidFill>
                  <a:srgbClr val="2D2B20"/>
                </a:solidFill>
                <a:latin typeface="Calibri"/>
                <a:cs typeface="Calibri"/>
              </a:rPr>
              <a:t>a</a:t>
            </a:r>
            <a:r>
              <a:rPr sz="1400" spc="5" dirty="0">
                <a:solidFill>
                  <a:srgbClr val="2D2B20"/>
                </a:solidFill>
                <a:latin typeface="Calibri"/>
                <a:cs typeface="Calibri"/>
              </a:rPr>
              <a:t> </a:t>
            </a:r>
            <a:r>
              <a:rPr sz="1400" dirty="0">
                <a:solidFill>
                  <a:srgbClr val="2D2B20"/>
                </a:solidFill>
                <a:latin typeface="Calibri"/>
                <a:cs typeface="Calibri"/>
              </a:rPr>
              <a:t>2</a:t>
            </a:r>
            <a:endParaRPr sz="1400" dirty="0">
              <a:latin typeface="Calibri"/>
              <a:cs typeface="Calibri"/>
            </a:endParaRPr>
          </a:p>
        </p:txBody>
      </p:sp>
      <p:sp>
        <p:nvSpPr>
          <p:cNvPr id="8" name="object 3"/>
          <p:cNvSpPr txBox="1">
            <a:spLocks noGrp="1"/>
          </p:cNvSpPr>
          <p:nvPr>
            <p:ph type="title"/>
          </p:nvPr>
        </p:nvSpPr>
        <p:spPr>
          <a:prstGeom prst="rect">
            <a:avLst/>
          </a:prstGeom>
        </p:spPr>
        <p:txBody>
          <a:bodyPr vert="horz" wrap="square" lIns="0" tIns="249558" rIns="0" bIns="0" rtlCol="0">
            <a:spAutoFit/>
          </a:bodyPr>
          <a:lstStyle/>
          <a:p>
            <a:pPr>
              <a:defRPr/>
            </a:pPr>
            <a:r>
              <a:rPr lang="pl-PL" sz="2000" b="1" dirty="0">
                <a:solidFill>
                  <a:srgbClr val="002776"/>
                </a:solidFill>
                <a:latin typeface="+mj-lt"/>
                <a:cs typeface="+mj-cs"/>
              </a:rPr>
              <a:t>Określenie minimalnej wielkości próbki </a:t>
            </a:r>
            <a:r>
              <a:rPr lang="pl-PL" sz="2000" b="1" dirty="0" smtClean="0">
                <a:solidFill>
                  <a:srgbClr val="002776"/>
                </a:solidFill>
                <a:latin typeface="+mj-lt"/>
                <a:cs typeface="+mj-cs"/>
              </a:rPr>
              <a:t>pierwotnej</a:t>
            </a:r>
            <a:endParaRPr lang="pl-PL" sz="2000" b="1" dirty="0">
              <a:solidFill>
                <a:srgbClr val="002776"/>
              </a:solidFill>
              <a:latin typeface="+mj-lt"/>
              <a:cs typeface="+mj-cs"/>
            </a:endParaRPr>
          </a:p>
        </p:txBody>
      </p:sp>
      <p:graphicFrame>
        <p:nvGraphicFramePr>
          <p:cNvPr id="9" name="Tabela 8"/>
          <p:cNvGraphicFramePr>
            <a:graphicFrameLocks noGrp="1"/>
          </p:cNvGraphicFramePr>
          <p:nvPr>
            <p:extLst>
              <p:ext uri="{D42A27DB-BD31-4B8C-83A1-F6EECF244321}">
                <p14:modId xmlns:p14="http://schemas.microsoft.com/office/powerpoint/2010/main" val="1538022504"/>
              </p:ext>
            </p:extLst>
          </p:nvPr>
        </p:nvGraphicFramePr>
        <p:xfrm>
          <a:off x="2123728" y="1772816"/>
          <a:ext cx="4644539" cy="3779520"/>
        </p:xfrm>
        <a:graphic>
          <a:graphicData uri="http://schemas.openxmlformats.org/drawingml/2006/table">
            <a:tbl>
              <a:tblPr firstRow="1" firstCol="1" lastRow="1" lastCol="1" bandRow="1" bandCol="1">
                <a:tableStyleId>{5940675A-B579-460E-94D1-54222C63F5DA}</a:tableStyleId>
              </a:tblPr>
              <a:tblGrid>
                <a:gridCol w="2414651">
                  <a:extLst>
                    <a:ext uri="{9D8B030D-6E8A-4147-A177-3AD203B41FA5}">
                      <a16:colId xmlns:a16="http://schemas.microsoft.com/office/drawing/2014/main" val="20000"/>
                    </a:ext>
                  </a:extLst>
                </a:gridCol>
                <a:gridCol w="2229888">
                  <a:extLst>
                    <a:ext uri="{9D8B030D-6E8A-4147-A177-3AD203B41FA5}">
                      <a16:colId xmlns:a16="http://schemas.microsoft.com/office/drawing/2014/main" val="20001"/>
                    </a:ext>
                  </a:extLst>
                </a:gridCol>
              </a:tblGrid>
              <a:tr h="0">
                <a:tc>
                  <a:txBody>
                    <a:bodyPr/>
                    <a:lstStyle/>
                    <a:p>
                      <a:pPr algn="ctr">
                        <a:spcBef>
                          <a:spcPts val="300"/>
                        </a:spcBef>
                        <a:spcAft>
                          <a:spcPts val="300"/>
                        </a:spcAft>
                      </a:pPr>
                      <a:r>
                        <a:rPr lang="pl-PL" sz="1600" dirty="0">
                          <a:solidFill>
                            <a:srgbClr val="002776"/>
                          </a:solidFill>
                          <a:effectLst/>
                        </a:rPr>
                        <a:t>Największa wielkość ziaren w badanej partii węgla</a:t>
                      </a:r>
                    </a:p>
                    <a:p>
                      <a:pPr algn="ctr">
                        <a:spcBef>
                          <a:spcPts val="300"/>
                        </a:spcBef>
                        <a:spcAft>
                          <a:spcPts val="300"/>
                        </a:spcAft>
                      </a:pPr>
                      <a:r>
                        <a:rPr lang="pl-PL" sz="1600" dirty="0">
                          <a:solidFill>
                            <a:srgbClr val="002776"/>
                          </a:solidFill>
                          <a:effectLst/>
                        </a:rPr>
                        <a:t>(D)</a:t>
                      </a:r>
                      <a:endParaRPr lang="pl-PL" sz="1600" dirty="0">
                        <a:solidFill>
                          <a:srgbClr val="002776"/>
                        </a:solidFill>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solidFill>
                            <a:srgbClr val="002776"/>
                          </a:solidFill>
                          <a:effectLst/>
                        </a:rPr>
                        <a:t>Najmniejsza masa próbki pierwotnej</a:t>
                      </a:r>
                    </a:p>
                    <a:p>
                      <a:pPr algn="ctr">
                        <a:spcBef>
                          <a:spcPts val="300"/>
                        </a:spcBef>
                        <a:spcAft>
                          <a:spcPts val="300"/>
                        </a:spcAft>
                      </a:pPr>
                      <a:r>
                        <a:rPr lang="pl-PL" sz="1600" dirty="0">
                          <a:solidFill>
                            <a:srgbClr val="002776"/>
                          </a:solidFill>
                          <a:effectLst/>
                        </a:rPr>
                        <a:t>(m)</a:t>
                      </a:r>
                      <a:endParaRPr lang="pl-PL" sz="1600" dirty="0">
                        <a:solidFill>
                          <a:srgbClr val="002776"/>
                        </a:solidFill>
                        <a:effectLst/>
                        <a:latin typeface="Arial"/>
                        <a:ea typeface="Times New Roman"/>
                        <a:cs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spcBef>
                          <a:spcPts val="300"/>
                        </a:spcBef>
                        <a:spcAft>
                          <a:spcPts val="300"/>
                        </a:spcAft>
                      </a:pPr>
                      <a:r>
                        <a:rPr lang="pl-PL" sz="1600">
                          <a:solidFill>
                            <a:srgbClr val="002776"/>
                          </a:solidFill>
                          <a:effectLst/>
                        </a:rPr>
                        <a:t>mm</a:t>
                      </a:r>
                      <a:endParaRPr lang="pl-PL" sz="1600">
                        <a:solidFill>
                          <a:srgbClr val="002776"/>
                        </a:solidFill>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solidFill>
                            <a:srgbClr val="002776"/>
                          </a:solidFill>
                          <a:effectLst/>
                        </a:rPr>
                        <a:t>kg</a:t>
                      </a:r>
                      <a:endParaRPr lang="pl-PL" sz="1600" dirty="0">
                        <a:solidFill>
                          <a:srgbClr val="002776"/>
                        </a:solidFill>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Bef>
                          <a:spcPts val="300"/>
                        </a:spcBef>
                        <a:spcAft>
                          <a:spcPts val="300"/>
                        </a:spcAft>
                      </a:pPr>
                      <a:r>
                        <a:rPr lang="pl-PL" sz="1600" dirty="0">
                          <a:solidFill>
                            <a:srgbClr val="002776"/>
                          </a:solidFill>
                          <a:effectLst/>
                        </a:rPr>
                        <a:t>200</a:t>
                      </a:r>
                    </a:p>
                    <a:p>
                      <a:pPr algn="ctr">
                        <a:spcBef>
                          <a:spcPts val="300"/>
                        </a:spcBef>
                        <a:spcAft>
                          <a:spcPts val="300"/>
                        </a:spcAft>
                      </a:pPr>
                      <a:r>
                        <a:rPr lang="pl-PL" sz="1600" dirty="0">
                          <a:solidFill>
                            <a:srgbClr val="002776"/>
                          </a:solidFill>
                          <a:effectLst/>
                        </a:rPr>
                        <a:t>125</a:t>
                      </a:r>
                    </a:p>
                    <a:p>
                      <a:pPr algn="ctr">
                        <a:spcBef>
                          <a:spcPts val="300"/>
                        </a:spcBef>
                        <a:spcAft>
                          <a:spcPts val="300"/>
                        </a:spcAft>
                      </a:pPr>
                      <a:r>
                        <a:rPr lang="pl-PL" sz="1600" dirty="0">
                          <a:solidFill>
                            <a:srgbClr val="002776"/>
                          </a:solidFill>
                          <a:effectLst/>
                        </a:rPr>
                        <a:t>80</a:t>
                      </a:r>
                    </a:p>
                    <a:p>
                      <a:pPr algn="ctr">
                        <a:spcBef>
                          <a:spcPts val="300"/>
                        </a:spcBef>
                        <a:spcAft>
                          <a:spcPts val="300"/>
                        </a:spcAft>
                      </a:pPr>
                      <a:r>
                        <a:rPr lang="pl-PL" sz="1600" dirty="0">
                          <a:solidFill>
                            <a:srgbClr val="002776"/>
                          </a:solidFill>
                          <a:effectLst/>
                        </a:rPr>
                        <a:t>50</a:t>
                      </a:r>
                    </a:p>
                    <a:p>
                      <a:pPr algn="ctr">
                        <a:spcBef>
                          <a:spcPts val="300"/>
                        </a:spcBef>
                        <a:spcAft>
                          <a:spcPts val="300"/>
                        </a:spcAft>
                      </a:pPr>
                      <a:r>
                        <a:rPr lang="pl-PL" sz="1600" dirty="0">
                          <a:solidFill>
                            <a:srgbClr val="002776"/>
                          </a:solidFill>
                          <a:effectLst/>
                        </a:rPr>
                        <a:t>31,5</a:t>
                      </a:r>
                    </a:p>
                    <a:p>
                      <a:pPr algn="ctr">
                        <a:spcBef>
                          <a:spcPts val="300"/>
                        </a:spcBef>
                        <a:spcAft>
                          <a:spcPts val="300"/>
                        </a:spcAft>
                      </a:pPr>
                      <a:r>
                        <a:rPr lang="pl-PL" sz="1600" dirty="0">
                          <a:solidFill>
                            <a:srgbClr val="002776"/>
                          </a:solidFill>
                          <a:effectLst/>
                        </a:rPr>
                        <a:t>20</a:t>
                      </a:r>
                    </a:p>
                    <a:p>
                      <a:pPr algn="ctr">
                        <a:spcBef>
                          <a:spcPts val="300"/>
                        </a:spcBef>
                        <a:spcAft>
                          <a:spcPts val="300"/>
                        </a:spcAft>
                      </a:pPr>
                      <a:r>
                        <a:rPr lang="pl-PL" sz="1600" dirty="0">
                          <a:solidFill>
                            <a:srgbClr val="002776"/>
                          </a:solidFill>
                          <a:effectLst/>
                        </a:rPr>
                        <a:t>10</a:t>
                      </a:r>
                    </a:p>
                    <a:p>
                      <a:pPr algn="ctr">
                        <a:spcBef>
                          <a:spcPts val="300"/>
                        </a:spcBef>
                        <a:spcAft>
                          <a:spcPts val="300"/>
                        </a:spcAft>
                      </a:pPr>
                      <a:r>
                        <a:rPr lang="pl-PL" sz="1600" dirty="0">
                          <a:solidFill>
                            <a:srgbClr val="002776"/>
                          </a:solidFill>
                          <a:effectLst/>
                        </a:rPr>
                        <a:t>1</a:t>
                      </a:r>
                      <a:endParaRPr lang="pl-PL" sz="1600" dirty="0">
                        <a:solidFill>
                          <a:srgbClr val="002776"/>
                        </a:solidFill>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solidFill>
                            <a:srgbClr val="002776"/>
                          </a:solidFill>
                          <a:effectLst/>
                        </a:rPr>
                        <a:t>12,0</a:t>
                      </a:r>
                    </a:p>
                    <a:p>
                      <a:pPr algn="ctr">
                        <a:spcBef>
                          <a:spcPts val="300"/>
                        </a:spcBef>
                        <a:spcAft>
                          <a:spcPts val="300"/>
                        </a:spcAft>
                      </a:pPr>
                      <a:r>
                        <a:rPr lang="pl-PL" sz="1600" dirty="0">
                          <a:solidFill>
                            <a:srgbClr val="002776"/>
                          </a:solidFill>
                          <a:effectLst/>
                        </a:rPr>
                        <a:t>7,5</a:t>
                      </a:r>
                    </a:p>
                    <a:p>
                      <a:pPr algn="ctr">
                        <a:spcBef>
                          <a:spcPts val="300"/>
                        </a:spcBef>
                        <a:spcAft>
                          <a:spcPts val="300"/>
                        </a:spcAft>
                      </a:pPr>
                      <a:r>
                        <a:rPr lang="pl-PL" sz="1600" dirty="0">
                          <a:solidFill>
                            <a:srgbClr val="002776"/>
                          </a:solidFill>
                          <a:effectLst/>
                        </a:rPr>
                        <a:t>4,8</a:t>
                      </a:r>
                    </a:p>
                    <a:p>
                      <a:pPr algn="ctr">
                        <a:spcBef>
                          <a:spcPts val="300"/>
                        </a:spcBef>
                        <a:spcAft>
                          <a:spcPts val="300"/>
                        </a:spcAft>
                      </a:pPr>
                      <a:r>
                        <a:rPr lang="pl-PL" sz="1600" dirty="0">
                          <a:solidFill>
                            <a:srgbClr val="002776"/>
                          </a:solidFill>
                          <a:effectLst/>
                        </a:rPr>
                        <a:t>3,0</a:t>
                      </a:r>
                    </a:p>
                    <a:p>
                      <a:pPr algn="ctr">
                        <a:spcBef>
                          <a:spcPts val="300"/>
                        </a:spcBef>
                        <a:spcAft>
                          <a:spcPts val="300"/>
                        </a:spcAft>
                      </a:pPr>
                      <a:r>
                        <a:rPr lang="pl-PL" sz="1600" dirty="0">
                          <a:solidFill>
                            <a:srgbClr val="002776"/>
                          </a:solidFill>
                          <a:effectLst/>
                        </a:rPr>
                        <a:t>1,9</a:t>
                      </a:r>
                    </a:p>
                    <a:p>
                      <a:pPr algn="ctr">
                        <a:spcBef>
                          <a:spcPts val="300"/>
                        </a:spcBef>
                        <a:spcAft>
                          <a:spcPts val="300"/>
                        </a:spcAft>
                      </a:pPr>
                      <a:r>
                        <a:rPr lang="pl-PL" sz="1600" dirty="0">
                          <a:solidFill>
                            <a:srgbClr val="002776"/>
                          </a:solidFill>
                          <a:effectLst/>
                        </a:rPr>
                        <a:t>1,2</a:t>
                      </a:r>
                    </a:p>
                    <a:p>
                      <a:pPr algn="ctr">
                        <a:spcBef>
                          <a:spcPts val="300"/>
                        </a:spcBef>
                        <a:spcAft>
                          <a:spcPts val="300"/>
                        </a:spcAft>
                      </a:pPr>
                      <a:r>
                        <a:rPr lang="pl-PL" sz="1600" dirty="0">
                          <a:solidFill>
                            <a:srgbClr val="002776"/>
                          </a:solidFill>
                          <a:effectLst/>
                        </a:rPr>
                        <a:t>0,6</a:t>
                      </a:r>
                    </a:p>
                    <a:p>
                      <a:pPr algn="ctr">
                        <a:spcBef>
                          <a:spcPts val="300"/>
                        </a:spcBef>
                        <a:spcAft>
                          <a:spcPts val="300"/>
                        </a:spcAft>
                      </a:pPr>
                      <a:r>
                        <a:rPr lang="pl-PL" sz="1600" dirty="0">
                          <a:solidFill>
                            <a:srgbClr val="002776"/>
                          </a:solidFill>
                          <a:effectLst/>
                        </a:rPr>
                        <a:t>0,5</a:t>
                      </a:r>
                      <a:endParaRPr lang="pl-PL" sz="1600" dirty="0">
                        <a:solidFill>
                          <a:srgbClr val="002776"/>
                        </a:solidFill>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10" name="Owal 1">
            <a:extLst>
              <a:ext uri="{FF2B5EF4-FFF2-40B4-BE49-F238E27FC236}">
                <a16:creationId xmlns:a16="http://schemas.microsoft.com/office/drawing/2014/main" id="{0995C9A0-0ACC-41AD-A944-532235ED4B21}"/>
              </a:ext>
            </a:extLst>
          </p:cNvPr>
          <p:cNvSpPr/>
          <p:nvPr/>
        </p:nvSpPr>
        <p:spPr>
          <a:xfrm>
            <a:off x="2195736" y="4221088"/>
            <a:ext cx="4742037" cy="7725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object 3"/>
          <p:cNvSpPr txBox="1">
            <a:spLocks/>
          </p:cNvSpPr>
          <p:nvPr/>
        </p:nvSpPr>
        <p:spPr bwMode="auto">
          <a:xfrm>
            <a:off x="611560" y="795044"/>
            <a:ext cx="7200800" cy="74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49558" rIns="0" bIns="0" numCol="1" rtlCol="0" anchor="b" anchorCtr="0" compatLnSpc="1">
            <a:prstTxWarp prst="textNoShape">
              <a:avLst/>
            </a:prstTxWarp>
            <a:spAutoFit/>
          </a:bodyPr>
          <a:lstStyle>
            <a:lvl1pPr algn="l" rtl="0" eaLnBrk="1" fontAlgn="base" hangingPunct="1">
              <a:spcBef>
                <a:spcPct val="0"/>
              </a:spcBef>
              <a:spcAft>
                <a:spcPct val="0"/>
              </a:spcAft>
              <a:defRPr sz="2500" b="0" i="0" kern="1200">
                <a:solidFill>
                  <a:srgbClr val="464233"/>
                </a:solidFill>
                <a:latin typeface="Calibri Light"/>
                <a:ea typeface="+mj-ea"/>
                <a:cs typeface="Calibri Light"/>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a:lstStyle>
          <a:p>
            <a:pPr>
              <a:defRPr/>
            </a:pPr>
            <a:r>
              <a:rPr lang="pl-PL" sz="1600" b="1" dirty="0">
                <a:solidFill>
                  <a:srgbClr val="002776"/>
                </a:solidFill>
                <a:latin typeface="+mn-lt"/>
                <a:cs typeface="+mj-cs"/>
              </a:rPr>
              <a:t>Masa próbki pierwotnej nie powinna być mniejsza niż 0,5kg </a:t>
            </a:r>
            <a:r>
              <a:rPr lang="pl-PL" sz="1600" b="1" dirty="0" smtClean="0">
                <a:solidFill>
                  <a:srgbClr val="002776"/>
                </a:solidFill>
                <a:latin typeface="+mn-lt"/>
                <a:cs typeface="+mj-cs"/>
              </a:rPr>
              <a:t/>
            </a:r>
            <a:br>
              <a:rPr lang="pl-PL" sz="1600" b="1" dirty="0" smtClean="0">
                <a:solidFill>
                  <a:srgbClr val="002776"/>
                </a:solidFill>
                <a:latin typeface="+mn-lt"/>
                <a:cs typeface="+mj-cs"/>
              </a:rPr>
            </a:br>
            <a:r>
              <a:rPr lang="pl-PL" sz="1600" b="1" dirty="0" smtClean="0">
                <a:solidFill>
                  <a:srgbClr val="002776"/>
                </a:solidFill>
                <a:latin typeface="+mn-lt"/>
                <a:cs typeface="+mj-cs"/>
              </a:rPr>
              <a:t>i </a:t>
            </a:r>
            <a:r>
              <a:rPr lang="pl-PL" sz="1600" b="1" dirty="0">
                <a:solidFill>
                  <a:srgbClr val="002776"/>
                </a:solidFill>
                <a:latin typeface="+mn-lt"/>
                <a:cs typeface="+mj-cs"/>
              </a:rPr>
              <a:t>zależy od wielkości ziarna w badanej partii</a:t>
            </a:r>
          </a:p>
        </p:txBody>
      </p:sp>
    </p:spTree>
    <p:extLst>
      <p:ext uri="{BB962C8B-B14F-4D97-AF65-F5344CB8AC3E}">
        <p14:creationId xmlns:p14="http://schemas.microsoft.com/office/powerpoint/2010/main" val="286754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p:nvPr/>
        </p:nvSpPr>
        <p:spPr>
          <a:xfrm>
            <a:off x="523387" y="996903"/>
            <a:ext cx="7920879" cy="738664"/>
          </a:xfrm>
          <a:prstGeom prst="rect">
            <a:avLst/>
          </a:prstGeom>
        </p:spPr>
        <p:txBody>
          <a:bodyPr vert="horz" wrap="square" lIns="0" tIns="0" rIns="0" bIns="0" rtlCol="0">
            <a:spAutoFit/>
          </a:bodyPr>
          <a:lstStyle/>
          <a:p>
            <a:pPr marL="298450" marR="5080" indent="-285750" algn="just">
              <a:lnSpc>
                <a:spcPct val="100000"/>
              </a:lnSpc>
              <a:buClr>
                <a:srgbClr val="002776"/>
              </a:buClr>
              <a:buFont typeface="Arial" panose="020B0604020202020204" pitchFamily="34" charset="0"/>
              <a:buChar char="•"/>
              <a:tabLst>
                <a:tab pos="299720" algn="l"/>
              </a:tabLst>
            </a:pPr>
            <a:r>
              <a:rPr lang="pl-PL" sz="1600" b="1" dirty="0">
                <a:solidFill>
                  <a:srgbClr val="002776"/>
                </a:solidFill>
                <a:latin typeface="+mn-lt"/>
                <a:cs typeface="Calibri" panose="020F0502020204030204" pitchFamily="34" charset="0"/>
              </a:rPr>
              <a:t>P</a:t>
            </a:r>
            <a:r>
              <a:rPr sz="1600" b="1" dirty="0" err="1" smtClean="0">
                <a:solidFill>
                  <a:srgbClr val="002776"/>
                </a:solidFill>
                <a:latin typeface="+mn-lt"/>
                <a:cs typeface="Calibri" panose="020F0502020204030204" pitchFamily="34" charset="0"/>
              </a:rPr>
              <a:t>un</a:t>
            </a:r>
            <a:r>
              <a:rPr sz="1600" b="1" spc="-20" dirty="0" err="1" smtClean="0">
                <a:solidFill>
                  <a:srgbClr val="002776"/>
                </a:solidFill>
                <a:latin typeface="+mn-lt"/>
                <a:cs typeface="Calibri" panose="020F0502020204030204" pitchFamily="34" charset="0"/>
              </a:rPr>
              <a:t>k</a:t>
            </a:r>
            <a:r>
              <a:rPr sz="1600" b="1" spc="-5" dirty="0" err="1" smtClean="0">
                <a:solidFill>
                  <a:srgbClr val="002776"/>
                </a:solidFill>
                <a:latin typeface="+mn-lt"/>
                <a:cs typeface="Calibri" panose="020F0502020204030204" pitchFamily="34" charset="0"/>
              </a:rPr>
              <a:t>t</a:t>
            </a:r>
            <a:r>
              <a:rPr sz="1600" b="1" dirty="0" err="1" smtClean="0">
                <a:solidFill>
                  <a:srgbClr val="002776"/>
                </a:solidFill>
                <a:latin typeface="+mn-lt"/>
                <a:cs typeface="Calibri" panose="020F0502020204030204" pitchFamily="34" charset="0"/>
              </a:rPr>
              <a:t>y</a:t>
            </a:r>
            <a:r>
              <a:rPr sz="1600" b="1" spc="10" dirty="0" smtClean="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b</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a:t>
            </a:r>
            <a:r>
              <a:rPr sz="1600" b="1" spc="-4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an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a</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30" dirty="0">
                <a:solidFill>
                  <a:srgbClr val="002776"/>
                </a:solidFill>
                <a:latin typeface="+mn-lt"/>
                <a:cs typeface="Calibri" panose="020F0502020204030204" pitchFamily="34" charset="0"/>
              </a:rPr>
              <a:t>r</a:t>
            </a:r>
            <a:r>
              <a:rPr sz="1600" b="1" spc="-5" dirty="0">
                <a:solidFill>
                  <a:srgbClr val="002776"/>
                </a:solidFill>
                <a:latin typeface="+mn-lt"/>
                <a:cs typeface="Calibri" panose="020F0502020204030204" pitchFamily="34" charset="0"/>
              </a:rPr>
              <a:t>ó</a:t>
            </a:r>
            <a:r>
              <a:rPr sz="1600" b="1" dirty="0">
                <a:solidFill>
                  <a:srgbClr val="002776"/>
                </a:solidFill>
                <a:latin typeface="+mn-lt"/>
                <a:cs typeface="Calibri" panose="020F0502020204030204" pitchFamily="34" charset="0"/>
              </a:rPr>
              <a:t>bek</a:t>
            </a:r>
            <a:r>
              <a:rPr sz="1600" b="1" spc="10" dirty="0">
                <a:solidFill>
                  <a:srgbClr val="002776"/>
                </a:solidFill>
                <a:latin typeface="+mn-lt"/>
                <a:cs typeface="Calibri" panose="020F0502020204030204" pitchFamily="34" charset="0"/>
              </a:rPr>
              <a:t> </a:t>
            </a:r>
            <a:r>
              <a:rPr sz="1600" b="1" dirty="0" err="1">
                <a:solidFill>
                  <a:srgbClr val="002776"/>
                </a:solidFill>
                <a:latin typeface="+mn-lt"/>
                <a:cs typeface="Calibri" panose="020F0502020204030204" pitchFamily="34" charset="0"/>
              </a:rPr>
              <a:t>p</a:t>
            </a:r>
            <a:r>
              <a:rPr sz="1600" b="1" spc="-15" dirty="0" err="1">
                <a:solidFill>
                  <a:srgbClr val="002776"/>
                </a:solidFill>
                <a:latin typeface="+mn-lt"/>
                <a:cs typeface="Calibri" panose="020F0502020204030204" pitchFamily="34" charset="0"/>
              </a:rPr>
              <a:t>o</a:t>
            </a:r>
            <a:r>
              <a:rPr sz="1600" b="1" spc="-5" dirty="0" err="1">
                <a:solidFill>
                  <a:srgbClr val="002776"/>
                </a:solidFill>
                <a:latin typeface="+mn-lt"/>
                <a:cs typeface="Calibri" panose="020F0502020204030204" pitchFamily="34" charset="0"/>
              </a:rPr>
              <a:t>wi</a:t>
            </a:r>
            <a:r>
              <a:rPr sz="1600" b="1" dirty="0" err="1">
                <a:solidFill>
                  <a:srgbClr val="002776"/>
                </a:solidFill>
                <a:latin typeface="+mn-lt"/>
                <a:cs typeface="Calibri" panose="020F0502020204030204" pitchFamily="34" charset="0"/>
              </a:rPr>
              <a:t>n</a:t>
            </a:r>
            <a:r>
              <a:rPr sz="1600" b="1" spc="-35" dirty="0" err="1">
                <a:solidFill>
                  <a:srgbClr val="002776"/>
                </a:solidFill>
                <a:latin typeface="+mn-lt"/>
                <a:cs typeface="Calibri" panose="020F0502020204030204" pitchFamily="34" charset="0"/>
              </a:rPr>
              <a:t>n</a:t>
            </a:r>
            <a:r>
              <a:rPr sz="1600" b="1" dirty="0" err="1">
                <a:solidFill>
                  <a:srgbClr val="002776"/>
                </a:solidFill>
                <a:latin typeface="+mn-lt"/>
                <a:cs typeface="Calibri" panose="020F0502020204030204" pitchFamily="34" charset="0"/>
              </a:rPr>
              <a:t>y</a:t>
            </a:r>
            <a:r>
              <a:rPr sz="1600" b="1" spc="25" dirty="0">
                <a:solidFill>
                  <a:srgbClr val="002776"/>
                </a:solidFill>
                <a:latin typeface="+mn-lt"/>
                <a:cs typeface="Calibri" panose="020F0502020204030204" pitchFamily="34" charset="0"/>
              </a:rPr>
              <a:t> </a:t>
            </a:r>
            <a:r>
              <a:rPr sz="1600" b="1" spc="-10" dirty="0" err="1" smtClean="0">
                <a:solidFill>
                  <a:srgbClr val="002776"/>
                </a:solidFill>
                <a:latin typeface="+mn-lt"/>
                <a:cs typeface="Calibri" panose="020F0502020204030204" pitchFamily="34" charset="0"/>
              </a:rPr>
              <a:t>b</a:t>
            </a:r>
            <a:r>
              <a:rPr sz="1600" b="1" spc="-25" dirty="0" err="1" smtClean="0">
                <a:solidFill>
                  <a:srgbClr val="002776"/>
                </a:solidFill>
                <a:latin typeface="+mn-lt"/>
                <a:cs typeface="Calibri" panose="020F0502020204030204" pitchFamily="34" charset="0"/>
              </a:rPr>
              <a:t>y</a:t>
            </a:r>
            <a:r>
              <a:rPr sz="1600" b="1" dirty="0" err="1" smtClean="0">
                <a:solidFill>
                  <a:srgbClr val="002776"/>
                </a:solidFill>
                <a:latin typeface="+mn-lt"/>
                <a:cs typeface="Calibri" panose="020F0502020204030204" pitchFamily="34" charset="0"/>
              </a:rPr>
              <a:t>ć</a:t>
            </a:r>
            <a:r>
              <a:rPr lang="pl-PL" sz="1600" b="1" spc="5" dirty="0">
                <a:solidFill>
                  <a:srgbClr val="002776"/>
                </a:solidFill>
                <a:latin typeface="+mn-lt"/>
                <a:cs typeface="Calibri" panose="020F0502020204030204" pitchFamily="34" charset="0"/>
              </a:rPr>
              <a:t> </a:t>
            </a:r>
            <a:r>
              <a:rPr sz="1600" b="1" spc="-30" dirty="0" err="1" smtClean="0">
                <a:solidFill>
                  <a:srgbClr val="002776"/>
                </a:solidFill>
                <a:latin typeface="+mn-lt"/>
                <a:cs typeface="Calibri" panose="020F0502020204030204" pitchFamily="34" charset="0"/>
              </a:rPr>
              <a:t>r</a:t>
            </a:r>
            <a:r>
              <a:rPr sz="1600" b="1" spc="-25" dirty="0" err="1" smtClean="0">
                <a:solidFill>
                  <a:srgbClr val="002776"/>
                </a:solidFill>
                <a:latin typeface="+mn-lt"/>
                <a:cs typeface="Calibri" panose="020F0502020204030204" pitchFamily="34" charset="0"/>
              </a:rPr>
              <a:t>o</a:t>
            </a:r>
            <a:r>
              <a:rPr sz="1600" b="1" spc="-5" dirty="0" err="1" smtClean="0">
                <a:solidFill>
                  <a:srgbClr val="002776"/>
                </a:solidFill>
                <a:latin typeface="+mn-lt"/>
                <a:cs typeface="Calibri" panose="020F0502020204030204" pitchFamily="34" charset="0"/>
              </a:rPr>
              <a:t>z</a:t>
            </a:r>
            <a:r>
              <a:rPr sz="1600" b="1" dirty="0" err="1" smtClean="0">
                <a:solidFill>
                  <a:srgbClr val="002776"/>
                </a:solidFill>
                <a:latin typeface="+mn-lt"/>
                <a:cs typeface="Calibri" panose="020F0502020204030204" pitchFamily="34" charset="0"/>
              </a:rPr>
              <a:t>m</a:t>
            </a:r>
            <a:r>
              <a:rPr sz="1600" b="1" spc="-5" dirty="0" err="1" smtClean="0">
                <a:solidFill>
                  <a:srgbClr val="002776"/>
                </a:solidFill>
                <a:latin typeface="+mn-lt"/>
                <a:cs typeface="Calibri" panose="020F0502020204030204" pitchFamily="34" charset="0"/>
              </a:rPr>
              <a:t>i</a:t>
            </a:r>
            <a:r>
              <a:rPr sz="1600" b="1" dirty="0" err="1" smtClean="0">
                <a:solidFill>
                  <a:srgbClr val="002776"/>
                </a:solidFill>
                <a:latin typeface="+mn-lt"/>
                <a:cs typeface="Calibri" panose="020F0502020204030204" pitchFamily="34" charset="0"/>
              </a:rPr>
              <a:t>e</a:t>
            </a:r>
            <a:r>
              <a:rPr sz="1600" b="1" spc="-10" dirty="0" err="1" smtClean="0">
                <a:solidFill>
                  <a:srgbClr val="002776"/>
                </a:solidFill>
                <a:latin typeface="+mn-lt"/>
                <a:cs typeface="Calibri" panose="020F0502020204030204" pitchFamily="34" charset="0"/>
              </a:rPr>
              <a:t>s</a:t>
            </a:r>
            <a:r>
              <a:rPr sz="1600" b="1" spc="-40" dirty="0" err="1" smtClean="0">
                <a:solidFill>
                  <a:srgbClr val="002776"/>
                </a:solidFill>
                <a:latin typeface="+mn-lt"/>
                <a:cs typeface="Calibri" panose="020F0502020204030204" pitchFamily="34" charset="0"/>
              </a:rPr>
              <a:t>z</a:t>
            </a:r>
            <a:r>
              <a:rPr sz="1600" b="1" spc="-10" dirty="0" err="1" smtClean="0">
                <a:solidFill>
                  <a:srgbClr val="002776"/>
                </a:solidFill>
                <a:latin typeface="+mn-lt"/>
                <a:cs typeface="Calibri" panose="020F0502020204030204" pitchFamily="34" charset="0"/>
              </a:rPr>
              <a:t>c</a:t>
            </a:r>
            <a:r>
              <a:rPr sz="1600" b="1" spc="-40" dirty="0" err="1" smtClean="0">
                <a:solidFill>
                  <a:srgbClr val="002776"/>
                </a:solidFill>
                <a:latin typeface="+mn-lt"/>
                <a:cs typeface="Calibri" panose="020F0502020204030204" pitchFamily="34" charset="0"/>
              </a:rPr>
              <a:t>z</a:t>
            </a:r>
            <a:r>
              <a:rPr sz="1600" b="1" spc="-5" dirty="0" err="1" smtClean="0">
                <a:solidFill>
                  <a:srgbClr val="002776"/>
                </a:solidFill>
                <a:latin typeface="+mn-lt"/>
                <a:cs typeface="Calibri" panose="020F0502020204030204" pitchFamily="34" charset="0"/>
              </a:rPr>
              <a:t>o</a:t>
            </a:r>
            <a:r>
              <a:rPr sz="1600" b="1" dirty="0" err="1" smtClean="0">
                <a:solidFill>
                  <a:srgbClr val="002776"/>
                </a:solidFill>
                <a:latin typeface="+mn-lt"/>
                <a:cs typeface="Calibri" panose="020F0502020204030204" pitchFamily="34" charset="0"/>
              </a:rPr>
              <a:t>ne</a:t>
            </a:r>
            <a:r>
              <a:rPr sz="1600" b="1" dirty="0" smtClean="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r</a:t>
            </a:r>
            <a:r>
              <a:rPr sz="1600" b="1" spc="-15" dirty="0">
                <a:solidFill>
                  <a:srgbClr val="002776"/>
                </a:solidFill>
                <a:latin typeface="+mn-lt"/>
                <a:cs typeface="Calibri" panose="020F0502020204030204" pitchFamily="34" charset="0"/>
              </a:rPr>
              <a:t>ó</a:t>
            </a:r>
            <a:r>
              <a:rPr sz="1600" b="1" spc="-5"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m</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a:t>
            </a:r>
            <a:r>
              <a:rPr sz="1600" b="1" spc="-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a:t>
            </a:r>
            <a:r>
              <a:rPr sz="1600" b="1" spc="2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 p</a:t>
            </a:r>
            <a:r>
              <a:rPr sz="1600" b="1" spc="-15" dirty="0">
                <a:solidFill>
                  <a:srgbClr val="002776"/>
                </a:solidFill>
                <a:latin typeface="+mn-lt"/>
                <a:cs typeface="Calibri" panose="020F0502020204030204" pitchFamily="34" charset="0"/>
              </a:rPr>
              <a:t>o</a:t>
            </a:r>
            <a:r>
              <a:rPr sz="1600" b="1" spc="-5" dirty="0">
                <a:solidFill>
                  <a:srgbClr val="002776"/>
                </a:solidFill>
                <a:latin typeface="+mn-lt"/>
                <a:cs typeface="Calibri" panose="020F0502020204030204" pitchFamily="34" charset="0"/>
              </a:rPr>
              <a:t>wi</a:t>
            </a:r>
            <a:r>
              <a:rPr sz="1600" b="1" dirty="0">
                <a:solidFill>
                  <a:srgbClr val="002776"/>
                </a:solidFill>
                <a:latin typeface="+mn-lt"/>
                <a:cs typeface="Calibri" panose="020F0502020204030204" pitchFamily="34" charset="0"/>
              </a:rPr>
              <a:t>e</a:t>
            </a:r>
            <a:r>
              <a:rPr sz="1600" b="1" spc="-5" dirty="0">
                <a:solidFill>
                  <a:srgbClr val="002776"/>
                </a:solidFill>
                <a:latin typeface="+mn-lt"/>
                <a:cs typeface="Calibri" panose="020F0502020204030204" pitchFamily="34" charset="0"/>
              </a:rPr>
              <a:t>r</a:t>
            </a:r>
            <a:r>
              <a:rPr sz="1600" b="1" spc="-40" dirty="0">
                <a:solidFill>
                  <a:srgbClr val="002776"/>
                </a:solidFill>
                <a:latin typeface="+mn-lt"/>
                <a:cs typeface="Calibri" panose="020F0502020204030204" pitchFamily="34" charset="0"/>
              </a:rPr>
              <a:t>z</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hni</a:t>
            </a:r>
            <a:r>
              <a:rPr sz="1600" b="1" spc="45"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o</a:t>
            </a:r>
            <a:r>
              <a:rPr sz="1600" b="1" spc="-4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az</a:t>
            </a:r>
            <a:r>
              <a:rPr sz="1600" b="1" spc="-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w</a:t>
            </a:r>
            <a:r>
              <a:rPr sz="1600" b="1" spc="1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spc="-10" dirty="0">
                <a:solidFill>
                  <a:srgbClr val="002776"/>
                </a:solidFill>
                <a:latin typeface="+mn-lt"/>
                <a:cs typeface="Calibri" panose="020F0502020204030204" pitchFamily="34" charset="0"/>
              </a:rPr>
              <a:t>s</a:t>
            </a:r>
            <a:r>
              <a:rPr sz="1600" b="1" spc="-40" dirty="0">
                <a:solidFill>
                  <a:srgbClr val="002776"/>
                </a:solidFill>
                <a:latin typeface="+mn-lt"/>
                <a:cs typeface="Calibri" panose="020F0502020204030204" pitchFamily="34" charset="0"/>
              </a:rPr>
              <a:t>z</a:t>
            </a:r>
            <a:r>
              <a:rPr sz="1600" b="1" spc="-10" dirty="0">
                <a:solidFill>
                  <a:srgbClr val="002776"/>
                </a:solidFill>
                <a:latin typeface="+mn-lt"/>
                <a:cs typeface="Calibri" panose="020F0502020204030204" pitchFamily="34" charset="0"/>
              </a:rPr>
              <a:t>c</a:t>
            </a:r>
            <a:r>
              <a:rPr sz="1600" b="1" spc="-4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e</a:t>
            </a:r>
            <a:r>
              <a:rPr sz="1600" b="1" spc="-10" dirty="0">
                <a:solidFill>
                  <a:srgbClr val="002776"/>
                </a:solidFill>
                <a:latin typeface="+mn-lt"/>
                <a:cs typeface="Calibri" panose="020F0502020204030204" pitchFamily="34" charset="0"/>
              </a:rPr>
              <a:t>g</a:t>
            </a:r>
            <a:r>
              <a:rPr sz="1600" b="1" spc="-5" dirty="0">
                <a:solidFill>
                  <a:srgbClr val="002776"/>
                </a:solidFill>
                <a:latin typeface="+mn-lt"/>
                <a:cs typeface="Calibri" panose="020F0502020204030204" pitchFamily="34" charset="0"/>
              </a:rPr>
              <a:t>ól</a:t>
            </a:r>
            <a:r>
              <a:rPr sz="1600" b="1" spc="-35" dirty="0">
                <a:solidFill>
                  <a:srgbClr val="002776"/>
                </a:solidFill>
                <a:latin typeface="+mn-lt"/>
                <a:cs typeface="Calibri" panose="020F0502020204030204" pitchFamily="34" charset="0"/>
              </a:rPr>
              <a:t>n</a:t>
            </a:r>
            <a:r>
              <a:rPr sz="1600" b="1" spc="-25" dirty="0">
                <a:solidFill>
                  <a:srgbClr val="002776"/>
                </a:solidFill>
                <a:latin typeface="+mn-lt"/>
                <a:cs typeface="Calibri" panose="020F0502020204030204" pitchFamily="34" charset="0"/>
              </a:rPr>
              <a:t>y</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a:t>
            </a:r>
            <a:r>
              <a:rPr sz="1600" b="1" spc="25"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a</a:t>
            </a:r>
            <a:r>
              <a:rPr sz="1600" b="1" spc="-45" dirty="0">
                <a:solidFill>
                  <a:srgbClr val="002776"/>
                </a:solidFill>
                <a:latin typeface="+mn-lt"/>
                <a:cs typeface="Calibri" panose="020F0502020204030204" pitchFamily="34" charset="0"/>
              </a:rPr>
              <a:t>r</a:t>
            </a:r>
            <a:r>
              <a:rPr sz="1600" b="1" spc="-20" dirty="0">
                <a:solidFill>
                  <a:srgbClr val="002776"/>
                </a:solidFill>
                <a:latin typeface="+mn-lt"/>
                <a:cs typeface="Calibri" panose="020F0502020204030204" pitchFamily="34" charset="0"/>
              </a:rPr>
              <a:t>s</a:t>
            </a:r>
            <a:r>
              <a:rPr sz="1600" b="1" spc="-5" dirty="0">
                <a:solidFill>
                  <a:srgbClr val="002776"/>
                </a:solidFill>
                <a:latin typeface="+mn-lt"/>
                <a:cs typeface="Calibri" panose="020F0502020204030204" pitchFamily="34" charset="0"/>
              </a:rPr>
              <a:t>t</a:t>
            </a:r>
            <a:r>
              <a:rPr sz="1600" b="1" spc="-3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a</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a:t>
            </a:r>
            <a:r>
              <a:rPr sz="1600" b="1" spc="25" dirty="0">
                <a:solidFill>
                  <a:srgbClr val="002776"/>
                </a:solidFill>
                <a:latin typeface="+mn-lt"/>
                <a:cs typeface="Calibri" panose="020F0502020204030204" pitchFamily="34" charset="0"/>
              </a:rPr>
              <a:t> </a:t>
            </a:r>
            <a:r>
              <a:rPr sz="1600" b="1" spc="-2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ęg</a:t>
            </a:r>
            <a:r>
              <a:rPr sz="1600" b="1" spc="-5" dirty="0">
                <a:solidFill>
                  <a:srgbClr val="002776"/>
                </a:solidFill>
                <a:latin typeface="+mn-lt"/>
                <a:cs typeface="Calibri" panose="020F0502020204030204" pitchFamily="34" charset="0"/>
              </a:rPr>
              <a:t>l</a:t>
            </a:r>
            <a:r>
              <a:rPr sz="1600" b="1" dirty="0">
                <a:solidFill>
                  <a:srgbClr val="002776"/>
                </a:solidFill>
                <a:latin typeface="+mn-lt"/>
                <a:cs typeface="Calibri" panose="020F0502020204030204" pitchFamily="34" charset="0"/>
              </a:rPr>
              <a:t>a</a:t>
            </a:r>
          </a:p>
        </p:txBody>
      </p:sp>
      <p:sp>
        <p:nvSpPr>
          <p:cNvPr id="4" name="object 4"/>
          <p:cNvSpPr txBox="1"/>
          <p:nvPr/>
        </p:nvSpPr>
        <p:spPr>
          <a:xfrm>
            <a:off x="440161" y="3968599"/>
            <a:ext cx="8021955" cy="2123658"/>
          </a:xfrm>
          <a:prstGeom prst="rect">
            <a:avLst/>
          </a:prstGeom>
        </p:spPr>
        <p:txBody>
          <a:bodyPr vert="horz" wrap="square" lIns="0" tIns="0" rIns="0" bIns="0" rtlCol="0">
            <a:spAutoFit/>
          </a:bodyPr>
          <a:lstStyle/>
          <a:p>
            <a:pPr marL="298450" marR="5080" indent="-285750" algn="just">
              <a:lnSpc>
                <a:spcPct val="100000"/>
              </a:lnSpc>
              <a:buClr>
                <a:srgbClr val="2D2B20"/>
              </a:buClr>
              <a:buFont typeface="Arial" panose="020B0604020202020204" pitchFamily="34" charset="0"/>
              <a:buChar char="•"/>
              <a:tabLst>
                <a:tab pos="299720" algn="l"/>
              </a:tabLst>
            </a:pPr>
            <a:r>
              <a:rPr sz="1600" b="1" spc="-5" dirty="0">
                <a:solidFill>
                  <a:srgbClr val="002776"/>
                </a:solidFill>
                <a:latin typeface="+mn-lt"/>
                <a:cs typeface="Calibri" panose="020F0502020204030204" pitchFamily="34" charset="0"/>
              </a:rPr>
              <a:t>Dołk</a:t>
            </a:r>
            <a:r>
              <a:rPr sz="1600" b="1" dirty="0">
                <a:solidFill>
                  <a:srgbClr val="002776"/>
                </a:solidFill>
                <a:latin typeface="+mn-lt"/>
                <a:cs typeface="Calibri" panose="020F0502020204030204" pitchFamily="34" charset="0"/>
              </a:rPr>
              <a:t>i </a:t>
            </a:r>
            <a:r>
              <a:rPr sz="1600" b="1" spc="1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a:t>
            </a:r>
            <a:r>
              <a:rPr sz="1600" b="1" spc="-5" dirty="0">
                <a:solidFill>
                  <a:srgbClr val="002776"/>
                </a:solidFill>
                <a:latin typeface="+mn-lt"/>
                <a:cs typeface="Calibri" panose="020F0502020204030204" pitchFamily="34" charset="0"/>
              </a:rPr>
              <a:t>l</a:t>
            </a:r>
            <a:r>
              <a:rPr sz="1600" b="1" spc="-10" dirty="0">
                <a:solidFill>
                  <a:srgbClr val="002776"/>
                </a:solidFill>
                <a:latin typeface="+mn-lt"/>
                <a:cs typeface="Calibri" panose="020F0502020204030204" pitchFamily="34" charset="0"/>
              </a:rPr>
              <a:t>e</a:t>
            </a:r>
            <a:r>
              <a:rPr sz="1600" b="1" spc="-15" dirty="0">
                <a:solidFill>
                  <a:srgbClr val="002776"/>
                </a:solidFill>
                <a:latin typeface="+mn-lt"/>
                <a:cs typeface="Calibri" panose="020F0502020204030204" pitchFamily="34" charset="0"/>
              </a:rPr>
              <a:t>ż</a:t>
            </a:r>
            <a:r>
              <a:rPr sz="1600" b="1" dirty="0">
                <a:solidFill>
                  <a:srgbClr val="002776"/>
                </a:solidFill>
                <a:latin typeface="+mn-lt"/>
                <a:cs typeface="Calibri" panose="020F0502020204030204" pitchFamily="34" charset="0"/>
              </a:rPr>
              <a:t>y  </a:t>
            </a:r>
            <a:r>
              <a:rPr sz="1600" b="1" spc="-30" dirty="0">
                <a:solidFill>
                  <a:srgbClr val="002776"/>
                </a:solidFill>
                <a:latin typeface="+mn-lt"/>
                <a:cs typeface="Calibri" panose="020F0502020204030204" pitchFamily="34" charset="0"/>
              </a:rPr>
              <a:t>r</a:t>
            </a:r>
            <a:r>
              <a:rPr sz="1600" b="1" spc="-25" dirty="0">
                <a:solidFill>
                  <a:srgbClr val="002776"/>
                </a:solidFill>
                <a:latin typeface="+mn-lt"/>
                <a:cs typeface="Calibri" panose="020F0502020204030204" pitchFamily="34" charset="0"/>
              </a:rPr>
              <a:t>o</a:t>
            </a:r>
            <a:r>
              <a:rPr sz="1600" b="1" spc="5"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m</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eś</a:t>
            </a:r>
            <a:r>
              <a:rPr sz="1600" b="1" spc="-10" dirty="0">
                <a:solidFill>
                  <a:srgbClr val="002776"/>
                </a:solidFill>
                <a:latin typeface="+mn-lt"/>
                <a:cs typeface="Calibri" panose="020F0502020204030204" pitchFamily="34" charset="0"/>
              </a:rPr>
              <a:t>c</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ć </a:t>
            </a:r>
            <a:r>
              <a:rPr sz="1600" b="1" spc="5"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  p</a:t>
            </a:r>
            <a:r>
              <a:rPr sz="1600" b="1" spc="-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s</a:t>
            </a:r>
            <a:r>
              <a:rPr sz="1600" b="1" spc="-25" dirty="0">
                <a:solidFill>
                  <a:srgbClr val="002776"/>
                </a:solidFill>
                <a:latin typeface="+mn-lt"/>
                <a:cs typeface="Calibri" panose="020F0502020204030204" pitchFamily="34" charset="0"/>
              </a:rPr>
              <a:t>t</a:t>
            </a:r>
            <a:r>
              <a:rPr sz="1600" b="1" spc="-10" dirty="0">
                <a:solidFill>
                  <a:srgbClr val="002776"/>
                </a:solidFill>
                <a:latin typeface="+mn-lt"/>
                <a:cs typeface="Calibri" panose="020F0502020204030204" pitchFamily="34" charset="0"/>
              </a:rPr>
              <a:t>a</a:t>
            </a:r>
            <a:r>
              <a:rPr sz="1600" b="1" spc="-2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i </a:t>
            </a:r>
            <a:r>
              <a:rPr sz="1600" b="1" spc="-5"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s</a:t>
            </a:r>
            <a:r>
              <a:rPr sz="1600" b="1" spc="-3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a</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a:t>
            </a:r>
            <a:r>
              <a:rPr sz="1600" b="1" spc="-15" dirty="0">
                <a:solidFill>
                  <a:srgbClr val="002776"/>
                </a:solidFill>
                <a:latin typeface="+mn-lt"/>
                <a:cs typeface="Calibri" panose="020F0502020204030204" pitchFamily="34" charset="0"/>
              </a:rPr>
              <a:t>o</a:t>
            </a:r>
            <a:r>
              <a:rPr sz="1600" b="1" spc="-1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spc="-20" dirty="0">
                <a:solidFill>
                  <a:srgbClr val="002776"/>
                </a:solidFill>
                <a:latin typeface="+mn-lt"/>
                <a:cs typeface="Calibri" panose="020F0502020204030204" pitchFamily="34" charset="0"/>
              </a:rPr>
              <a:t>c</a:t>
            </a:r>
            <a:r>
              <a:rPr sz="1600" b="1" spc="-10" dirty="0">
                <a:solidFill>
                  <a:srgbClr val="002776"/>
                </a:solidFill>
                <a:latin typeface="+mn-lt"/>
                <a:cs typeface="Calibri" panose="020F0502020204030204" pitchFamily="34" charset="0"/>
              </a:rPr>
              <a:t>y</a:t>
            </a:r>
            <a:r>
              <a:rPr sz="1600" b="1"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  </a:t>
            </a:r>
            <a:r>
              <a:rPr sz="1600" b="1" spc="-5" dirty="0">
                <a:solidFill>
                  <a:srgbClr val="002776"/>
                </a:solidFill>
                <a:latin typeface="+mn-lt"/>
                <a:cs typeface="Calibri" panose="020F0502020204030204" pitchFamily="34" charset="0"/>
              </a:rPr>
              <a:t>l</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a</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 </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40" dirty="0">
                <a:solidFill>
                  <a:srgbClr val="002776"/>
                </a:solidFill>
                <a:latin typeface="+mn-lt"/>
                <a:cs typeface="Calibri" panose="020F0502020204030204" pitchFamily="34" charset="0"/>
              </a:rPr>
              <a:t>r</a:t>
            </a:r>
            <a:r>
              <a:rPr sz="1600" b="1" spc="-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s</a:t>
            </a:r>
            <a:r>
              <a:rPr sz="1600" b="1" spc="-15" dirty="0">
                <a:solidFill>
                  <a:srgbClr val="002776"/>
                </a:solidFill>
                <a:latin typeface="+mn-lt"/>
                <a:cs typeface="Calibri" panose="020F0502020204030204" pitchFamily="34" charset="0"/>
              </a:rPr>
              <a:t>t</a:t>
            </a:r>
            <a:r>
              <a:rPr sz="1600" b="1" spc="-35" dirty="0">
                <a:solidFill>
                  <a:srgbClr val="002776"/>
                </a:solidFill>
                <a:latin typeface="+mn-lt"/>
                <a:cs typeface="Calibri" panose="020F0502020204030204" pitchFamily="34" charset="0"/>
              </a:rPr>
              <a:t>y</a:t>
            </a:r>
            <a:r>
              <a:rPr sz="1600" b="1" spc="-2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  </a:t>
            </a:r>
            <a:r>
              <a:rPr sz="1600" b="1" spc="-3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a</a:t>
            </a:r>
            <a:r>
              <a:rPr sz="1600" b="1" spc="-40" dirty="0">
                <a:solidFill>
                  <a:srgbClr val="002776"/>
                </a:solidFill>
                <a:latin typeface="+mn-lt"/>
                <a:cs typeface="Calibri" panose="020F0502020204030204" pitchFamily="34" charset="0"/>
              </a:rPr>
              <a:t>r</a:t>
            </a:r>
            <a:r>
              <a:rPr sz="1600" b="1" spc="-15" dirty="0">
                <a:solidFill>
                  <a:srgbClr val="002776"/>
                </a:solidFill>
                <a:latin typeface="+mn-lt"/>
                <a:cs typeface="Calibri" panose="020F0502020204030204" pitchFamily="34" charset="0"/>
              </a:rPr>
              <a:t>ó</a:t>
            </a:r>
            <a:r>
              <a:rPr sz="1600" b="1" spc="-20"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no </a:t>
            </a:r>
            <a:r>
              <a:rPr sz="1600" b="1" spc="10" dirty="0">
                <a:solidFill>
                  <a:srgbClr val="002776"/>
                </a:solidFill>
                <a:latin typeface="+mn-lt"/>
                <a:cs typeface="Calibri" panose="020F0502020204030204" pitchFamily="34" charset="0"/>
              </a:rPr>
              <a:t> na </a:t>
            </a:r>
            <a:r>
              <a:rPr sz="1600" b="1" spc="-10" dirty="0">
                <a:solidFill>
                  <a:srgbClr val="002776"/>
                </a:solidFill>
                <a:latin typeface="+mn-lt"/>
                <a:cs typeface="Calibri" panose="020F0502020204030204" pitchFamily="34" charset="0"/>
              </a:rPr>
              <a:t>g</a:t>
            </a:r>
            <a:r>
              <a:rPr sz="1600" b="1" spc="-5" dirty="0">
                <a:solidFill>
                  <a:srgbClr val="002776"/>
                </a:solidFill>
                <a:latin typeface="+mn-lt"/>
                <a:cs typeface="Calibri" panose="020F0502020204030204" pitchFamily="34" charset="0"/>
              </a:rPr>
              <a:t>ó</a:t>
            </a:r>
            <a:r>
              <a:rPr sz="1600" b="1" spc="-1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n</a:t>
            </a:r>
            <a:r>
              <a:rPr sz="1600" b="1" spc="-10" dirty="0">
                <a:solidFill>
                  <a:srgbClr val="002776"/>
                </a:solidFill>
                <a:latin typeface="+mn-lt"/>
                <a:cs typeface="Calibri" panose="020F0502020204030204" pitchFamily="34" charset="0"/>
              </a:rPr>
              <a:t>e</a:t>
            </a:r>
            <a:r>
              <a:rPr sz="1600" b="1" dirty="0">
                <a:solidFill>
                  <a:srgbClr val="002776"/>
                </a:solidFill>
                <a:latin typeface="+mn-lt"/>
                <a:cs typeface="Calibri" panose="020F0502020204030204" pitchFamily="34" charset="0"/>
              </a:rPr>
              <a:t>j </a:t>
            </a:r>
            <a:r>
              <a:rPr sz="1600" b="1" spc="-5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w</a:t>
            </a:r>
            <a:r>
              <a:rPr sz="1600" b="1" spc="-10" dirty="0">
                <a:solidFill>
                  <a:srgbClr val="002776"/>
                </a:solidFill>
                <a:latin typeface="+mn-lt"/>
                <a:cs typeface="Calibri" panose="020F0502020204030204" pitchFamily="34" charset="0"/>
              </a:rPr>
              <a:t>ie</a:t>
            </a:r>
            <a:r>
              <a:rPr sz="1600" b="1" spc="-5" dirty="0">
                <a:solidFill>
                  <a:srgbClr val="002776"/>
                </a:solidFill>
                <a:latin typeface="+mn-lt"/>
                <a:cs typeface="Calibri" panose="020F0502020204030204" pitchFamily="34" charset="0"/>
              </a:rPr>
              <a:t>r</a:t>
            </a:r>
            <a:r>
              <a:rPr sz="1600" b="1" spc="-40" dirty="0">
                <a:solidFill>
                  <a:srgbClr val="002776"/>
                </a:solidFill>
                <a:latin typeface="+mn-lt"/>
                <a:cs typeface="Calibri" panose="020F0502020204030204" pitchFamily="34" charset="0"/>
              </a:rPr>
              <a:t>z</a:t>
            </a:r>
            <a:r>
              <a:rPr sz="1600" b="1" spc="-5"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hni </a:t>
            </a:r>
            <a:r>
              <a:rPr sz="1600" b="1" spc="-5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r</a:t>
            </a:r>
            <a:r>
              <a:rPr sz="1600" b="1" spc="-25" dirty="0">
                <a:solidFill>
                  <a:srgbClr val="002776"/>
                </a:solidFill>
                <a:latin typeface="+mn-lt"/>
                <a:cs typeface="Calibri" panose="020F0502020204030204" pitchFamily="34" charset="0"/>
              </a:rPr>
              <a:t>y</a:t>
            </a:r>
            <a:r>
              <a:rPr sz="1600" b="1" spc="-5" dirty="0">
                <a:solidFill>
                  <a:srgbClr val="002776"/>
                </a:solidFill>
                <a:latin typeface="+mn-lt"/>
                <a:cs typeface="Calibri" panose="020F0502020204030204" pitchFamily="34" charset="0"/>
              </a:rPr>
              <a:t>z</a:t>
            </a:r>
            <a:r>
              <a:rPr sz="1600" b="1" spc="-50" dirty="0">
                <a:solidFill>
                  <a:srgbClr val="002776"/>
                </a:solidFill>
                <a:latin typeface="+mn-lt"/>
                <a:cs typeface="Calibri" panose="020F0502020204030204" pitchFamily="34" charset="0"/>
              </a:rPr>
              <a:t>m</a:t>
            </a:r>
            <a:r>
              <a:rPr sz="1600" b="1" spc="-145" dirty="0">
                <a:solidFill>
                  <a:srgbClr val="002776"/>
                </a:solidFill>
                <a:latin typeface="+mn-lt"/>
                <a:cs typeface="Calibri" panose="020F0502020204030204" pitchFamily="34" charset="0"/>
              </a:rPr>
              <a:t>y</a:t>
            </a:r>
            <a:r>
              <a:rPr sz="1600" b="1" spc="-5" dirty="0">
                <a:solidFill>
                  <a:srgbClr val="002776"/>
                </a:solidFill>
                <a:latin typeface="+mn-lt"/>
                <a:cs typeface="Calibri" panose="020F0502020204030204" pitchFamily="34" charset="0"/>
              </a:rPr>
              <a:t>,</a:t>
            </a:r>
            <a:r>
              <a:rPr sz="1600" b="1" dirty="0">
                <a:solidFill>
                  <a:srgbClr val="002776"/>
                </a:solidFill>
                <a:latin typeface="+mn-lt"/>
                <a:cs typeface="Calibri" panose="020F0502020204030204" pitchFamily="34" charset="0"/>
              </a:rPr>
              <a:t> </a:t>
            </a:r>
            <a:r>
              <a:rPr sz="1600" b="1" spc="-40"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jak</a:t>
            </a:r>
            <a:r>
              <a:rPr sz="1600" b="1" dirty="0">
                <a:solidFill>
                  <a:srgbClr val="002776"/>
                </a:solidFill>
                <a:latin typeface="+mn-lt"/>
                <a:cs typeface="Calibri" panose="020F0502020204030204" pitchFamily="34" charset="0"/>
              </a:rPr>
              <a:t> </a:t>
            </a:r>
            <a:r>
              <a:rPr sz="1600" b="1" spc="-5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i </a:t>
            </a:r>
            <a:r>
              <a:rPr sz="1600" b="1" spc="-5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 </a:t>
            </a:r>
            <a:r>
              <a:rPr sz="1600" b="1" spc="-3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s</a:t>
            </a:r>
            <a:r>
              <a:rPr sz="1600" b="1" spc="-50" dirty="0">
                <a:solidFill>
                  <a:srgbClr val="002776"/>
                </a:solidFill>
                <a:latin typeface="+mn-lt"/>
                <a:cs typeface="Calibri" panose="020F0502020204030204" pitchFamily="34" charset="0"/>
              </a:rPr>
              <a:t>k</a:t>
            </a:r>
            <a:r>
              <a:rPr sz="1600" b="1" spc="-10" dirty="0">
                <a:solidFill>
                  <a:srgbClr val="002776"/>
                </a:solidFill>
                <a:latin typeface="+mn-lt"/>
                <a:cs typeface="Calibri" panose="020F0502020204030204" pitchFamily="34" charset="0"/>
              </a:rPr>
              <a:t>a</a:t>
            </a:r>
            <a:r>
              <a:rPr sz="1600" b="1" spc="-1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p</a:t>
            </a:r>
            <a:r>
              <a:rPr sz="1600" b="1" spc="-10" dirty="0">
                <a:solidFill>
                  <a:srgbClr val="002776"/>
                </a:solidFill>
                <a:latin typeface="+mn-lt"/>
                <a:cs typeface="Calibri" panose="020F0502020204030204" pitchFamily="34" charset="0"/>
              </a:rPr>
              <a:t>a</a:t>
            </a:r>
            <a:r>
              <a:rPr sz="1600" b="1" spc="-2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a:t>
            </a:r>
            <a:r>
              <a:rPr sz="1600" b="1" spc="-5" dirty="0">
                <a:solidFill>
                  <a:srgbClr val="002776"/>
                </a:solidFill>
                <a:latin typeface="+mn-lt"/>
                <a:cs typeface="Calibri" panose="020F0502020204030204" pitchFamily="34" charset="0"/>
              </a:rPr>
              <a:t>,</a:t>
            </a:r>
            <a:r>
              <a:rPr sz="1600" b="1"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5" dirty="0">
                <a:solidFill>
                  <a:srgbClr val="002776"/>
                </a:solidFill>
                <a:latin typeface="+mn-lt"/>
                <a:cs typeface="Calibri" panose="020F0502020204030204" pitchFamily="34" charset="0"/>
              </a:rPr>
              <a:t>r</a:t>
            </a:r>
            <a:r>
              <a:rPr sz="1600" b="1" spc="-25" dirty="0">
                <a:solidFill>
                  <a:srgbClr val="002776"/>
                </a:solidFill>
                <a:latin typeface="+mn-lt"/>
                <a:cs typeface="Calibri" panose="020F0502020204030204" pitchFamily="34" charset="0"/>
              </a:rPr>
              <a:t>z</a:t>
            </a:r>
            <a:r>
              <a:rPr sz="1600" b="1" spc="-10" dirty="0">
                <a:solidFill>
                  <a:srgbClr val="002776"/>
                </a:solidFill>
                <a:latin typeface="+mn-lt"/>
                <a:cs typeface="Calibri" panose="020F0502020204030204" pitchFamily="34" charset="0"/>
              </a:rPr>
              <a:t>y</a:t>
            </a:r>
            <a:r>
              <a:rPr sz="1600" b="1" dirty="0">
                <a:solidFill>
                  <a:srgbClr val="002776"/>
                </a:solidFill>
                <a:latin typeface="+mn-lt"/>
                <a:cs typeface="Calibri" panose="020F0502020204030204" pitchFamily="34" charset="0"/>
              </a:rPr>
              <a:t> </a:t>
            </a:r>
            <a:r>
              <a:rPr sz="1600" b="1" spc="-45" dirty="0">
                <a:solidFill>
                  <a:srgbClr val="002776"/>
                </a:solidFill>
                <a:latin typeface="+mn-lt"/>
                <a:cs typeface="Calibri" panose="020F0502020204030204" pitchFamily="34" charset="0"/>
              </a:rPr>
              <a:t> </a:t>
            </a:r>
            <a:r>
              <a:rPr sz="1600" b="1" spc="-20" dirty="0">
                <a:solidFill>
                  <a:srgbClr val="002776"/>
                </a:solidFill>
                <a:latin typeface="+mn-lt"/>
                <a:cs typeface="Calibri" panose="020F0502020204030204" pitchFamily="34" charset="0"/>
              </a:rPr>
              <a:t>c</a:t>
            </a:r>
            <a:r>
              <a:rPr sz="1600" b="1" spc="-25" dirty="0">
                <a:solidFill>
                  <a:srgbClr val="002776"/>
                </a:solidFill>
                <a:latin typeface="+mn-lt"/>
                <a:cs typeface="Calibri" panose="020F0502020204030204" pitchFamily="34" charset="0"/>
              </a:rPr>
              <a:t>z</a:t>
            </a:r>
            <a:r>
              <a:rPr sz="1600" b="1" spc="-15" dirty="0">
                <a:solidFill>
                  <a:srgbClr val="002776"/>
                </a:solidFill>
                <a:latin typeface="+mn-lt"/>
                <a:cs typeface="Calibri" panose="020F0502020204030204" pitchFamily="34" charset="0"/>
              </a:rPr>
              <a:t>ym</a:t>
            </a:r>
            <a:r>
              <a:rPr sz="1600" b="1" dirty="0">
                <a:solidFill>
                  <a:srgbClr val="002776"/>
                </a:solidFill>
                <a:latin typeface="+mn-lt"/>
                <a:cs typeface="Calibri" panose="020F0502020204030204" pitchFamily="34" charset="0"/>
              </a:rPr>
              <a:t> </a:t>
            </a:r>
            <a:r>
              <a:rPr sz="1600" b="1" spc="-4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 </a:t>
            </a:r>
            <a:r>
              <a:rPr sz="1600" b="1" spc="-45"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s</a:t>
            </a:r>
            <a:r>
              <a:rPr sz="1600" b="1" spc="-50" dirty="0">
                <a:solidFill>
                  <a:srgbClr val="002776"/>
                </a:solidFill>
                <a:latin typeface="+mn-lt"/>
                <a:cs typeface="Calibri" panose="020F0502020204030204" pitchFamily="34" charset="0"/>
              </a:rPr>
              <a:t>k</a:t>
            </a:r>
            <a:r>
              <a:rPr sz="1600" b="1" spc="-10" dirty="0">
                <a:solidFill>
                  <a:srgbClr val="002776"/>
                </a:solidFill>
                <a:latin typeface="+mn-lt"/>
                <a:cs typeface="Calibri" panose="020F0502020204030204" pitchFamily="34" charset="0"/>
              </a:rPr>
              <a:t>a</a:t>
            </a:r>
            <a:r>
              <a:rPr sz="1600" b="1" spc="-1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i</a:t>
            </a:r>
            <a:r>
              <a:rPr sz="1600" b="1" spc="-10" dirty="0">
                <a:solidFill>
                  <a:srgbClr val="002776"/>
                </a:solidFill>
                <a:latin typeface="+mn-lt"/>
                <a:cs typeface="Calibri" panose="020F0502020204030204" pitchFamily="34" charset="0"/>
              </a:rPr>
              <a:t>e</a:t>
            </a:r>
            <a:r>
              <a:rPr sz="1600" b="1" dirty="0">
                <a:solidFill>
                  <a:srgbClr val="002776"/>
                </a:solidFill>
                <a:latin typeface="+mn-lt"/>
                <a:cs typeface="Calibri" panose="020F0502020204030204" pitchFamily="34" charset="0"/>
              </a:rPr>
              <a:t> </a:t>
            </a:r>
            <a:r>
              <a:rPr sz="1600" b="1" spc="-45"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je</a:t>
            </a:r>
            <a:r>
              <a:rPr sz="1600" b="1" dirty="0">
                <a:solidFill>
                  <a:srgbClr val="002776"/>
                </a:solidFill>
                <a:latin typeface="+mn-lt"/>
                <a:cs typeface="Calibri" panose="020F0502020204030204" pitchFamily="34" charset="0"/>
              </a:rPr>
              <a:t>dna </a:t>
            </a:r>
            <a:r>
              <a:rPr sz="1600" b="1" spc="-45"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l</a:t>
            </a:r>
            <a:r>
              <a:rPr sz="1600" b="1" spc="-5" dirty="0">
                <a:solidFill>
                  <a:srgbClr val="002776"/>
                </a:solidFill>
                <a:latin typeface="+mn-lt"/>
                <a:cs typeface="Calibri" panose="020F0502020204030204" pitchFamily="34" charset="0"/>
              </a:rPr>
              <a:t>i</a:t>
            </a:r>
            <a:r>
              <a:rPr sz="1600" b="1" spc="10" dirty="0">
                <a:solidFill>
                  <a:srgbClr val="002776"/>
                </a:solidFill>
                <a:latin typeface="+mn-lt"/>
                <a:cs typeface="Calibri" panose="020F0502020204030204" pitchFamily="34" charset="0"/>
              </a:rPr>
              <a:t>n</a:t>
            </a:r>
            <a:r>
              <a:rPr sz="1600" b="1" spc="-10"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a d</a:t>
            </a:r>
            <a:r>
              <a:rPr sz="1600" b="1" spc="-5" dirty="0">
                <a:solidFill>
                  <a:srgbClr val="002776"/>
                </a:solidFill>
                <a:latin typeface="+mn-lt"/>
                <a:cs typeface="Calibri" panose="020F0502020204030204" pitchFamily="34" charset="0"/>
              </a:rPr>
              <a:t>oł</a:t>
            </a:r>
            <a:r>
              <a:rPr sz="1600" b="1" spc="-65" dirty="0">
                <a:solidFill>
                  <a:srgbClr val="002776"/>
                </a:solidFill>
                <a:latin typeface="+mn-lt"/>
                <a:cs typeface="Calibri" panose="020F0502020204030204" pitchFamily="34" charset="0"/>
              </a:rPr>
              <a:t>k</a:t>
            </a:r>
            <a:r>
              <a:rPr sz="1600" b="1" spc="-15" dirty="0">
                <a:solidFill>
                  <a:srgbClr val="002776"/>
                </a:solidFill>
                <a:latin typeface="+mn-lt"/>
                <a:cs typeface="Calibri" panose="020F0502020204030204" pitchFamily="34" charset="0"/>
              </a:rPr>
              <a:t>ó</a:t>
            </a:r>
            <a:r>
              <a:rPr sz="1600" b="1" dirty="0">
                <a:solidFill>
                  <a:srgbClr val="002776"/>
                </a:solidFill>
                <a:latin typeface="+mn-lt"/>
                <a:cs typeface="Calibri" panose="020F0502020204030204" pitchFamily="34" charset="0"/>
              </a:rPr>
              <a:t>w</a:t>
            </a:r>
            <a:r>
              <a:rPr sz="1600" b="1" spc="20"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p</a:t>
            </a:r>
            <a:r>
              <a:rPr sz="1600" b="1" spc="-1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w</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nna</a:t>
            </a:r>
            <a:r>
              <a:rPr sz="1600" b="1" spc="2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r</a:t>
            </a:r>
            <a:r>
              <a:rPr sz="1600" b="1" spc="-4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eb</a:t>
            </a:r>
            <a:r>
              <a:rPr sz="1600" b="1" spc="-5" dirty="0">
                <a:solidFill>
                  <a:srgbClr val="002776"/>
                </a:solidFill>
                <a:latin typeface="+mn-lt"/>
                <a:cs typeface="Calibri" panose="020F0502020204030204" pitchFamily="34" charset="0"/>
              </a:rPr>
              <a:t>i</a:t>
            </a:r>
            <a:r>
              <a:rPr sz="1600" b="1" spc="15" dirty="0">
                <a:solidFill>
                  <a:srgbClr val="002776"/>
                </a:solidFill>
                <a:latin typeface="+mn-lt"/>
                <a:cs typeface="Calibri" panose="020F0502020204030204" pitchFamily="34" charset="0"/>
              </a:rPr>
              <a:t>e</a:t>
            </a:r>
            <a:r>
              <a:rPr sz="1600" b="1" spc="-35" dirty="0">
                <a:solidFill>
                  <a:srgbClr val="002776"/>
                </a:solidFill>
                <a:latin typeface="+mn-lt"/>
                <a:cs typeface="Calibri" panose="020F0502020204030204" pitchFamily="34" charset="0"/>
              </a:rPr>
              <a:t>g</a:t>
            </a:r>
            <a:r>
              <a:rPr sz="1600" b="1" dirty="0">
                <a:solidFill>
                  <a:srgbClr val="002776"/>
                </a:solidFill>
                <a:latin typeface="+mn-lt"/>
                <a:cs typeface="Calibri" panose="020F0502020204030204" pitchFamily="34" charset="0"/>
              </a:rPr>
              <a:t>ać</a:t>
            </a:r>
            <a:r>
              <a:rPr sz="1600" b="1" spc="20"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w</a:t>
            </a:r>
            <a:r>
              <a:rPr sz="1600" b="1" spc="20"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b</a:t>
            </a:r>
            <a:r>
              <a:rPr sz="1600" b="1" spc="-5" dirty="0">
                <a:solidFill>
                  <a:srgbClr val="002776"/>
                </a:solidFill>
                <a:latin typeface="+mn-lt"/>
                <a:cs typeface="Calibri" panose="020F0502020204030204" pitchFamily="34" charset="0"/>
              </a:rPr>
              <a:t>l</a:t>
            </a:r>
            <a:r>
              <a:rPr sz="1600" b="1" spc="5" dirty="0">
                <a:solidFill>
                  <a:srgbClr val="002776"/>
                </a:solidFill>
                <a:latin typeface="+mn-lt"/>
                <a:cs typeface="Calibri" panose="020F0502020204030204" pitchFamily="34" charset="0"/>
              </a:rPr>
              <a:t>i</a:t>
            </a:r>
            <a:r>
              <a:rPr sz="1600" b="1" spc="-15" dirty="0">
                <a:solidFill>
                  <a:srgbClr val="002776"/>
                </a:solidFill>
                <a:latin typeface="+mn-lt"/>
                <a:cs typeface="Calibri" panose="020F0502020204030204" pitchFamily="34" charset="0"/>
              </a:rPr>
              <a:t>ż</a:t>
            </a:r>
            <a:r>
              <a:rPr sz="1600" b="1" dirty="0">
                <a:solidFill>
                  <a:srgbClr val="002776"/>
                </a:solidFill>
                <a:latin typeface="+mn-lt"/>
                <a:cs typeface="Calibri" panose="020F0502020204030204" pitchFamily="34" charset="0"/>
              </a:rPr>
              <a:t>u</a:t>
            </a:r>
            <a:r>
              <a:rPr sz="1600" b="1" spc="2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d</a:t>
            </a:r>
            <a:r>
              <a:rPr sz="1600" b="1" spc="-20" dirty="0">
                <a:solidFill>
                  <a:srgbClr val="002776"/>
                </a:solidFill>
                <a:latin typeface="+mn-lt"/>
                <a:cs typeface="Calibri" panose="020F0502020204030204" pitchFamily="34" charset="0"/>
              </a:rPr>
              <a:t>s</a:t>
            </a:r>
            <a:r>
              <a:rPr sz="1600" b="1" spc="-40" dirty="0">
                <a:solidFill>
                  <a:srgbClr val="002776"/>
                </a:solidFill>
                <a:latin typeface="+mn-lt"/>
                <a:cs typeface="Calibri" panose="020F0502020204030204" pitchFamily="34" charset="0"/>
              </a:rPr>
              <a:t>t</a:t>
            </a:r>
            <a:r>
              <a:rPr sz="1600" b="1" spc="-15" dirty="0">
                <a:solidFill>
                  <a:srgbClr val="002776"/>
                </a:solidFill>
                <a:latin typeface="+mn-lt"/>
                <a:cs typeface="Calibri" panose="020F0502020204030204" pitchFamily="34" charset="0"/>
              </a:rPr>
              <a:t>a</a:t>
            </a:r>
            <a:r>
              <a:rPr sz="1600" b="1" spc="-10" dirty="0">
                <a:solidFill>
                  <a:srgbClr val="002776"/>
                </a:solidFill>
                <a:latin typeface="+mn-lt"/>
                <a:cs typeface="Calibri" panose="020F0502020204030204" pitchFamily="34" charset="0"/>
              </a:rPr>
              <a:t>w</a:t>
            </a:r>
            <a:r>
              <a:rPr sz="1600" b="1" spc="-145" dirty="0">
                <a:solidFill>
                  <a:srgbClr val="002776"/>
                </a:solidFill>
                <a:latin typeface="+mn-lt"/>
                <a:cs typeface="Calibri" panose="020F0502020204030204" pitchFamily="34" charset="0"/>
              </a:rPr>
              <a:t>y</a:t>
            </a:r>
            <a:r>
              <a:rPr sz="1600" b="1" spc="-5" dirty="0">
                <a:solidFill>
                  <a:srgbClr val="002776"/>
                </a:solidFill>
                <a:latin typeface="+mn-lt"/>
                <a:cs typeface="Calibri" panose="020F0502020204030204" pitchFamily="34" charset="0"/>
              </a:rPr>
              <a:t>,</a:t>
            </a:r>
            <a:r>
              <a:rPr sz="1600" b="1" spc="2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d</a:t>
            </a:r>
            <a:r>
              <a:rPr sz="1600" b="1" spc="-15"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u</a:t>
            </a:r>
            <a:r>
              <a:rPr sz="1600" b="1" spc="-45" dirty="0">
                <a:solidFill>
                  <a:srgbClr val="002776"/>
                </a:solidFill>
                <a:latin typeface="+mn-lt"/>
                <a:cs typeface="Calibri" panose="020F0502020204030204" pitchFamily="34" charset="0"/>
              </a:rPr>
              <a:t>g</a:t>
            </a:r>
            <a:r>
              <a:rPr sz="1600" b="1" dirty="0">
                <a:solidFill>
                  <a:srgbClr val="002776"/>
                </a:solidFill>
                <a:latin typeface="+mn-lt"/>
                <a:cs typeface="Calibri" panose="020F0502020204030204" pitchFamily="34" charset="0"/>
              </a:rPr>
              <a:t>a</a:t>
            </a:r>
            <a:r>
              <a:rPr sz="1600" b="1" spc="25"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aś</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mn</a:t>
            </a:r>
            <a:r>
              <a:rPr sz="1600" b="1" spc="-10" dirty="0">
                <a:solidFill>
                  <a:srgbClr val="002776"/>
                </a:solidFill>
                <a:latin typeface="+mn-lt"/>
                <a:cs typeface="Calibri" panose="020F0502020204030204" pitchFamily="34" charset="0"/>
              </a:rPr>
              <a:t>ie</a:t>
            </a:r>
            <a:r>
              <a:rPr sz="1600" b="1" dirty="0">
                <a:solidFill>
                  <a:srgbClr val="002776"/>
                </a:solidFill>
                <a:latin typeface="+mn-lt"/>
                <a:cs typeface="Calibri" panose="020F0502020204030204" pitchFamily="34" charset="0"/>
              </a:rPr>
              <a:t>j</a:t>
            </a:r>
            <a:r>
              <a:rPr sz="1600" b="1" spc="15"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wi</a:t>
            </a:r>
            <a:r>
              <a:rPr sz="1600" b="1" spc="15" dirty="0">
                <a:solidFill>
                  <a:srgbClr val="002776"/>
                </a:solidFill>
                <a:latin typeface="+mn-lt"/>
                <a:cs typeface="Calibri" panose="020F0502020204030204" pitchFamily="34" charset="0"/>
              </a:rPr>
              <a:t>ę</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ej</a:t>
            </a:r>
            <a:r>
              <a:rPr sz="1600" b="1" spc="15"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w</a:t>
            </a:r>
            <a:r>
              <a:rPr sz="1600" b="1" spc="2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0" dirty="0">
                <a:solidFill>
                  <a:srgbClr val="002776"/>
                </a:solidFill>
                <a:latin typeface="+mn-lt"/>
                <a:cs typeface="Calibri" panose="020F0502020204030204" pitchFamily="34" charset="0"/>
              </a:rPr>
              <a:t>o</a:t>
            </a:r>
            <a:r>
              <a:rPr sz="1600" b="1" spc="-5" dirty="0">
                <a:solidFill>
                  <a:srgbClr val="002776"/>
                </a:solidFill>
                <a:latin typeface="+mn-lt"/>
                <a:cs typeface="Calibri" panose="020F0502020204030204" pitchFamily="34" charset="0"/>
              </a:rPr>
              <a:t>łow</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 </a:t>
            </a:r>
            <a:r>
              <a:rPr sz="1600" b="1" spc="5" dirty="0">
                <a:solidFill>
                  <a:srgbClr val="002776"/>
                </a:solidFill>
                <a:latin typeface="+mn-lt"/>
                <a:cs typeface="Calibri" panose="020F0502020204030204" pitchFamily="34" charset="0"/>
              </a:rPr>
              <a:t>w</a:t>
            </a:r>
            <a:r>
              <a:rPr sz="1600" b="1" spc="-15" dirty="0">
                <a:solidFill>
                  <a:srgbClr val="002776"/>
                </a:solidFill>
                <a:latin typeface="+mn-lt"/>
                <a:cs typeface="Calibri" panose="020F0502020204030204" pitchFamily="34" charset="0"/>
              </a:rPr>
              <a:t>y</a:t>
            </a:r>
            <a:r>
              <a:rPr sz="1600" b="1" dirty="0">
                <a:solidFill>
                  <a:srgbClr val="002776"/>
                </a:solidFill>
                <a:latin typeface="+mn-lt"/>
                <a:cs typeface="Calibri" panose="020F0502020204030204" pitchFamily="34" charset="0"/>
              </a:rPr>
              <a:t>s</a:t>
            </a:r>
            <a:r>
              <a:rPr sz="1600" b="1" spc="-5" dirty="0">
                <a:solidFill>
                  <a:srgbClr val="002776"/>
                </a:solidFill>
                <a:latin typeface="+mn-lt"/>
                <a:cs typeface="Calibri" panose="020F0502020204030204" pitchFamily="34" charset="0"/>
              </a:rPr>
              <a:t>o</a:t>
            </a:r>
            <a:r>
              <a:rPr sz="1600" b="1" spc="-65" dirty="0">
                <a:solidFill>
                  <a:srgbClr val="002776"/>
                </a:solidFill>
                <a:latin typeface="+mn-lt"/>
                <a:cs typeface="Calibri" panose="020F0502020204030204" pitchFamily="34" charset="0"/>
              </a:rPr>
              <a:t>k</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ś</a:t>
            </a:r>
            <a:r>
              <a:rPr sz="1600" b="1" spc="-1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i</a:t>
            </a:r>
            <a:r>
              <a:rPr sz="1600" b="1" spc="-2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r</a:t>
            </a:r>
            <a:r>
              <a:rPr sz="1600" b="1" spc="-25" dirty="0">
                <a:solidFill>
                  <a:srgbClr val="002776"/>
                </a:solidFill>
                <a:latin typeface="+mn-lt"/>
                <a:cs typeface="Calibri" panose="020F0502020204030204" pitchFamily="34" charset="0"/>
              </a:rPr>
              <a:t>y</a:t>
            </a:r>
            <a:r>
              <a:rPr sz="1600" b="1" spc="-5" dirty="0">
                <a:solidFill>
                  <a:srgbClr val="002776"/>
                </a:solidFill>
                <a:latin typeface="+mn-lt"/>
                <a:cs typeface="Calibri" panose="020F0502020204030204" pitchFamily="34" charset="0"/>
              </a:rPr>
              <a:t>z</a:t>
            </a:r>
            <a:r>
              <a:rPr sz="1600" b="1" spc="-50" dirty="0">
                <a:solidFill>
                  <a:srgbClr val="002776"/>
                </a:solidFill>
                <a:latin typeface="+mn-lt"/>
                <a:cs typeface="Calibri" panose="020F0502020204030204" pitchFamily="34" charset="0"/>
              </a:rPr>
              <a:t>my</a:t>
            </a:r>
            <a:endParaRPr sz="1600" b="1" dirty="0">
              <a:solidFill>
                <a:srgbClr val="002776"/>
              </a:solidFill>
              <a:latin typeface="+mn-lt"/>
              <a:cs typeface="Calibri" panose="020F0502020204030204" pitchFamily="34" charset="0"/>
            </a:endParaRPr>
          </a:p>
          <a:p>
            <a:pPr marL="298450" indent="-285750">
              <a:lnSpc>
                <a:spcPct val="100000"/>
              </a:lnSpc>
              <a:spcBef>
                <a:spcPts val="1200"/>
              </a:spcBef>
              <a:buClr>
                <a:srgbClr val="2D2B20"/>
              </a:buClr>
              <a:buFont typeface="Arial" panose="020B0604020202020204" pitchFamily="34" charset="0"/>
              <a:buChar char="•"/>
              <a:tabLst>
                <a:tab pos="299720" algn="l"/>
              </a:tabLst>
            </a:pPr>
            <a:r>
              <a:rPr sz="1600" b="1" spc="-20" dirty="0">
                <a:solidFill>
                  <a:srgbClr val="002776"/>
                </a:solidFill>
                <a:latin typeface="+mn-lt"/>
                <a:cs typeface="Calibri" panose="020F0502020204030204" pitchFamily="34" charset="0"/>
              </a:rPr>
              <a:t>P</a:t>
            </a:r>
            <a:r>
              <a:rPr sz="1600" b="1" spc="-40" dirty="0">
                <a:solidFill>
                  <a:srgbClr val="002776"/>
                </a:solidFill>
                <a:latin typeface="+mn-lt"/>
                <a:cs typeface="Calibri" panose="020F0502020204030204" pitchFamily="34" charset="0"/>
              </a:rPr>
              <a:t>r</a:t>
            </a:r>
            <a:r>
              <a:rPr sz="1600" b="1" spc="-5" dirty="0">
                <a:solidFill>
                  <a:srgbClr val="002776"/>
                </a:solidFill>
                <a:latin typeface="+mn-lt"/>
                <a:cs typeface="Calibri" panose="020F0502020204030204" pitchFamily="34" charset="0"/>
              </a:rPr>
              <a:t>ó</a:t>
            </a:r>
            <a:r>
              <a:rPr sz="1600" b="1" dirty="0">
                <a:solidFill>
                  <a:srgbClr val="002776"/>
                </a:solidFill>
                <a:latin typeface="+mn-lt"/>
                <a:cs typeface="Calibri" panose="020F0502020204030204" pitchFamily="34" charset="0"/>
              </a:rPr>
              <a:t>b</a:t>
            </a:r>
            <a:r>
              <a:rPr sz="1600" b="1" spc="-15" dirty="0">
                <a:solidFill>
                  <a:srgbClr val="002776"/>
                </a:solidFill>
                <a:latin typeface="+mn-lt"/>
                <a:cs typeface="Calibri" panose="020F0502020204030204" pitchFamily="34" charset="0"/>
              </a:rPr>
              <a:t>k</a:t>
            </a:r>
            <a:r>
              <a:rPr sz="1600" b="1" dirty="0">
                <a:solidFill>
                  <a:srgbClr val="002776"/>
                </a:solidFill>
                <a:latin typeface="+mn-lt"/>
                <a:cs typeface="Calibri" panose="020F0502020204030204" pitchFamily="34" charset="0"/>
              </a:rPr>
              <a:t>i</a:t>
            </a:r>
            <a:r>
              <a:rPr sz="1600" b="1" spc="9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0" dirty="0">
                <a:solidFill>
                  <a:srgbClr val="002776"/>
                </a:solidFill>
                <a:latin typeface="+mn-lt"/>
                <a:cs typeface="Calibri" panose="020F0502020204030204" pitchFamily="34" charset="0"/>
              </a:rPr>
              <a:t>ie</a:t>
            </a:r>
            <a:r>
              <a:rPr sz="1600" b="1" spc="-5" dirty="0">
                <a:solidFill>
                  <a:srgbClr val="002776"/>
                </a:solidFill>
                <a:latin typeface="+mn-lt"/>
                <a:cs typeface="Calibri" panose="020F0502020204030204" pitchFamily="34" charset="0"/>
              </a:rPr>
              <a:t>r</a:t>
            </a:r>
            <a:r>
              <a:rPr sz="1600" b="1" spc="-15" dirty="0">
                <a:solidFill>
                  <a:srgbClr val="002776"/>
                </a:solidFill>
                <a:latin typeface="+mn-lt"/>
                <a:cs typeface="Calibri" panose="020F0502020204030204" pitchFamily="34" charset="0"/>
              </a:rPr>
              <a:t>w</a:t>
            </a:r>
            <a:r>
              <a:rPr sz="1600" b="1" spc="-5" dirty="0">
                <a:solidFill>
                  <a:srgbClr val="002776"/>
                </a:solidFill>
                <a:latin typeface="+mn-lt"/>
                <a:cs typeface="Calibri" panose="020F0502020204030204" pitchFamily="34" charset="0"/>
              </a:rPr>
              <a:t>o</a:t>
            </a:r>
            <a:r>
              <a:rPr sz="1600" b="1" spc="-15" dirty="0">
                <a:solidFill>
                  <a:srgbClr val="002776"/>
                </a:solidFill>
                <a:latin typeface="+mn-lt"/>
                <a:cs typeface="Calibri" panose="020F0502020204030204" pitchFamily="34" charset="0"/>
              </a:rPr>
              <a:t>t</a:t>
            </a:r>
            <a:r>
              <a:rPr sz="1600" b="1" spc="10" dirty="0">
                <a:solidFill>
                  <a:srgbClr val="002776"/>
                </a:solidFill>
                <a:latin typeface="+mn-lt"/>
                <a:cs typeface="Calibri" panose="020F0502020204030204" pitchFamily="34" charset="0"/>
              </a:rPr>
              <a:t>n</a:t>
            </a:r>
            <a:r>
              <a:rPr sz="1600" b="1" spc="-10" dirty="0">
                <a:solidFill>
                  <a:srgbClr val="002776"/>
                </a:solidFill>
                <a:latin typeface="+mn-lt"/>
                <a:cs typeface="Calibri" panose="020F0502020204030204" pitchFamily="34" charset="0"/>
              </a:rPr>
              <a:t>e</a:t>
            </a:r>
            <a:r>
              <a:rPr sz="1600" b="1" spc="10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a:t>
            </a:r>
            <a:r>
              <a:rPr sz="1600" b="1" spc="-5" dirty="0">
                <a:solidFill>
                  <a:srgbClr val="002776"/>
                </a:solidFill>
                <a:latin typeface="+mn-lt"/>
                <a:cs typeface="Calibri" panose="020F0502020204030204" pitchFamily="34" charset="0"/>
              </a:rPr>
              <a:t>l</a:t>
            </a:r>
            <a:r>
              <a:rPr sz="1600" b="1" spc="-10" dirty="0">
                <a:solidFill>
                  <a:srgbClr val="002776"/>
                </a:solidFill>
                <a:latin typeface="+mn-lt"/>
                <a:cs typeface="Calibri" panose="020F0502020204030204" pitchFamily="34" charset="0"/>
              </a:rPr>
              <a:t>e</a:t>
            </a:r>
            <a:r>
              <a:rPr sz="1600" b="1" spc="-15" dirty="0">
                <a:solidFill>
                  <a:srgbClr val="002776"/>
                </a:solidFill>
                <a:latin typeface="+mn-lt"/>
                <a:cs typeface="Calibri" panose="020F0502020204030204" pitchFamily="34" charset="0"/>
              </a:rPr>
              <a:t>ż</a:t>
            </a:r>
            <a:r>
              <a:rPr sz="1600" b="1" dirty="0">
                <a:solidFill>
                  <a:srgbClr val="002776"/>
                </a:solidFill>
                <a:latin typeface="+mn-lt"/>
                <a:cs typeface="Calibri" panose="020F0502020204030204" pitchFamily="34" charset="0"/>
              </a:rPr>
              <a:t>y</a:t>
            </a:r>
            <a:r>
              <a:rPr sz="1600" b="1" spc="9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b</a:t>
            </a:r>
            <a:r>
              <a:rPr sz="1600" b="1" spc="-45" dirty="0">
                <a:solidFill>
                  <a:srgbClr val="002776"/>
                </a:solidFill>
                <a:latin typeface="+mn-lt"/>
                <a:cs typeface="Calibri" panose="020F0502020204030204" pitchFamily="34" charset="0"/>
              </a:rPr>
              <a:t>r</a:t>
            </a:r>
            <a:r>
              <a:rPr sz="1600" b="1" spc="10" dirty="0">
                <a:solidFill>
                  <a:srgbClr val="002776"/>
                </a:solidFill>
                <a:latin typeface="+mn-lt"/>
                <a:cs typeface="Calibri" panose="020F0502020204030204" pitchFamily="34" charset="0"/>
              </a:rPr>
              <a:t>a</a:t>
            </a:r>
            <a:r>
              <a:rPr sz="1600" b="1" dirty="0">
                <a:solidFill>
                  <a:srgbClr val="002776"/>
                </a:solidFill>
                <a:latin typeface="+mn-lt"/>
                <a:cs typeface="Calibri" panose="020F0502020204030204" pitchFamily="34" charset="0"/>
              </a:rPr>
              <a:t>ć</a:t>
            </a:r>
            <a:r>
              <a:rPr sz="1600" b="1" spc="100"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r</a:t>
            </a:r>
            <a:r>
              <a:rPr sz="1600" b="1" dirty="0">
                <a:solidFill>
                  <a:srgbClr val="002776"/>
                </a:solidFill>
                <a:latin typeface="+mn-lt"/>
                <a:cs typeface="Calibri" panose="020F0502020204030204" pitchFamily="34" charset="0"/>
              </a:rPr>
              <a:t>ę</a:t>
            </a:r>
            <a:r>
              <a:rPr sz="1600" b="1" spc="-10" dirty="0">
                <a:solidFill>
                  <a:srgbClr val="002776"/>
                </a:solidFill>
                <a:latin typeface="+mn-lt"/>
                <a:cs typeface="Calibri" panose="020F0502020204030204" pitchFamily="34" charset="0"/>
              </a:rPr>
              <a:t>c</a:t>
            </a:r>
            <a:r>
              <a:rPr sz="1600" b="1" spc="-5" dirty="0">
                <a:solidFill>
                  <a:srgbClr val="002776"/>
                </a:solidFill>
                <a:latin typeface="+mn-lt"/>
                <a:cs typeface="Calibri" panose="020F0502020204030204" pitchFamily="34" charset="0"/>
              </a:rPr>
              <a:t>z</a:t>
            </a:r>
            <a:r>
              <a:rPr sz="1600" b="1" spc="15"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a:t>
            </a:r>
            <a:r>
              <a:rPr sz="1600" b="1" spc="10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z</a:t>
            </a:r>
            <a:r>
              <a:rPr sz="1600" b="1" spc="10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dna</a:t>
            </a:r>
            <a:r>
              <a:rPr sz="1600" b="1" spc="11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d</a:t>
            </a:r>
            <a:r>
              <a:rPr sz="1600" b="1" spc="10" dirty="0">
                <a:solidFill>
                  <a:srgbClr val="002776"/>
                </a:solidFill>
                <a:latin typeface="+mn-lt"/>
                <a:cs typeface="Calibri" panose="020F0502020204030204" pitchFamily="34" charset="0"/>
              </a:rPr>
              <a:t>o</a:t>
            </a:r>
            <a:r>
              <a:rPr sz="1600" b="1" spc="-5" dirty="0">
                <a:solidFill>
                  <a:srgbClr val="002776"/>
                </a:solidFill>
                <a:latin typeface="+mn-lt"/>
                <a:cs typeface="Calibri" panose="020F0502020204030204" pitchFamily="34" charset="0"/>
              </a:rPr>
              <a:t>ł</a:t>
            </a:r>
            <a:r>
              <a:rPr sz="1600" b="1" spc="-65" dirty="0">
                <a:solidFill>
                  <a:srgbClr val="002776"/>
                </a:solidFill>
                <a:latin typeface="+mn-lt"/>
                <a:cs typeface="Calibri" panose="020F0502020204030204" pitchFamily="34" charset="0"/>
              </a:rPr>
              <a:t>k</a:t>
            </a:r>
            <a:r>
              <a:rPr sz="1600" b="1" spc="-15" dirty="0">
                <a:solidFill>
                  <a:srgbClr val="002776"/>
                </a:solidFill>
                <a:latin typeface="+mn-lt"/>
                <a:cs typeface="Calibri" panose="020F0502020204030204" pitchFamily="34" charset="0"/>
              </a:rPr>
              <a:t>ó</a:t>
            </a:r>
            <a:r>
              <a:rPr sz="1600" b="1" dirty="0">
                <a:solidFill>
                  <a:srgbClr val="002776"/>
                </a:solidFill>
                <a:latin typeface="+mn-lt"/>
                <a:cs typeface="Calibri" panose="020F0502020204030204" pitchFamily="34" charset="0"/>
              </a:rPr>
              <a:t>w</a:t>
            </a:r>
            <a:r>
              <a:rPr sz="1600" b="1" spc="10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o</a:t>
            </a:r>
            <a:r>
              <a:rPr sz="1600" b="1" spc="95" dirty="0">
                <a:solidFill>
                  <a:srgbClr val="002776"/>
                </a:solidFill>
                <a:latin typeface="+mn-lt"/>
                <a:cs typeface="Calibri" panose="020F0502020204030204" pitchFamily="34" charset="0"/>
              </a:rPr>
              <a:t> </a:t>
            </a:r>
            <a:r>
              <a:rPr sz="1600" b="1" spc="-30" dirty="0">
                <a:solidFill>
                  <a:srgbClr val="002776"/>
                </a:solidFill>
                <a:latin typeface="+mn-lt"/>
                <a:cs typeface="Calibri" panose="020F0502020204030204" pitchFamily="34" charset="0"/>
              </a:rPr>
              <a:t>r</a:t>
            </a:r>
            <a:r>
              <a:rPr sz="1600" b="1" spc="-15" dirty="0">
                <a:solidFill>
                  <a:srgbClr val="002776"/>
                </a:solidFill>
                <a:latin typeface="+mn-lt"/>
                <a:cs typeface="Calibri" panose="020F0502020204030204" pitchFamily="34" charset="0"/>
              </a:rPr>
              <a:t>ó</a:t>
            </a:r>
            <a:r>
              <a:rPr sz="1600" b="1" spc="-5" dirty="0">
                <a:solidFill>
                  <a:srgbClr val="002776"/>
                </a:solidFill>
                <a:latin typeface="+mn-lt"/>
                <a:cs typeface="Calibri" panose="020F0502020204030204" pitchFamily="34" charset="0"/>
              </a:rPr>
              <a:t>ż</a:t>
            </a:r>
            <a:r>
              <a:rPr sz="1600" b="1" dirty="0">
                <a:solidFill>
                  <a:srgbClr val="002776"/>
                </a:solidFill>
                <a:latin typeface="+mn-lt"/>
                <a:cs typeface="Calibri" panose="020F0502020204030204" pitchFamily="34" charset="0"/>
              </a:rPr>
              <a:t>nej</a:t>
            </a:r>
            <a:r>
              <a:rPr sz="1600" b="1" spc="9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g</a:t>
            </a:r>
            <a:r>
              <a:rPr sz="1600" b="1" spc="5" dirty="0">
                <a:solidFill>
                  <a:srgbClr val="002776"/>
                </a:solidFill>
                <a:latin typeface="+mn-lt"/>
                <a:cs typeface="Calibri" panose="020F0502020204030204" pitchFamily="34" charset="0"/>
              </a:rPr>
              <a:t>ł</a:t>
            </a:r>
            <a:r>
              <a:rPr sz="1600" b="1" dirty="0">
                <a:solidFill>
                  <a:srgbClr val="002776"/>
                </a:solidFill>
                <a:latin typeface="+mn-lt"/>
                <a:cs typeface="Calibri" panose="020F0502020204030204" pitchFamily="34" charset="0"/>
              </a:rPr>
              <a:t>ęb</a:t>
            </a:r>
            <a:r>
              <a:rPr sz="1600" b="1" spc="-5" dirty="0">
                <a:solidFill>
                  <a:srgbClr val="002776"/>
                </a:solidFill>
                <a:latin typeface="+mn-lt"/>
                <a:cs typeface="Calibri" panose="020F0502020204030204" pitchFamily="34" charset="0"/>
              </a:rPr>
              <a:t>o</a:t>
            </a:r>
            <a:r>
              <a:rPr sz="1600" b="1" spc="-65" dirty="0">
                <a:solidFill>
                  <a:srgbClr val="002776"/>
                </a:solidFill>
                <a:latin typeface="+mn-lt"/>
                <a:cs typeface="Calibri" panose="020F0502020204030204" pitchFamily="34" charset="0"/>
              </a:rPr>
              <a:t>k</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ś</a:t>
            </a:r>
            <a:r>
              <a:rPr sz="1600" b="1" spc="-10" dirty="0">
                <a:solidFill>
                  <a:srgbClr val="002776"/>
                </a:solidFill>
                <a:latin typeface="+mn-lt"/>
                <a:cs typeface="Calibri" panose="020F0502020204030204" pitchFamily="34" charset="0"/>
              </a:rPr>
              <a:t>c</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a:t>
            </a:r>
            <a:r>
              <a:rPr sz="1600" b="1" spc="100"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l</a:t>
            </a:r>
            <a:r>
              <a:rPr sz="1600" b="1" spc="-10" dirty="0">
                <a:solidFill>
                  <a:srgbClr val="002776"/>
                </a:solidFill>
                <a:latin typeface="+mn-lt"/>
                <a:cs typeface="Calibri" panose="020F0502020204030204" pitchFamily="34" charset="0"/>
              </a:rPr>
              <a:t>e</a:t>
            </a:r>
            <a:r>
              <a:rPr sz="1600" b="1" spc="-5"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z</a:t>
            </a:r>
            <a:r>
              <a:rPr sz="1600" b="1" spc="90"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ie</a:t>
            </a:r>
            <a:endParaRPr sz="1600" b="1" dirty="0">
              <a:solidFill>
                <a:srgbClr val="002776"/>
              </a:solidFill>
              <a:latin typeface="+mn-lt"/>
              <a:cs typeface="Calibri" panose="020F0502020204030204" pitchFamily="34" charset="0"/>
            </a:endParaRPr>
          </a:p>
          <a:p>
            <a:pPr marL="299085">
              <a:lnSpc>
                <a:spcPct val="100000"/>
              </a:lnSpc>
            </a:pPr>
            <a:r>
              <a:rPr sz="1600" b="1" dirty="0">
                <a:solidFill>
                  <a:srgbClr val="002776"/>
                </a:solidFill>
                <a:latin typeface="+mn-lt"/>
                <a:cs typeface="Calibri" panose="020F0502020204030204" pitchFamily="34" charset="0"/>
              </a:rPr>
              <a:t>mn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ej</a:t>
            </a:r>
            <a:r>
              <a:rPr sz="1600" b="1" spc="-10" dirty="0">
                <a:solidFill>
                  <a:srgbClr val="002776"/>
                </a:solidFill>
                <a:latin typeface="+mn-lt"/>
                <a:cs typeface="Calibri" panose="020F0502020204030204" pitchFamily="34" charset="0"/>
              </a:rPr>
              <a:t>s</a:t>
            </a:r>
            <a:r>
              <a:rPr sz="1600" b="1" spc="-5" dirty="0">
                <a:solidFill>
                  <a:srgbClr val="002776"/>
                </a:solidFill>
                <a:latin typeface="+mn-lt"/>
                <a:cs typeface="Calibri" panose="020F0502020204030204" pitchFamily="34" charset="0"/>
              </a:rPr>
              <a:t>z</a:t>
            </a:r>
            <a:r>
              <a:rPr sz="1600" b="1" dirty="0">
                <a:solidFill>
                  <a:srgbClr val="002776"/>
                </a:solidFill>
                <a:latin typeface="+mn-lt"/>
                <a:cs typeface="Calibri" panose="020F0502020204030204" pitchFamily="34" charset="0"/>
              </a:rPr>
              <a:t>ą</a:t>
            </a:r>
            <a:r>
              <a:rPr sz="1600" b="1" spc="-10"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n</a:t>
            </a:r>
            <a:r>
              <a:rPr sz="1600" b="1" spc="-5" dirty="0">
                <a:solidFill>
                  <a:srgbClr val="002776"/>
                </a:solidFill>
                <a:latin typeface="+mn-lt"/>
                <a:cs typeface="Calibri" panose="020F0502020204030204" pitchFamily="34" charset="0"/>
              </a:rPr>
              <a:t>i</a:t>
            </a:r>
            <a:r>
              <a:rPr sz="1600" b="1" dirty="0">
                <a:solidFill>
                  <a:srgbClr val="002776"/>
                </a:solidFill>
                <a:latin typeface="+mn-lt"/>
                <a:cs typeface="Calibri" panose="020F0502020204030204" pitchFamily="34" charset="0"/>
              </a:rPr>
              <a:t>ż</a:t>
            </a:r>
            <a:r>
              <a:rPr sz="1600" b="1" spc="20" dirty="0">
                <a:solidFill>
                  <a:srgbClr val="002776"/>
                </a:solidFill>
                <a:latin typeface="+mn-lt"/>
                <a:cs typeface="Calibri" panose="020F0502020204030204" pitchFamily="34" charset="0"/>
              </a:rPr>
              <a:t> </a:t>
            </a:r>
            <a:r>
              <a:rPr sz="1600" b="1" spc="-10" dirty="0">
                <a:solidFill>
                  <a:srgbClr val="002776"/>
                </a:solidFill>
                <a:latin typeface="+mn-lt"/>
                <a:cs typeface="Calibri" panose="020F0502020204030204" pitchFamily="34" charset="0"/>
              </a:rPr>
              <a:t>0</a:t>
            </a:r>
            <a:r>
              <a:rPr sz="1600" b="1" spc="-15" dirty="0">
                <a:solidFill>
                  <a:srgbClr val="002776"/>
                </a:solidFill>
                <a:latin typeface="+mn-lt"/>
                <a:cs typeface="Calibri" panose="020F0502020204030204" pitchFamily="34" charset="0"/>
              </a:rPr>
              <a:t>,</a:t>
            </a:r>
            <a:r>
              <a:rPr sz="1600" b="1" spc="-10" dirty="0">
                <a:solidFill>
                  <a:srgbClr val="002776"/>
                </a:solidFill>
                <a:latin typeface="+mn-lt"/>
                <a:cs typeface="Calibri" panose="020F0502020204030204" pitchFamily="34" charset="0"/>
              </a:rPr>
              <a:t>4</a:t>
            </a:r>
            <a:r>
              <a:rPr sz="1600" b="1" spc="10"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m</a:t>
            </a:r>
            <a:r>
              <a:rPr sz="1600" b="1" dirty="0">
                <a:solidFill>
                  <a:srgbClr val="002776"/>
                </a:solidFill>
                <a:latin typeface="+mn-lt"/>
                <a:cs typeface="Calibri" panose="020F0502020204030204" pitchFamily="34" charset="0"/>
              </a:rPr>
              <a:t> </a:t>
            </a:r>
            <a:r>
              <a:rPr sz="1600" b="1" spc="-5" dirty="0">
                <a:solidFill>
                  <a:srgbClr val="002776"/>
                </a:solidFill>
                <a:latin typeface="+mn-lt"/>
                <a:cs typeface="Calibri" panose="020F0502020204030204" pitchFamily="34" charset="0"/>
              </a:rPr>
              <a:t>o</a:t>
            </a:r>
            <a:r>
              <a:rPr sz="1600" b="1" dirty="0">
                <a:solidFill>
                  <a:srgbClr val="002776"/>
                </a:solidFill>
                <a:latin typeface="+mn-lt"/>
                <a:cs typeface="Calibri" panose="020F0502020204030204" pitchFamily="34" charset="0"/>
              </a:rPr>
              <a:t>d</a:t>
            </a:r>
            <a:r>
              <a:rPr sz="1600" b="1" spc="15" dirty="0">
                <a:solidFill>
                  <a:srgbClr val="002776"/>
                </a:solidFill>
                <a:latin typeface="+mn-lt"/>
                <a:cs typeface="Calibri" panose="020F0502020204030204" pitchFamily="34" charset="0"/>
              </a:rPr>
              <a:t> </a:t>
            </a:r>
            <a:r>
              <a:rPr sz="1600" b="1" dirty="0">
                <a:solidFill>
                  <a:srgbClr val="002776"/>
                </a:solidFill>
                <a:latin typeface="+mn-lt"/>
                <a:cs typeface="Calibri" panose="020F0502020204030204" pitchFamily="34" charset="0"/>
              </a:rPr>
              <a:t>p</a:t>
            </a:r>
            <a:r>
              <a:rPr sz="1600" b="1" spc="-15" dirty="0">
                <a:solidFill>
                  <a:srgbClr val="002776"/>
                </a:solidFill>
                <a:latin typeface="+mn-lt"/>
                <a:cs typeface="Calibri" panose="020F0502020204030204" pitchFamily="34" charset="0"/>
              </a:rPr>
              <a:t>o</a:t>
            </a:r>
            <a:r>
              <a:rPr sz="1600" b="1" spc="-20" dirty="0">
                <a:solidFill>
                  <a:srgbClr val="002776"/>
                </a:solidFill>
                <a:latin typeface="+mn-lt"/>
                <a:cs typeface="Calibri" panose="020F0502020204030204" pitchFamily="34" charset="0"/>
              </a:rPr>
              <a:t>w</a:t>
            </a:r>
            <a:r>
              <a:rPr sz="1600" b="1" spc="-10" dirty="0">
                <a:solidFill>
                  <a:srgbClr val="002776"/>
                </a:solidFill>
                <a:latin typeface="+mn-lt"/>
                <a:cs typeface="Calibri" panose="020F0502020204030204" pitchFamily="34" charset="0"/>
              </a:rPr>
              <a:t>ie</a:t>
            </a:r>
            <a:r>
              <a:rPr sz="1600" b="1" spc="-15" dirty="0">
                <a:solidFill>
                  <a:srgbClr val="002776"/>
                </a:solidFill>
                <a:latin typeface="+mn-lt"/>
                <a:cs typeface="Calibri" panose="020F0502020204030204" pitchFamily="34" charset="0"/>
              </a:rPr>
              <a:t>r</a:t>
            </a:r>
            <a:r>
              <a:rPr sz="1600" b="1" spc="-40" dirty="0">
                <a:solidFill>
                  <a:srgbClr val="002776"/>
                </a:solidFill>
                <a:latin typeface="+mn-lt"/>
                <a:cs typeface="Calibri" panose="020F0502020204030204" pitchFamily="34" charset="0"/>
              </a:rPr>
              <a:t>z</a:t>
            </a:r>
            <a:r>
              <a:rPr sz="1600" b="1" spc="-20" dirty="0">
                <a:solidFill>
                  <a:srgbClr val="002776"/>
                </a:solidFill>
                <a:latin typeface="+mn-lt"/>
                <a:cs typeface="Calibri" panose="020F0502020204030204" pitchFamily="34" charset="0"/>
              </a:rPr>
              <a:t>c</a:t>
            </a:r>
            <a:r>
              <a:rPr sz="1600" b="1" dirty="0">
                <a:solidFill>
                  <a:srgbClr val="002776"/>
                </a:solidFill>
                <a:latin typeface="+mn-lt"/>
                <a:cs typeface="Calibri" panose="020F0502020204030204" pitchFamily="34" charset="0"/>
              </a:rPr>
              <a:t>hni</a:t>
            </a:r>
            <a:r>
              <a:rPr sz="1600" b="1" spc="30" dirty="0">
                <a:solidFill>
                  <a:srgbClr val="002776"/>
                </a:solidFill>
                <a:latin typeface="+mn-lt"/>
                <a:cs typeface="Calibri" panose="020F0502020204030204" pitchFamily="34" charset="0"/>
              </a:rPr>
              <a:t> </a:t>
            </a:r>
            <a:r>
              <a:rPr sz="1600" b="1" spc="-15" dirty="0">
                <a:solidFill>
                  <a:srgbClr val="002776"/>
                </a:solidFill>
                <a:latin typeface="+mn-lt"/>
                <a:cs typeface="Calibri" panose="020F0502020204030204" pitchFamily="34" charset="0"/>
              </a:rPr>
              <a:t>w</a:t>
            </a:r>
            <a:r>
              <a:rPr sz="1600" b="1" dirty="0">
                <a:solidFill>
                  <a:srgbClr val="002776"/>
                </a:solidFill>
                <a:latin typeface="+mn-lt"/>
                <a:cs typeface="Calibri" panose="020F0502020204030204" pitchFamily="34" charset="0"/>
              </a:rPr>
              <a:t>ęg</a:t>
            </a:r>
            <a:r>
              <a:rPr sz="1600" b="1" spc="-5" dirty="0">
                <a:solidFill>
                  <a:srgbClr val="002776"/>
                </a:solidFill>
                <a:latin typeface="+mn-lt"/>
                <a:cs typeface="Calibri" panose="020F0502020204030204" pitchFamily="34" charset="0"/>
              </a:rPr>
              <a:t>l</a:t>
            </a:r>
            <a:r>
              <a:rPr sz="1600" b="1" dirty="0">
                <a:solidFill>
                  <a:srgbClr val="002776"/>
                </a:solidFill>
                <a:latin typeface="+mn-lt"/>
                <a:cs typeface="Calibri" panose="020F0502020204030204" pitchFamily="34" charset="0"/>
              </a:rPr>
              <a:t>a</a:t>
            </a:r>
          </a:p>
        </p:txBody>
      </p:sp>
      <p:sp>
        <p:nvSpPr>
          <p:cNvPr id="6" name="object 6"/>
          <p:cNvSpPr/>
          <p:nvPr/>
        </p:nvSpPr>
        <p:spPr>
          <a:xfrm>
            <a:off x="2435654" y="2043581"/>
            <a:ext cx="4030967" cy="1764791"/>
          </a:xfrm>
          <a:prstGeom prst="rect">
            <a:avLst/>
          </a:prstGeom>
          <a:blipFill>
            <a:blip r:embed="rId3" cstate="print"/>
            <a:stretch>
              <a:fillRect/>
            </a:stretch>
          </a:blipFill>
        </p:spPr>
        <p:txBody>
          <a:bodyPr wrap="square" lIns="0" tIns="0" rIns="0" bIns="0" rtlCol="0"/>
          <a:lstStyle/>
          <a:p>
            <a:endParaRPr/>
          </a:p>
        </p:txBody>
      </p:sp>
      <p:sp>
        <p:nvSpPr>
          <p:cNvPr id="7" name="Tytuł 6"/>
          <p:cNvSpPr>
            <a:spLocks noGrp="1"/>
          </p:cNvSpPr>
          <p:nvPr>
            <p:ph type="title"/>
          </p:nvPr>
        </p:nvSpPr>
        <p:spPr>
          <a:xfrm>
            <a:off x="440161" y="98381"/>
            <a:ext cx="8229600" cy="720080"/>
          </a:xfrm>
        </p:spPr>
        <p:txBody>
          <a:bodyPr/>
          <a:lstStyle/>
          <a:p>
            <a:r>
              <a:rPr lang="pl-PL" dirty="0"/>
              <a:t>Metody ręcznego pobierania próbek – </a:t>
            </a:r>
            <a:r>
              <a:rPr lang="pl-PL" dirty="0" smtClean="0"/>
              <a:t>pryzma</a:t>
            </a:r>
            <a:endParaRPr lang="pl-PL" dirty="0"/>
          </a:p>
        </p:txBody>
      </p:sp>
    </p:spTree>
    <p:extLst>
      <p:ext uri="{BB962C8B-B14F-4D97-AF65-F5344CB8AC3E}">
        <p14:creationId xmlns:p14="http://schemas.microsoft.com/office/powerpoint/2010/main" val="1933948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5" name="object 5"/>
          <p:cNvSpPr/>
          <p:nvPr/>
        </p:nvSpPr>
        <p:spPr>
          <a:xfrm>
            <a:off x="3419872" y="4025997"/>
            <a:ext cx="1836419" cy="1754111"/>
          </a:xfrm>
          <a:prstGeom prst="rect">
            <a:avLst/>
          </a:prstGeom>
          <a:blipFill>
            <a:blip r:embed="rId3" cstate="print"/>
            <a:stretch>
              <a:fillRect/>
            </a:stretch>
          </a:blipFill>
        </p:spPr>
        <p:txBody>
          <a:bodyPr wrap="square" lIns="0" tIns="0" rIns="0" bIns="0" rtlCol="0"/>
          <a:lstStyle/>
          <a:p>
            <a:endParaRPr/>
          </a:p>
        </p:txBody>
      </p:sp>
      <p:sp>
        <p:nvSpPr>
          <p:cNvPr id="9" name="Prostokąt 8">
            <a:extLst>
              <a:ext uri="{FF2B5EF4-FFF2-40B4-BE49-F238E27FC236}">
                <a16:creationId xmlns:a16="http://schemas.microsoft.com/office/drawing/2014/main" id="{44CF2580-5BB4-4976-B16B-7D621895185E}"/>
              </a:ext>
            </a:extLst>
          </p:cNvPr>
          <p:cNvSpPr/>
          <p:nvPr/>
        </p:nvSpPr>
        <p:spPr>
          <a:xfrm>
            <a:off x="602803" y="1094588"/>
            <a:ext cx="7830769" cy="923330"/>
          </a:xfrm>
          <a:prstGeom prst="rect">
            <a:avLst/>
          </a:prstGeom>
          <a:solidFill>
            <a:srgbClr val="29619F"/>
          </a:solidFill>
        </p:spPr>
        <p:txBody>
          <a:bodyPr wrap="square">
            <a:spAutoFit/>
          </a:bodyPr>
          <a:lstStyle/>
          <a:p>
            <a:pPr algn="ctr"/>
            <a:r>
              <a:rPr lang="pl-PL" b="1" dirty="0">
                <a:solidFill>
                  <a:schemeClr val="bg1"/>
                </a:solidFill>
                <a:latin typeface="+mn-lt"/>
                <a:cs typeface="Arial" panose="020B0604020202020204" pitchFamily="34" charset="0"/>
              </a:rPr>
              <a:t>ROZPORZĄDZENIE MINISTRA ENERGII z dnia 27 września 2018 r. w sprawie sposobu pobierania próbek </a:t>
            </a:r>
            <a:r>
              <a:rPr lang="pl-PL" b="1" dirty="0" smtClean="0">
                <a:solidFill>
                  <a:schemeClr val="bg1"/>
                </a:solidFill>
                <a:latin typeface="+mn-lt"/>
                <a:cs typeface="Arial" panose="020B0604020202020204" pitchFamily="34" charset="0"/>
              </a:rPr>
              <a:t/>
            </a:r>
            <a:br>
              <a:rPr lang="pl-PL" b="1" dirty="0" smtClean="0">
                <a:solidFill>
                  <a:schemeClr val="bg1"/>
                </a:solidFill>
                <a:latin typeface="+mn-lt"/>
                <a:cs typeface="Arial" panose="020B0604020202020204" pitchFamily="34" charset="0"/>
              </a:rPr>
            </a:br>
            <a:r>
              <a:rPr lang="pl-PL" b="1" dirty="0" smtClean="0">
                <a:solidFill>
                  <a:schemeClr val="bg1"/>
                </a:solidFill>
                <a:latin typeface="+mn-lt"/>
                <a:cs typeface="Arial" panose="020B0604020202020204" pitchFamily="34" charset="0"/>
              </a:rPr>
              <a:t>paliw </a:t>
            </a:r>
            <a:r>
              <a:rPr lang="pl-PL" b="1" dirty="0">
                <a:solidFill>
                  <a:schemeClr val="bg1"/>
                </a:solidFill>
                <a:latin typeface="+mn-lt"/>
                <a:cs typeface="Arial" panose="020B0604020202020204" pitchFamily="34" charset="0"/>
              </a:rPr>
              <a:t>stałych </a:t>
            </a:r>
          </a:p>
        </p:txBody>
      </p:sp>
      <p:sp>
        <p:nvSpPr>
          <p:cNvPr id="10" name="Text Box 5">
            <a:extLst>
              <a:ext uri="{FF2B5EF4-FFF2-40B4-BE49-F238E27FC236}">
                <a16:creationId xmlns:a16="http://schemas.microsoft.com/office/drawing/2014/main" id="{C9469EC9-0D00-4B3E-B091-99ACF3A8E0C1}"/>
              </a:ext>
            </a:extLst>
          </p:cNvPr>
          <p:cNvSpPr txBox="1">
            <a:spLocks noChangeArrowheads="1"/>
          </p:cNvSpPr>
          <p:nvPr/>
        </p:nvSpPr>
        <p:spPr bwMode="auto">
          <a:xfrm>
            <a:off x="613097" y="2277368"/>
            <a:ext cx="78204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r>
              <a:rPr lang="pl-PL" altLang="pl-PL" b="1" dirty="0">
                <a:solidFill>
                  <a:srgbClr val="002776"/>
                </a:solidFill>
                <a:latin typeface="+mn-lt"/>
              </a:rPr>
              <a:t>Przy pobieraniu próbek z partii składającej się </a:t>
            </a:r>
            <a:r>
              <a:rPr lang="pl-PL" altLang="pl-PL" b="1" dirty="0" smtClean="0">
                <a:solidFill>
                  <a:srgbClr val="002776"/>
                </a:solidFill>
                <a:latin typeface="+mn-lt"/>
              </a:rPr>
              <a:t/>
            </a:r>
            <a:br>
              <a:rPr lang="pl-PL" altLang="pl-PL" b="1" dirty="0" smtClean="0">
                <a:solidFill>
                  <a:srgbClr val="002776"/>
                </a:solidFill>
                <a:latin typeface="+mn-lt"/>
              </a:rPr>
            </a:br>
            <a:r>
              <a:rPr lang="pl-PL" altLang="pl-PL" b="1" dirty="0" smtClean="0">
                <a:solidFill>
                  <a:srgbClr val="002776"/>
                </a:solidFill>
                <a:latin typeface="+mn-lt"/>
              </a:rPr>
              <a:t>z </a:t>
            </a:r>
            <a:r>
              <a:rPr lang="pl-PL" altLang="pl-PL" b="1" dirty="0">
                <a:solidFill>
                  <a:srgbClr val="002776"/>
                </a:solidFill>
                <a:latin typeface="+mn-lt"/>
              </a:rPr>
              <a:t>pojedynczych opakowań próbka pierwotna składa się </a:t>
            </a:r>
            <a:r>
              <a:rPr lang="pl-PL" altLang="pl-PL" b="1" dirty="0" smtClean="0">
                <a:solidFill>
                  <a:srgbClr val="002776"/>
                </a:solidFill>
                <a:latin typeface="+mn-lt"/>
              </a:rPr>
              <a:t/>
            </a:r>
            <a:br>
              <a:rPr lang="pl-PL" altLang="pl-PL" b="1" dirty="0" smtClean="0">
                <a:solidFill>
                  <a:srgbClr val="002776"/>
                </a:solidFill>
                <a:latin typeface="+mn-lt"/>
              </a:rPr>
            </a:br>
            <a:r>
              <a:rPr lang="pl-PL" altLang="pl-PL" b="1" dirty="0" smtClean="0">
                <a:solidFill>
                  <a:srgbClr val="002776"/>
                </a:solidFill>
                <a:latin typeface="+mn-lt"/>
              </a:rPr>
              <a:t>z </a:t>
            </a:r>
            <a:r>
              <a:rPr lang="pl-PL" altLang="pl-PL" b="1" dirty="0">
                <a:solidFill>
                  <a:srgbClr val="002776"/>
                </a:solidFill>
                <a:latin typeface="+mn-lt"/>
              </a:rPr>
              <a:t>całego lub części opakowania. Opakowania powinny być wybierane losowo z całej partii, zapewniając by wszystkie opakowania miały równe prawdopodobieństwo </a:t>
            </a:r>
            <a:r>
              <a:rPr lang="pl-PL" altLang="pl-PL" b="1" dirty="0" smtClean="0">
                <a:solidFill>
                  <a:srgbClr val="002776"/>
                </a:solidFill>
                <a:latin typeface="+mn-lt"/>
              </a:rPr>
              <a:t>pobrania.</a:t>
            </a:r>
            <a:endParaRPr lang="pl-PL" altLang="pl-PL" b="1" dirty="0">
              <a:solidFill>
                <a:srgbClr val="002776"/>
              </a:solidFill>
              <a:latin typeface="+mn-lt"/>
            </a:endParaRPr>
          </a:p>
          <a:p>
            <a:pPr algn="just"/>
            <a:endParaRPr lang="pl-PL" altLang="pl-PL" dirty="0">
              <a:latin typeface="Arial" panose="020B0604020202020204" pitchFamily="34" charset="0"/>
            </a:endParaRPr>
          </a:p>
        </p:txBody>
      </p:sp>
      <p:sp>
        <p:nvSpPr>
          <p:cNvPr id="3" name="Tytuł 2"/>
          <p:cNvSpPr>
            <a:spLocks noGrp="1"/>
          </p:cNvSpPr>
          <p:nvPr>
            <p:ph type="title"/>
          </p:nvPr>
        </p:nvSpPr>
        <p:spPr>
          <a:xfrm>
            <a:off x="403387" y="80331"/>
            <a:ext cx="8229600" cy="720080"/>
          </a:xfrm>
        </p:spPr>
        <p:txBody>
          <a:bodyPr/>
          <a:lstStyle/>
          <a:p>
            <a:r>
              <a:rPr lang="pl-PL" altLang="pl-PL" dirty="0"/>
              <a:t>Metody ręcznego pobierania próbek - węgiel </a:t>
            </a:r>
            <a:r>
              <a:rPr lang="pl-PL" altLang="pl-PL" dirty="0" smtClean="0"/>
              <a:t>paczkowany</a:t>
            </a:r>
            <a:endParaRPr lang="pl-PL" dirty="0"/>
          </a:p>
        </p:txBody>
      </p:sp>
    </p:spTree>
    <p:extLst>
      <p:ext uri="{BB962C8B-B14F-4D97-AF65-F5344CB8AC3E}">
        <p14:creationId xmlns:p14="http://schemas.microsoft.com/office/powerpoint/2010/main" val="2900135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18" name="object 18"/>
          <p:cNvSpPr/>
          <p:nvPr/>
        </p:nvSpPr>
        <p:spPr>
          <a:xfrm>
            <a:off x="3080691" y="2608410"/>
            <a:ext cx="2223515" cy="914399"/>
          </a:xfrm>
          <a:prstGeom prst="rect">
            <a:avLst/>
          </a:prstGeom>
          <a:blipFill>
            <a:blip r:embed="rId3" cstate="print"/>
            <a:stretch>
              <a:fillRect/>
            </a:stretch>
          </a:blipFill>
        </p:spPr>
        <p:txBody>
          <a:bodyPr wrap="square" lIns="0" tIns="0" rIns="0" bIns="0" rtlCol="0"/>
          <a:lstStyle/>
          <a:p>
            <a:endParaRPr/>
          </a:p>
        </p:txBody>
      </p:sp>
      <p:sp>
        <p:nvSpPr>
          <p:cNvPr id="22" name="Prostokąt 21">
            <a:extLst>
              <a:ext uri="{FF2B5EF4-FFF2-40B4-BE49-F238E27FC236}">
                <a16:creationId xmlns:a16="http://schemas.microsoft.com/office/drawing/2014/main" id="{AA47FA99-7E06-4A2D-AFC9-37746B65155D}"/>
              </a:ext>
            </a:extLst>
          </p:cNvPr>
          <p:cNvSpPr>
            <a:spLocks noChangeArrowheads="1"/>
          </p:cNvSpPr>
          <p:nvPr/>
        </p:nvSpPr>
        <p:spPr bwMode="auto">
          <a:xfrm>
            <a:off x="648792" y="1412776"/>
            <a:ext cx="8012112"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defRPr/>
            </a:pPr>
            <a:r>
              <a:rPr lang="pl-PL" altLang="pl-PL" b="1" dirty="0">
                <a:solidFill>
                  <a:srgbClr val="002776"/>
                </a:solidFill>
                <a:latin typeface="+mn-lt"/>
              </a:rPr>
              <a:t>Liczbę opakowań jednostkowych, które należy pobrać </a:t>
            </a:r>
            <a:r>
              <a:rPr lang="pl-PL" altLang="pl-PL" b="1" dirty="0" smtClean="0">
                <a:solidFill>
                  <a:srgbClr val="002776"/>
                </a:solidFill>
                <a:latin typeface="+mn-lt"/>
              </a:rPr>
              <a:t/>
            </a:r>
            <a:br>
              <a:rPr lang="pl-PL" altLang="pl-PL" b="1" dirty="0" smtClean="0">
                <a:solidFill>
                  <a:srgbClr val="002776"/>
                </a:solidFill>
                <a:latin typeface="+mn-lt"/>
              </a:rPr>
            </a:br>
            <a:r>
              <a:rPr lang="pl-PL" altLang="pl-PL" b="1" dirty="0" smtClean="0">
                <a:solidFill>
                  <a:srgbClr val="002776"/>
                </a:solidFill>
                <a:latin typeface="+mn-lt"/>
              </a:rPr>
              <a:t>z </a:t>
            </a:r>
            <a:r>
              <a:rPr lang="pl-PL" altLang="pl-PL" b="1" dirty="0">
                <a:solidFill>
                  <a:srgbClr val="002776"/>
                </a:solidFill>
                <a:latin typeface="+mn-lt"/>
              </a:rPr>
              <a:t>partii paliwa stałego obliczamy według wzoru:</a:t>
            </a:r>
          </a:p>
          <a:p>
            <a:pPr algn="just">
              <a:lnSpc>
                <a:spcPct val="150000"/>
              </a:lnSpc>
              <a:defRPr/>
            </a:pPr>
            <a:endParaRPr lang="pl-PL" altLang="pl-PL" dirty="0">
              <a:solidFill>
                <a:srgbClr val="002776"/>
              </a:solidFill>
              <a:latin typeface="+mn-lt"/>
            </a:endParaRPr>
          </a:p>
          <a:p>
            <a:pPr algn="just">
              <a:lnSpc>
                <a:spcPct val="150000"/>
              </a:lnSpc>
              <a:defRPr/>
            </a:pPr>
            <a:endParaRPr lang="pl-PL" altLang="pl-PL" i="1" dirty="0">
              <a:solidFill>
                <a:srgbClr val="002776"/>
              </a:solidFill>
              <a:latin typeface="+mn-lt"/>
            </a:endParaRPr>
          </a:p>
          <a:p>
            <a:pPr algn="just">
              <a:lnSpc>
                <a:spcPct val="150000"/>
              </a:lnSpc>
              <a:defRPr/>
            </a:pPr>
            <a:endParaRPr lang="pl-PL" altLang="pl-PL" i="1" dirty="0">
              <a:solidFill>
                <a:srgbClr val="002776"/>
              </a:solidFill>
              <a:latin typeface="+mn-lt"/>
            </a:endParaRPr>
          </a:p>
          <a:p>
            <a:pPr algn="just">
              <a:lnSpc>
                <a:spcPct val="150000"/>
              </a:lnSpc>
              <a:defRPr/>
            </a:pPr>
            <a:r>
              <a:rPr lang="pl-PL" altLang="pl-PL" i="1" dirty="0">
                <a:solidFill>
                  <a:srgbClr val="002776"/>
                </a:solidFill>
                <a:latin typeface="+mn-lt"/>
              </a:rPr>
              <a:t>	</a:t>
            </a:r>
          </a:p>
          <a:p>
            <a:pPr>
              <a:defRPr/>
            </a:pPr>
            <a:r>
              <a:rPr lang="pl-PL" altLang="pl-PL" b="1" i="1" dirty="0">
                <a:solidFill>
                  <a:srgbClr val="002776"/>
                </a:solidFill>
                <a:latin typeface="+mn-lt"/>
              </a:rPr>
              <a:t>M</a:t>
            </a:r>
            <a:r>
              <a:rPr lang="pl-PL" altLang="pl-PL" b="1" dirty="0">
                <a:solidFill>
                  <a:srgbClr val="002776"/>
                </a:solidFill>
                <a:latin typeface="+mn-lt"/>
              </a:rPr>
              <a:t> </a:t>
            </a:r>
            <a:r>
              <a:rPr lang="pl-PL" altLang="pl-PL" b="1" dirty="0" smtClean="0">
                <a:solidFill>
                  <a:srgbClr val="002776"/>
                </a:solidFill>
                <a:latin typeface="+mn-lt"/>
              </a:rPr>
              <a:t>	- </a:t>
            </a:r>
            <a:r>
              <a:rPr lang="pl-PL" altLang="pl-PL" b="1" dirty="0">
                <a:solidFill>
                  <a:srgbClr val="002776"/>
                </a:solidFill>
                <a:latin typeface="+mn-lt"/>
              </a:rPr>
              <a:t>masa badanej partii węgla w kg</a:t>
            </a:r>
          </a:p>
          <a:p>
            <a:pPr>
              <a:defRPr/>
            </a:pPr>
            <a:r>
              <a:rPr lang="pl-PL" altLang="pl-PL" b="1" dirty="0" smtClean="0">
                <a:solidFill>
                  <a:srgbClr val="002776"/>
                </a:solidFill>
                <a:latin typeface="+mn-lt"/>
              </a:rPr>
              <a:t>m	- </a:t>
            </a:r>
            <a:r>
              <a:rPr lang="pl-PL" altLang="pl-PL" b="1" dirty="0">
                <a:solidFill>
                  <a:srgbClr val="002776"/>
                </a:solidFill>
                <a:latin typeface="+mn-lt"/>
              </a:rPr>
              <a:t>masa opakowania jednostkowego w kg</a:t>
            </a:r>
          </a:p>
          <a:p>
            <a:pPr>
              <a:defRPr/>
            </a:pPr>
            <a:r>
              <a:rPr lang="pl-PL" altLang="pl-PL" b="1" dirty="0" smtClean="0">
                <a:solidFill>
                  <a:srgbClr val="002776"/>
                </a:solidFill>
                <a:latin typeface="+mn-lt"/>
              </a:rPr>
              <a:t>D	- </a:t>
            </a:r>
            <a:r>
              <a:rPr lang="pl-PL" altLang="pl-PL" b="1" dirty="0">
                <a:solidFill>
                  <a:srgbClr val="002776"/>
                </a:solidFill>
                <a:latin typeface="+mn-lt"/>
              </a:rPr>
              <a:t>wielkość największego ziarna w badanej partii </a:t>
            </a:r>
            <a:r>
              <a:rPr lang="pl-PL" altLang="pl-PL" b="1" dirty="0" smtClean="0">
                <a:solidFill>
                  <a:srgbClr val="002776"/>
                </a:solidFill>
                <a:latin typeface="+mn-lt"/>
              </a:rPr>
              <a:t>	paliwa </a:t>
            </a:r>
            <a:r>
              <a:rPr lang="pl-PL" altLang="pl-PL" b="1" dirty="0">
                <a:solidFill>
                  <a:srgbClr val="002776"/>
                </a:solidFill>
                <a:latin typeface="+mn-lt"/>
              </a:rPr>
              <a:t>stałego </a:t>
            </a:r>
            <a:r>
              <a:rPr lang="pl-PL" altLang="pl-PL" b="1" dirty="0" smtClean="0">
                <a:solidFill>
                  <a:srgbClr val="002776"/>
                </a:solidFill>
                <a:latin typeface="+mn-lt"/>
              </a:rPr>
              <a:t>w </a:t>
            </a:r>
            <a:r>
              <a:rPr lang="pl-PL" altLang="pl-PL" b="1" dirty="0">
                <a:solidFill>
                  <a:srgbClr val="002776"/>
                </a:solidFill>
                <a:latin typeface="+mn-lt"/>
              </a:rPr>
              <a:t>mm</a:t>
            </a:r>
          </a:p>
          <a:p>
            <a:pPr marL="536575" algn="just">
              <a:lnSpc>
                <a:spcPct val="150000"/>
              </a:lnSpc>
              <a:defRPr/>
            </a:pPr>
            <a:endParaRPr lang="pl-PL" altLang="pl-PL" b="1" dirty="0">
              <a:solidFill>
                <a:srgbClr val="FF0000"/>
              </a:solidFill>
              <a:latin typeface="+mn-lt"/>
            </a:endParaRPr>
          </a:p>
        </p:txBody>
      </p:sp>
      <p:sp>
        <p:nvSpPr>
          <p:cNvPr id="3" name="Tytuł 2"/>
          <p:cNvSpPr>
            <a:spLocks noGrp="1"/>
          </p:cNvSpPr>
          <p:nvPr>
            <p:ph type="title"/>
          </p:nvPr>
        </p:nvSpPr>
        <p:spPr>
          <a:xfrm>
            <a:off x="456185" y="43951"/>
            <a:ext cx="8229600" cy="720080"/>
          </a:xfrm>
        </p:spPr>
        <p:txBody>
          <a:bodyPr/>
          <a:lstStyle/>
          <a:p>
            <a:r>
              <a:rPr lang="pl-PL" altLang="pl-PL" sz="2000" dirty="0"/>
              <a:t>Metody ręcznego pobierania próbek </a:t>
            </a:r>
            <a:r>
              <a:rPr lang="pl-PL" altLang="pl-PL" sz="2000" dirty="0" smtClean="0"/>
              <a:t/>
            </a:r>
            <a:br>
              <a:rPr lang="pl-PL" altLang="pl-PL" sz="2000" dirty="0" smtClean="0"/>
            </a:br>
            <a:r>
              <a:rPr lang="pl-PL" altLang="pl-PL" sz="2000" dirty="0" smtClean="0"/>
              <a:t>- </a:t>
            </a:r>
            <a:r>
              <a:rPr lang="pl-PL" altLang="pl-PL" sz="2000" dirty="0"/>
              <a:t>węgiel </a:t>
            </a:r>
            <a:r>
              <a:rPr lang="pl-PL" altLang="pl-PL" sz="2000" dirty="0" smtClean="0"/>
              <a:t>paczkowany</a:t>
            </a:r>
            <a:endParaRPr lang="pl-PL" sz="2000" dirty="0"/>
          </a:p>
        </p:txBody>
      </p:sp>
    </p:spTree>
    <p:extLst>
      <p:ext uri="{BB962C8B-B14F-4D97-AF65-F5344CB8AC3E}">
        <p14:creationId xmlns:p14="http://schemas.microsoft.com/office/powerpoint/2010/main" val="3961099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Działania na rzecz </a:t>
            </a:r>
            <a:r>
              <a:rPr lang="pl-PL" sz="2000" dirty="0" smtClean="0"/>
              <a:t>czystości </a:t>
            </a:r>
            <a:r>
              <a:rPr lang="pl-PL" sz="2000" dirty="0"/>
              <a:t>powietrza</a:t>
            </a:r>
          </a:p>
        </p:txBody>
      </p:sp>
      <p:sp>
        <p:nvSpPr>
          <p:cNvPr id="5" name="Prostokąt 4"/>
          <p:cNvSpPr/>
          <p:nvPr/>
        </p:nvSpPr>
        <p:spPr>
          <a:xfrm>
            <a:off x="430746" y="980728"/>
            <a:ext cx="3781214"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pl-PL" b="1" dirty="0">
                <a:solidFill>
                  <a:prstClr val="white"/>
                </a:solidFill>
              </a:rPr>
              <a:t>Ustawa o systemie monitorowania </a:t>
            </a:r>
            <a:br>
              <a:rPr lang="pl-PL" b="1" dirty="0">
                <a:solidFill>
                  <a:prstClr val="white"/>
                </a:solidFill>
              </a:rPr>
            </a:br>
            <a:r>
              <a:rPr lang="pl-PL" b="1" dirty="0">
                <a:solidFill>
                  <a:prstClr val="white"/>
                </a:solidFill>
              </a:rPr>
              <a:t>i kontroli jakości paliw </a:t>
            </a:r>
          </a:p>
        </p:txBody>
      </p:sp>
      <p:sp>
        <p:nvSpPr>
          <p:cNvPr id="7" name="Strzałka w dół 6"/>
          <p:cNvSpPr/>
          <p:nvPr/>
        </p:nvSpPr>
        <p:spPr>
          <a:xfrm>
            <a:off x="6459288" y="2074562"/>
            <a:ext cx="391654" cy="32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8" name="Strzałka w dół 7"/>
          <p:cNvSpPr/>
          <p:nvPr/>
        </p:nvSpPr>
        <p:spPr>
          <a:xfrm>
            <a:off x="2123728" y="2008771"/>
            <a:ext cx="391654" cy="32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9" name="Elipsa 8"/>
          <p:cNvSpPr/>
          <p:nvPr/>
        </p:nvSpPr>
        <p:spPr>
          <a:xfrm>
            <a:off x="825821" y="2490736"/>
            <a:ext cx="2987468" cy="9401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b="1" dirty="0">
                <a:solidFill>
                  <a:srgbClr val="FF0000"/>
                </a:solidFill>
              </a:rPr>
              <a:t>Zabrania się wprowadzania do obrotu</a:t>
            </a:r>
          </a:p>
        </p:txBody>
      </p:sp>
      <p:sp>
        <p:nvSpPr>
          <p:cNvPr id="10" name="Elipsa 9"/>
          <p:cNvSpPr/>
          <p:nvPr/>
        </p:nvSpPr>
        <p:spPr>
          <a:xfrm>
            <a:off x="5253224" y="2455884"/>
            <a:ext cx="2803782" cy="9750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b="1" dirty="0">
                <a:solidFill>
                  <a:srgbClr val="FF0000"/>
                </a:solidFill>
              </a:rPr>
              <a:t>Zakazuje się spalania</a:t>
            </a:r>
          </a:p>
        </p:txBody>
      </p:sp>
      <p:sp>
        <p:nvSpPr>
          <p:cNvPr id="13" name="Prostokąt 12"/>
          <p:cNvSpPr/>
          <p:nvPr/>
        </p:nvSpPr>
        <p:spPr>
          <a:xfrm>
            <a:off x="639528" y="3529492"/>
            <a:ext cx="3884426" cy="169277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9388" indent="-179388">
              <a:spcAft>
                <a:spcPts val="600"/>
              </a:spcAft>
              <a:buFont typeface="Arial" panose="020B0604020202020204" pitchFamily="34" charset="0"/>
              <a:buChar char="•"/>
              <a:defRPr/>
            </a:pPr>
            <a:r>
              <a:rPr lang="pl-PL" sz="1400" b="1" dirty="0" smtClean="0">
                <a:solidFill>
                  <a:srgbClr val="002776"/>
                </a:solidFill>
              </a:rPr>
              <a:t>mułu </a:t>
            </a:r>
            <a:r>
              <a:rPr lang="pl-PL" sz="1400" b="1" dirty="0">
                <a:solidFill>
                  <a:srgbClr val="002776"/>
                </a:solidFill>
              </a:rPr>
              <a:t>i </a:t>
            </a:r>
            <a:r>
              <a:rPr lang="pl-PL" sz="1400" b="1" dirty="0" smtClean="0">
                <a:solidFill>
                  <a:srgbClr val="002776"/>
                </a:solidFill>
              </a:rPr>
              <a:t>flotokoncentratu,</a:t>
            </a:r>
            <a:endParaRPr lang="pl-PL" sz="1400" b="1" dirty="0">
              <a:solidFill>
                <a:srgbClr val="002776"/>
              </a:solidFill>
            </a:endParaRPr>
          </a:p>
          <a:p>
            <a:pPr marL="179388" indent="-179388">
              <a:spcAft>
                <a:spcPts val="600"/>
              </a:spcAft>
              <a:buFont typeface="Arial" panose="020B0604020202020204" pitchFamily="34" charset="0"/>
              <a:buChar char="•"/>
              <a:defRPr/>
            </a:pPr>
            <a:r>
              <a:rPr lang="pl-PL" sz="1400" b="1" dirty="0">
                <a:solidFill>
                  <a:srgbClr val="002776"/>
                </a:solidFill>
              </a:rPr>
              <a:t>w</a:t>
            </a:r>
            <a:r>
              <a:rPr lang="pl-PL" sz="1400" b="1" dirty="0" smtClean="0">
                <a:solidFill>
                  <a:srgbClr val="002776"/>
                </a:solidFill>
              </a:rPr>
              <a:t>ęgla brunatnego, </a:t>
            </a:r>
            <a:endParaRPr lang="pl-PL" sz="1400" b="1" dirty="0">
              <a:solidFill>
                <a:srgbClr val="002776"/>
              </a:solidFill>
            </a:endParaRPr>
          </a:p>
          <a:p>
            <a:pPr marL="179388" indent="-179388">
              <a:spcAft>
                <a:spcPts val="600"/>
              </a:spcAft>
              <a:buFont typeface="Arial" panose="020B0604020202020204" pitchFamily="34" charset="0"/>
              <a:buChar char="•"/>
              <a:defRPr/>
            </a:pPr>
            <a:r>
              <a:rPr lang="pl-PL" sz="1400" b="1" dirty="0" err="1">
                <a:solidFill>
                  <a:srgbClr val="002776"/>
                </a:solidFill>
              </a:rPr>
              <a:t>n</a:t>
            </a:r>
            <a:r>
              <a:rPr lang="pl-PL" sz="1400" b="1" dirty="0" err="1" smtClean="0">
                <a:solidFill>
                  <a:srgbClr val="002776"/>
                </a:solidFill>
              </a:rPr>
              <a:t>iesortu</a:t>
            </a:r>
            <a:r>
              <a:rPr lang="pl-PL" sz="1400" b="1" dirty="0" smtClean="0">
                <a:solidFill>
                  <a:srgbClr val="002776"/>
                </a:solidFill>
              </a:rPr>
              <a:t>,</a:t>
            </a:r>
            <a:endParaRPr lang="pl-PL" sz="1400" b="1" dirty="0">
              <a:solidFill>
                <a:srgbClr val="002776"/>
              </a:solidFill>
            </a:endParaRPr>
          </a:p>
          <a:p>
            <a:pPr marL="179388" indent="-179388">
              <a:spcAft>
                <a:spcPts val="600"/>
              </a:spcAft>
              <a:buFont typeface="Arial" panose="020B0604020202020204" pitchFamily="34" charset="0"/>
              <a:buChar char="•"/>
              <a:defRPr/>
            </a:pPr>
            <a:r>
              <a:rPr lang="pl-PL" sz="1400" b="1" dirty="0">
                <a:solidFill>
                  <a:srgbClr val="002776"/>
                </a:solidFill>
              </a:rPr>
              <a:t>p</a:t>
            </a:r>
            <a:r>
              <a:rPr lang="pl-PL" sz="1400" b="1" dirty="0" smtClean="0">
                <a:solidFill>
                  <a:srgbClr val="002776"/>
                </a:solidFill>
              </a:rPr>
              <a:t>aliwa </a:t>
            </a:r>
            <a:r>
              <a:rPr lang="pl-PL" sz="1400" b="1" dirty="0">
                <a:solidFill>
                  <a:srgbClr val="002776"/>
                </a:solidFill>
              </a:rPr>
              <a:t>bez </a:t>
            </a:r>
            <a:r>
              <a:rPr lang="pl-PL" sz="1400" b="1" dirty="0" smtClean="0">
                <a:solidFill>
                  <a:srgbClr val="002776"/>
                </a:solidFill>
              </a:rPr>
              <a:t>świadectwa,</a:t>
            </a:r>
            <a:endParaRPr lang="pl-PL" sz="1400" b="1" dirty="0">
              <a:solidFill>
                <a:srgbClr val="002776"/>
              </a:solidFill>
            </a:endParaRPr>
          </a:p>
          <a:p>
            <a:pPr marL="179388" indent="-179388">
              <a:spcAft>
                <a:spcPts val="600"/>
              </a:spcAft>
              <a:buFont typeface="Arial" panose="020B0604020202020204" pitchFamily="34" charset="0"/>
              <a:buChar char="•"/>
              <a:defRPr/>
            </a:pPr>
            <a:r>
              <a:rPr lang="pl-PL" sz="1400" b="1" dirty="0">
                <a:solidFill>
                  <a:srgbClr val="002776"/>
                </a:solidFill>
              </a:rPr>
              <a:t>m</a:t>
            </a:r>
            <a:r>
              <a:rPr lang="pl-PL" sz="1400" b="1" dirty="0" smtClean="0">
                <a:solidFill>
                  <a:srgbClr val="002776"/>
                </a:solidFill>
              </a:rPr>
              <a:t>ieszanin </a:t>
            </a:r>
            <a:r>
              <a:rPr lang="pl-PL" sz="1400" b="1" dirty="0">
                <a:solidFill>
                  <a:srgbClr val="002776"/>
                </a:solidFill>
              </a:rPr>
              <a:t>paliw zawierających mniej niż 85 % węgla kamiennego</a:t>
            </a:r>
          </a:p>
        </p:txBody>
      </p:sp>
      <p:sp>
        <p:nvSpPr>
          <p:cNvPr id="14" name="Prostokąt 13"/>
          <p:cNvSpPr/>
          <p:nvPr/>
        </p:nvSpPr>
        <p:spPr>
          <a:xfrm>
            <a:off x="4548312" y="3516853"/>
            <a:ext cx="4252478" cy="281615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spcAft>
                <a:spcPts val="600"/>
              </a:spcAft>
              <a:buFont typeface="Arial" panose="020B0604020202020204" pitchFamily="34" charset="0"/>
              <a:buChar char="•"/>
              <a:defRPr/>
            </a:pPr>
            <a:r>
              <a:rPr lang="pl-PL" sz="1400" b="1" dirty="0" smtClean="0">
                <a:solidFill>
                  <a:srgbClr val="002776"/>
                </a:solidFill>
              </a:rPr>
              <a:t>mułu </a:t>
            </a:r>
            <a:r>
              <a:rPr lang="pl-PL" sz="1400" b="1" dirty="0">
                <a:solidFill>
                  <a:srgbClr val="002776"/>
                </a:solidFill>
              </a:rPr>
              <a:t>i flotokoncentratu oraz ich mieszanek,</a:t>
            </a:r>
          </a:p>
          <a:p>
            <a:pPr marL="285750" indent="-285750">
              <a:spcAft>
                <a:spcPts val="600"/>
              </a:spcAft>
              <a:buFont typeface="Arial" panose="020B0604020202020204" pitchFamily="34" charset="0"/>
              <a:buChar char="•"/>
              <a:defRPr/>
            </a:pPr>
            <a:r>
              <a:rPr lang="pl-PL" sz="1400" b="1" dirty="0" smtClean="0">
                <a:solidFill>
                  <a:srgbClr val="002776"/>
                </a:solidFill>
              </a:rPr>
              <a:t>węgla </a:t>
            </a:r>
            <a:r>
              <a:rPr lang="pl-PL" sz="1400" b="1" dirty="0">
                <a:solidFill>
                  <a:srgbClr val="002776"/>
                </a:solidFill>
              </a:rPr>
              <a:t>brunatnego oraz jego mieszanek,</a:t>
            </a:r>
          </a:p>
          <a:p>
            <a:pPr marL="285750" indent="-285750">
              <a:spcAft>
                <a:spcPts val="600"/>
              </a:spcAft>
              <a:buFont typeface="Arial" panose="020B0604020202020204" pitchFamily="34" charset="0"/>
              <a:buChar char="•"/>
              <a:defRPr/>
            </a:pPr>
            <a:r>
              <a:rPr lang="pl-PL" sz="1400" b="1" dirty="0" smtClean="0">
                <a:solidFill>
                  <a:srgbClr val="002776"/>
                </a:solidFill>
              </a:rPr>
              <a:t>węgla </a:t>
            </a:r>
            <a:r>
              <a:rPr lang="pl-PL" sz="1400" b="1" dirty="0">
                <a:solidFill>
                  <a:srgbClr val="002776"/>
                </a:solidFill>
              </a:rPr>
              <a:t>kamiennego, w którym frakcji o uziarnieniu poniżej 3mm jest więcej niż 15% masowo,</a:t>
            </a:r>
          </a:p>
          <a:p>
            <a:pPr marL="285750" indent="-285750">
              <a:spcAft>
                <a:spcPts val="600"/>
              </a:spcAft>
              <a:buFont typeface="Arial" panose="020B0604020202020204" pitchFamily="34" charset="0"/>
              <a:buChar char="•"/>
              <a:defRPr/>
            </a:pPr>
            <a:r>
              <a:rPr lang="pl-PL" sz="1400" b="1" dirty="0" smtClean="0">
                <a:solidFill>
                  <a:srgbClr val="002776"/>
                </a:solidFill>
              </a:rPr>
              <a:t>węgla </a:t>
            </a:r>
            <a:r>
              <a:rPr lang="pl-PL" sz="1400" b="1" dirty="0">
                <a:solidFill>
                  <a:srgbClr val="002776"/>
                </a:solidFill>
              </a:rPr>
              <a:t>kamiennego o słabej jakości</a:t>
            </a:r>
          </a:p>
          <a:p>
            <a:pPr>
              <a:spcAft>
                <a:spcPts val="600"/>
              </a:spcAft>
              <a:defRPr/>
            </a:pPr>
            <a:r>
              <a:rPr lang="pl-PL" sz="1200" b="1" dirty="0" smtClean="0">
                <a:solidFill>
                  <a:srgbClr val="002776"/>
                </a:solidFill>
              </a:rPr>
              <a:t>(</a:t>
            </a:r>
            <a:r>
              <a:rPr lang="pl-PL" sz="1200" b="1" dirty="0" err="1">
                <a:solidFill>
                  <a:srgbClr val="002776"/>
                </a:solidFill>
              </a:rPr>
              <a:t>w.opł</a:t>
            </a:r>
            <a:r>
              <a:rPr lang="pl-PL" sz="1200" b="1" dirty="0">
                <a:solidFill>
                  <a:srgbClr val="002776"/>
                </a:solidFill>
              </a:rPr>
              <a:t>.&lt;23MJ/kg, &gt;10% </a:t>
            </a:r>
            <a:r>
              <a:rPr lang="pl-PL" sz="1200" b="1" dirty="0" err="1">
                <a:solidFill>
                  <a:srgbClr val="002776"/>
                </a:solidFill>
              </a:rPr>
              <a:t>ash</a:t>
            </a:r>
            <a:r>
              <a:rPr lang="pl-PL" sz="1200" b="1" dirty="0">
                <a:solidFill>
                  <a:srgbClr val="002776"/>
                </a:solidFill>
              </a:rPr>
              <a:t>, &gt;0,8% siarki),</a:t>
            </a:r>
          </a:p>
          <a:p>
            <a:pPr marL="285750" indent="-285750">
              <a:spcAft>
                <a:spcPts val="600"/>
              </a:spcAft>
              <a:buFont typeface="Arial" panose="020B0604020202020204" pitchFamily="34" charset="0"/>
              <a:buChar char="•"/>
              <a:defRPr/>
            </a:pPr>
            <a:r>
              <a:rPr lang="pl-PL" sz="1400" b="1" dirty="0" smtClean="0">
                <a:solidFill>
                  <a:srgbClr val="002776"/>
                </a:solidFill>
              </a:rPr>
              <a:t>drewna </a:t>
            </a:r>
            <a:r>
              <a:rPr lang="pl-PL" sz="1400" b="1" dirty="0">
                <a:solidFill>
                  <a:srgbClr val="002776"/>
                </a:solidFill>
              </a:rPr>
              <a:t>(biomasy) o wilgotności powyżej 20%.</a:t>
            </a:r>
          </a:p>
        </p:txBody>
      </p:sp>
      <p:sp>
        <p:nvSpPr>
          <p:cNvPr id="12" name="Prostokąt 11"/>
          <p:cNvSpPr/>
          <p:nvPr/>
        </p:nvSpPr>
        <p:spPr>
          <a:xfrm>
            <a:off x="4624327" y="852038"/>
            <a:ext cx="4176463" cy="1169551"/>
          </a:xfrm>
          <a:prstGeom prst="rect">
            <a:avLst/>
          </a:prstGeom>
        </p:spPr>
        <p:style>
          <a:lnRef idx="1">
            <a:schemeClr val="accent1"/>
          </a:lnRef>
          <a:fillRef idx="3">
            <a:schemeClr val="accent1"/>
          </a:fillRef>
          <a:effectRef idx="2">
            <a:schemeClr val="accent1"/>
          </a:effectRef>
          <a:fontRef idx="minor">
            <a:schemeClr val="lt1"/>
          </a:fontRef>
        </p:style>
        <p:txBody>
          <a:bodyPr wrap="square" anchor="ctr" anchorCtr="0">
            <a:spAutoFit/>
          </a:bodyPr>
          <a:lstStyle/>
          <a:p>
            <a:pPr algn="ctr">
              <a:defRPr/>
            </a:pPr>
            <a:endParaRPr lang="pl-PL" altLang="pl-PL" sz="800" b="1" dirty="0"/>
          </a:p>
          <a:p>
            <a:pPr algn="ctr">
              <a:defRPr/>
            </a:pPr>
            <a:r>
              <a:rPr lang="pl-PL" altLang="pl-PL" sz="1600" b="1" dirty="0" smtClean="0"/>
              <a:t>Uchwały antysmogowe</a:t>
            </a:r>
            <a:endParaRPr lang="pl-PL" altLang="pl-PL" sz="1600" b="1" dirty="0"/>
          </a:p>
          <a:p>
            <a:pPr algn="ctr">
              <a:defRPr/>
            </a:pPr>
            <a:r>
              <a:rPr lang="pl-PL" altLang="pl-PL" sz="1600" b="1" dirty="0"/>
              <a:t>Sejmiku Województwa </a:t>
            </a:r>
            <a:r>
              <a:rPr lang="pl-PL" altLang="pl-PL" sz="1600" b="1" dirty="0" smtClean="0"/>
              <a:t>Wielkopolskiego</a:t>
            </a:r>
            <a:endParaRPr lang="pl-PL" altLang="pl-PL" sz="1600" b="1" dirty="0"/>
          </a:p>
          <a:p>
            <a:pPr algn="ctr">
              <a:defRPr/>
            </a:pPr>
            <a:endParaRPr lang="pl-PL" sz="1400" b="1" dirty="0">
              <a:solidFill>
                <a:schemeClr val="tx1">
                  <a:lumMod val="20000"/>
                  <a:lumOff val="80000"/>
                </a:schemeClr>
              </a:solidFill>
            </a:endParaRPr>
          </a:p>
        </p:txBody>
      </p:sp>
    </p:spTree>
    <p:extLst>
      <p:ext uri="{BB962C8B-B14F-4D97-AF65-F5344CB8AC3E}">
        <p14:creationId xmlns:p14="http://schemas.microsoft.com/office/powerpoint/2010/main" val="41430496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5" name="object 5"/>
          <p:cNvSpPr txBox="1"/>
          <p:nvPr/>
        </p:nvSpPr>
        <p:spPr>
          <a:xfrm>
            <a:off x="539552" y="2564904"/>
            <a:ext cx="7698124" cy="3693319"/>
          </a:xfrm>
          <a:prstGeom prst="rect">
            <a:avLst/>
          </a:prstGeom>
        </p:spPr>
        <p:txBody>
          <a:bodyPr vert="horz" wrap="square" lIns="0" tIns="0" rIns="0" bIns="0" rtlCol="0">
            <a:spAutoFit/>
          </a:bodyPr>
          <a:lstStyle/>
          <a:p>
            <a:pPr marL="12700" marR="5080" indent="-635" algn="just">
              <a:lnSpc>
                <a:spcPct val="100000"/>
              </a:lnSpc>
            </a:pPr>
            <a:r>
              <a:rPr lang="pl-PL" sz="1600" b="1" spc="-15" dirty="0" smtClean="0">
                <a:solidFill>
                  <a:srgbClr val="002776"/>
                </a:solidFill>
                <a:latin typeface="+mn-lt"/>
                <a:cs typeface="Calibri"/>
              </a:rPr>
              <a:t>Usypać </a:t>
            </a:r>
            <a:r>
              <a:rPr lang="pl-PL" sz="1600" b="1" spc="-15" dirty="0">
                <a:solidFill>
                  <a:srgbClr val="002776"/>
                </a:solidFill>
                <a:latin typeface="+mn-lt"/>
                <a:cs typeface="Calibri"/>
              </a:rPr>
              <a:t>całość </a:t>
            </a:r>
            <a:r>
              <a:rPr lang="pl-PL" sz="1600" b="1" spc="-15" dirty="0" smtClean="0">
                <a:solidFill>
                  <a:srgbClr val="002776"/>
                </a:solidFill>
                <a:latin typeface="+mn-lt"/>
                <a:cs typeface="Calibri"/>
              </a:rPr>
              <a:t>próbki ogólnej </a:t>
            </a:r>
            <a:r>
              <a:rPr lang="pl-PL" sz="1600" b="1" spc="-15" dirty="0">
                <a:solidFill>
                  <a:srgbClr val="002776"/>
                </a:solidFill>
                <a:latin typeface="+mn-lt"/>
                <a:cs typeface="Calibri"/>
              </a:rPr>
              <a:t>w stożek. Formowanie stożka należy przeprowadzić starannie, aby materiał zsypywał się równomiernie po jego </a:t>
            </a:r>
            <a:r>
              <a:rPr lang="pl-PL" sz="1600" b="1" spc="-15" dirty="0" smtClean="0">
                <a:solidFill>
                  <a:srgbClr val="002776"/>
                </a:solidFill>
                <a:latin typeface="+mn-lt"/>
                <a:cs typeface="Calibri"/>
              </a:rPr>
              <a:t>zboczach. Materiał</a:t>
            </a:r>
            <a:r>
              <a:rPr lang="pl-PL" sz="1600" b="1" spc="-15" dirty="0">
                <a:solidFill>
                  <a:srgbClr val="002776"/>
                </a:solidFill>
                <a:latin typeface="+mn-lt"/>
                <a:cs typeface="Calibri"/>
              </a:rPr>
              <a:t>, który podczas sypania oddalił się od stożka należy przesunąć do jego podstawy. </a:t>
            </a:r>
            <a:r>
              <a:rPr lang="pl-PL" sz="1600" b="1" spc="-15" dirty="0" smtClean="0">
                <a:solidFill>
                  <a:srgbClr val="002776"/>
                </a:solidFill>
                <a:latin typeface="+mn-lt"/>
                <a:cs typeface="Calibri"/>
              </a:rPr>
              <a:t>Otrzymany </a:t>
            </a:r>
            <a:r>
              <a:rPr lang="pl-PL" sz="1600" b="1" spc="-15" dirty="0">
                <a:solidFill>
                  <a:srgbClr val="002776"/>
                </a:solidFill>
                <a:latin typeface="+mn-lt"/>
                <a:cs typeface="Calibri"/>
              </a:rPr>
              <a:t>stożek należy rozpłaszczyć do postaci ściętego stożka przez stopniowe zagłębianie w jego wierzchołku krawędzi łopaty lub deski i obracanie dookoła jego osi. Następnie należy, pobierać materiał wzdłuż podstawy i usypać z niego drugi stożek. Analogicznie postępując usypać trzeci stożek. Ostatni rozpłaszczony stożek należy podzielić na cztery równe części. </a:t>
            </a:r>
          </a:p>
          <a:p>
            <a:pPr marL="12700" marR="5080" indent="-635" algn="just">
              <a:lnSpc>
                <a:spcPct val="100000"/>
              </a:lnSpc>
            </a:pPr>
            <a:r>
              <a:rPr lang="pl-PL" sz="1600" b="1" spc="-15" dirty="0">
                <a:solidFill>
                  <a:srgbClr val="002776"/>
                </a:solidFill>
                <a:latin typeface="+mn-lt"/>
                <a:cs typeface="Calibri"/>
              </a:rPr>
              <a:t>Przeciwległe ćwiartki należy połączyć ze sobą, uzyskując dwie części. Jedną z części </a:t>
            </a:r>
            <a:r>
              <a:rPr lang="pl-PL" sz="1600" b="1" spc="-15" dirty="0" smtClean="0">
                <a:solidFill>
                  <a:srgbClr val="002776"/>
                </a:solidFill>
                <a:latin typeface="+mn-lt"/>
                <a:cs typeface="Calibri"/>
              </a:rPr>
              <a:t>przenieść </a:t>
            </a:r>
            <a:r>
              <a:rPr lang="pl-PL" sz="1600" b="1" spc="-15" dirty="0">
                <a:solidFill>
                  <a:srgbClr val="002776"/>
                </a:solidFill>
                <a:latin typeface="+mn-lt"/>
                <a:cs typeface="Calibri"/>
              </a:rPr>
              <a:t>do </a:t>
            </a:r>
            <a:r>
              <a:rPr lang="pl-PL" sz="1600" b="1" spc="-15" dirty="0" smtClean="0">
                <a:solidFill>
                  <a:srgbClr val="002776"/>
                </a:solidFill>
                <a:latin typeface="+mn-lt"/>
                <a:cs typeface="Calibri"/>
              </a:rPr>
              <a:t>pojemnika </a:t>
            </a:r>
            <a:r>
              <a:rPr lang="pl-PL" sz="1600" b="1" spc="-15" dirty="0">
                <a:solidFill>
                  <a:srgbClr val="002776"/>
                </a:solidFill>
                <a:latin typeface="+mn-lt"/>
                <a:cs typeface="Calibri"/>
              </a:rPr>
              <a:t>i zabezpieczyć  jako próbkę. Drugą w zależności od potrzeb można również zabezpieczyć, otrzymując w ten sposób drugą równorzędną próbkę </a:t>
            </a:r>
            <a:r>
              <a:rPr lang="pl-PL" sz="1600" b="1" spc="-15" dirty="0" smtClean="0">
                <a:solidFill>
                  <a:srgbClr val="002776"/>
                </a:solidFill>
                <a:latin typeface="+mn-lt"/>
                <a:cs typeface="Calibri"/>
              </a:rPr>
              <a:t>bądź </a:t>
            </a:r>
            <a:r>
              <a:rPr lang="pl-PL" sz="1600" b="1" spc="-15" dirty="0">
                <a:solidFill>
                  <a:srgbClr val="002776"/>
                </a:solidFill>
                <a:latin typeface="+mn-lt"/>
                <a:cs typeface="Calibri"/>
              </a:rPr>
              <a:t>część tą odrzucić jeśli nie jest </a:t>
            </a:r>
            <a:r>
              <a:rPr lang="pl-PL" sz="1600" b="1" spc="-15" dirty="0" smtClean="0">
                <a:solidFill>
                  <a:srgbClr val="002776"/>
                </a:solidFill>
                <a:latin typeface="+mn-lt"/>
                <a:cs typeface="Calibri"/>
              </a:rPr>
              <a:t>potrzebna.</a:t>
            </a:r>
            <a:endParaRPr lang="pl-PL" sz="1600" b="1" spc="-15" dirty="0">
              <a:solidFill>
                <a:srgbClr val="002776"/>
              </a:solidFill>
              <a:latin typeface="+mn-lt"/>
              <a:cs typeface="Calibri"/>
            </a:endParaRPr>
          </a:p>
        </p:txBody>
      </p:sp>
      <p:sp>
        <p:nvSpPr>
          <p:cNvPr id="6" name="object 6"/>
          <p:cNvSpPr/>
          <p:nvPr/>
        </p:nvSpPr>
        <p:spPr>
          <a:xfrm>
            <a:off x="2699792" y="980728"/>
            <a:ext cx="3312368" cy="1501921"/>
          </a:xfrm>
          <a:prstGeom prst="rect">
            <a:avLst/>
          </a:prstGeom>
          <a:blipFill>
            <a:blip r:embed="rId3" cstate="print"/>
            <a:stretch>
              <a:fillRect/>
            </a:stretch>
          </a:blipFill>
        </p:spPr>
        <p:txBody>
          <a:bodyPr wrap="square" lIns="0" tIns="0" rIns="0" bIns="0" rtlCol="0"/>
          <a:lstStyle/>
          <a:p>
            <a:endParaRPr/>
          </a:p>
        </p:txBody>
      </p:sp>
      <p:sp>
        <p:nvSpPr>
          <p:cNvPr id="4" name="Tytuł 3"/>
          <p:cNvSpPr>
            <a:spLocks noGrp="1"/>
          </p:cNvSpPr>
          <p:nvPr>
            <p:ph type="title"/>
          </p:nvPr>
        </p:nvSpPr>
        <p:spPr>
          <a:xfrm>
            <a:off x="457200" y="44569"/>
            <a:ext cx="8229600" cy="720080"/>
          </a:xfrm>
        </p:spPr>
        <p:txBody>
          <a:bodyPr/>
          <a:lstStyle/>
          <a:p>
            <a:r>
              <a:rPr lang="pl-PL" sz="2000" dirty="0"/>
              <a:t>Pomniejszanie próbki – </a:t>
            </a:r>
            <a:r>
              <a:rPr lang="pl-PL" sz="2000" dirty="0" err="1" smtClean="0"/>
              <a:t>kwartowanie</a:t>
            </a:r>
            <a:endParaRPr lang="pl-PL" sz="2000" dirty="0"/>
          </a:p>
        </p:txBody>
      </p:sp>
    </p:spTree>
    <p:extLst>
      <p:ext uri="{BB962C8B-B14F-4D97-AF65-F5344CB8AC3E}">
        <p14:creationId xmlns:p14="http://schemas.microsoft.com/office/powerpoint/2010/main" val="2834714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txBox="1"/>
          <p:nvPr/>
        </p:nvSpPr>
        <p:spPr>
          <a:xfrm>
            <a:off x="4932040" y="4293587"/>
            <a:ext cx="3092450" cy="228600"/>
          </a:xfrm>
          <a:prstGeom prst="rect">
            <a:avLst/>
          </a:prstGeom>
        </p:spPr>
        <p:txBody>
          <a:bodyPr vert="horz" wrap="square" lIns="0" tIns="0" rIns="0" bIns="0" rtlCol="0">
            <a:spAutoFit/>
          </a:bodyPr>
          <a:lstStyle/>
          <a:p>
            <a:pPr marL="12700">
              <a:lnSpc>
                <a:spcPct val="100000"/>
              </a:lnSpc>
            </a:pPr>
            <a:r>
              <a:rPr sz="1600" spc="-10" dirty="0">
                <a:solidFill>
                  <a:srgbClr val="2D2B20"/>
                </a:solidFill>
                <a:latin typeface="Calibri"/>
                <a:cs typeface="Calibri"/>
              </a:rPr>
              <a:t>n</a:t>
            </a:r>
            <a:r>
              <a:rPr sz="1600" spc="-15" dirty="0">
                <a:solidFill>
                  <a:srgbClr val="2D2B20"/>
                </a:solidFill>
                <a:latin typeface="Calibri"/>
                <a:cs typeface="Calibri"/>
              </a:rPr>
              <a:t>orm</a:t>
            </a:r>
            <a:r>
              <a:rPr sz="1600" spc="-10" dirty="0">
                <a:solidFill>
                  <a:srgbClr val="2D2B20"/>
                </a:solidFill>
                <a:latin typeface="Calibri"/>
                <a:cs typeface="Calibri"/>
              </a:rPr>
              <a:t>a</a:t>
            </a:r>
            <a:r>
              <a:rPr sz="1600" spc="10" dirty="0">
                <a:solidFill>
                  <a:srgbClr val="2D2B20"/>
                </a:solidFill>
                <a:latin typeface="Calibri"/>
                <a:cs typeface="Calibri"/>
              </a:rPr>
              <a:t> </a:t>
            </a:r>
            <a:r>
              <a:rPr sz="1600" spc="-10" dirty="0">
                <a:solidFill>
                  <a:srgbClr val="2D2B20"/>
                </a:solidFill>
                <a:latin typeface="Calibri"/>
                <a:cs typeface="Calibri"/>
              </a:rPr>
              <a:t>PN-G-</a:t>
            </a:r>
            <a:r>
              <a:rPr sz="1600" spc="-15" dirty="0">
                <a:solidFill>
                  <a:srgbClr val="2D2B20"/>
                </a:solidFill>
                <a:latin typeface="Calibri"/>
                <a:cs typeface="Calibri"/>
              </a:rPr>
              <a:t>04502</a:t>
            </a:r>
            <a:r>
              <a:rPr sz="1600" dirty="0">
                <a:solidFill>
                  <a:srgbClr val="2D2B20"/>
                </a:solidFill>
                <a:latin typeface="Calibri"/>
                <a:cs typeface="Calibri"/>
              </a:rPr>
              <a:t>:</a:t>
            </a:r>
            <a:r>
              <a:rPr sz="1600" spc="-15" dirty="0">
                <a:solidFill>
                  <a:srgbClr val="2D2B20"/>
                </a:solidFill>
                <a:latin typeface="Calibri"/>
                <a:cs typeface="Calibri"/>
              </a:rPr>
              <a:t>20</a:t>
            </a:r>
            <a:r>
              <a:rPr sz="1600" spc="-5" dirty="0">
                <a:solidFill>
                  <a:srgbClr val="2D2B20"/>
                </a:solidFill>
                <a:latin typeface="Calibri"/>
                <a:cs typeface="Calibri"/>
              </a:rPr>
              <a:t>1</a:t>
            </a:r>
            <a:r>
              <a:rPr sz="1600" spc="-15" dirty="0">
                <a:solidFill>
                  <a:srgbClr val="2D2B20"/>
                </a:solidFill>
                <a:latin typeface="Calibri"/>
                <a:cs typeface="Calibri"/>
              </a:rPr>
              <a:t>4-</a:t>
            </a:r>
            <a:r>
              <a:rPr sz="1600" spc="-5" dirty="0">
                <a:solidFill>
                  <a:srgbClr val="2D2B20"/>
                </a:solidFill>
                <a:latin typeface="Calibri"/>
                <a:cs typeface="Calibri"/>
              </a:rPr>
              <a:t>1</a:t>
            </a:r>
            <a:r>
              <a:rPr sz="1600" spc="-10" dirty="0">
                <a:solidFill>
                  <a:srgbClr val="2D2B20"/>
                </a:solidFill>
                <a:latin typeface="Calibri"/>
                <a:cs typeface="Calibri"/>
              </a:rPr>
              <a:t>1</a:t>
            </a:r>
            <a:r>
              <a:rPr sz="1600" spc="50" dirty="0">
                <a:solidFill>
                  <a:srgbClr val="2D2B20"/>
                </a:solidFill>
                <a:latin typeface="Calibri"/>
                <a:cs typeface="Calibri"/>
              </a:rPr>
              <a:t> </a:t>
            </a:r>
            <a:r>
              <a:rPr sz="1600" spc="-30" dirty="0">
                <a:solidFill>
                  <a:srgbClr val="2D2B20"/>
                </a:solidFill>
                <a:latin typeface="Calibri"/>
                <a:cs typeface="Calibri"/>
              </a:rPr>
              <a:t>t</a:t>
            </a:r>
            <a:r>
              <a:rPr sz="1600" spc="-10" dirty="0">
                <a:solidFill>
                  <a:srgbClr val="2D2B20"/>
                </a:solidFill>
                <a:latin typeface="Calibri"/>
                <a:cs typeface="Calibri"/>
              </a:rPr>
              <a:t>ab</a:t>
            </a:r>
            <a:r>
              <a:rPr sz="1600" dirty="0">
                <a:solidFill>
                  <a:srgbClr val="2D2B20"/>
                </a:solidFill>
                <a:latin typeface="Calibri"/>
                <a:cs typeface="Calibri"/>
              </a:rPr>
              <a:t>li</a:t>
            </a:r>
            <a:r>
              <a:rPr sz="1600" spc="-25" dirty="0">
                <a:solidFill>
                  <a:srgbClr val="2D2B20"/>
                </a:solidFill>
                <a:latin typeface="Calibri"/>
                <a:cs typeface="Calibri"/>
              </a:rPr>
              <a:t>c</a:t>
            </a:r>
            <a:r>
              <a:rPr sz="1600" spc="-10" dirty="0">
                <a:solidFill>
                  <a:srgbClr val="2D2B20"/>
                </a:solidFill>
                <a:latin typeface="Calibri"/>
                <a:cs typeface="Calibri"/>
              </a:rPr>
              <a:t>a</a:t>
            </a:r>
            <a:r>
              <a:rPr sz="1600" spc="-25" dirty="0">
                <a:solidFill>
                  <a:srgbClr val="2D2B20"/>
                </a:solidFill>
                <a:latin typeface="Calibri"/>
                <a:cs typeface="Calibri"/>
              </a:rPr>
              <a:t> </a:t>
            </a:r>
            <a:r>
              <a:rPr sz="1600" spc="-10" dirty="0">
                <a:solidFill>
                  <a:srgbClr val="2D2B20"/>
                </a:solidFill>
                <a:latin typeface="Calibri"/>
                <a:cs typeface="Calibri"/>
              </a:rPr>
              <a:t>3</a:t>
            </a:r>
            <a:endParaRPr sz="1600" dirty="0">
              <a:latin typeface="Calibri"/>
              <a:cs typeface="Calibri"/>
            </a:endParaRPr>
          </a:p>
        </p:txBody>
      </p:sp>
      <p:sp>
        <p:nvSpPr>
          <p:cNvPr id="9" name="object 9"/>
          <p:cNvSpPr/>
          <p:nvPr/>
        </p:nvSpPr>
        <p:spPr>
          <a:xfrm>
            <a:off x="2454589" y="2480566"/>
            <a:ext cx="4392295" cy="785983"/>
          </a:xfrm>
          <a:custGeom>
            <a:avLst/>
            <a:gdLst/>
            <a:ahLst/>
            <a:cxnLst/>
            <a:rect l="l" t="t" r="r" b="b"/>
            <a:pathLst>
              <a:path w="4392295" h="504825">
                <a:moveTo>
                  <a:pt x="0" y="252221"/>
                </a:moveTo>
                <a:lnTo>
                  <a:pt x="28743" y="211311"/>
                </a:lnTo>
                <a:lnTo>
                  <a:pt x="63824" y="191611"/>
                </a:lnTo>
                <a:lnTo>
                  <a:pt x="111957" y="172502"/>
                </a:lnTo>
                <a:lnTo>
                  <a:pt x="172579" y="154047"/>
                </a:lnTo>
                <a:lnTo>
                  <a:pt x="245123" y="136313"/>
                </a:lnTo>
                <a:lnTo>
                  <a:pt x="329024" y="119364"/>
                </a:lnTo>
                <a:lnTo>
                  <a:pt x="423717" y="103265"/>
                </a:lnTo>
                <a:lnTo>
                  <a:pt x="528636" y="88080"/>
                </a:lnTo>
                <a:lnTo>
                  <a:pt x="643218" y="73875"/>
                </a:lnTo>
                <a:lnTo>
                  <a:pt x="766896" y="60715"/>
                </a:lnTo>
                <a:lnTo>
                  <a:pt x="899105" y="48665"/>
                </a:lnTo>
                <a:lnTo>
                  <a:pt x="1039281" y="37789"/>
                </a:lnTo>
                <a:lnTo>
                  <a:pt x="1186857" y="28153"/>
                </a:lnTo>
                <a:lnTo>
                  <a:pt x="1341269" y="19821"/>
                </a:lnTo>
                <a:lnTo>
                  <a:pt x="1501951" y="12858"/>
                </a:lnTo>
                <a:lnTo>
                  <a:pt x="1668339" y="7330"/>
                </a:lnTo>
                <a:lnTo>
                  <a:pt x="1839868" y="3301"/>
                </a:lnTo>
                <a:lnTo>
                  <a:pt x="2015971" y="836"/>
                </a:lnTo>
                <a:lnTo>
                  <a:pt x="2196084" y="0"/>
                </a:lnTo>
                <a:lnTo>
                  <a:pt x="2376196" y="836"/>
                </a:lnTo>
                <a:lnTo>
                  <a:pt x="2552299" y="3301"/>
                </a:lnTo>
                <a:lnTo>
                  <a:pt x="2723828" y="7330"/>
                </a:lnTo>
                <a:lnTo>
                  <a:pt x="2890216" y="12858"/>
                </a:lnTo>
                <a:lnTo>
                  <a:pt x="3050898" y="19821"/>
                </a:lnTo>
                <a:lnTo>
                  <a:pt x="3205310" y="28153"/>
                </a:lnTo>
                <a:lnTo>
                  <a:pt x="3352886" y="37789"/>
                </a:lnTo>
                <a:lnTo>
                  <a:pt x="3493062" y="48665"/>
                </a:lnTo>
                <a:lnTo>
                  <a:pt x="3625271" y="60715"/>
                </a:lnTo>
                <a:lnTo>
                  <a:pt x="3748949" y="73875"/>
                </a:lnTo>
                <a:lnTo>
                  <a:pt x="3863531" y="88080"/>
                </a:lnTo>
                <a:lnTo>
                  <a:pt x="3968450" y="103265"/>
                </a:lnTo>
                <a:lnTo>
                  <a:pt x="4063143" y="119364"/>
                </a:lnTo>
                <a:lnTo>
                  <a:pt x="4147044" y="136313"/>
                </a:lnTo>
                <a:lnTo>
                  <a:pt x="4219588" y="154047"/>
                </a:lnTo>
                <a:lnTo>
                  <a:pt x="4280210" y="172502"/>
                </a:lnTo>
                <a:lnTo>
                  <a:pt x="4328343" y="191611"/>
                </a:lnTo>
                <a:lnTo>
                  <a:pt x="4363424" y="211311"/>
                </a:lnTo>
                <a:lnTo>
                  <a:pt x="4392168" y="252221"/>
                </a:lnTo>
                <a:lnTo>
                  <a:pt x="4384888" y="272907"/>
                </a:lnTo>
                <a:lnTo>
                  <a:pt x="4328343" y="312832"/>
                </a:lnTo>
                <a:lnTo>
                  <a:pt x="4280210" y="331941"/>
                </a:lnTo>
                <a:lnTo>
                  <a:pt x="4219588" y="350396"/>
                </a:lnTo>
                <a:lnTo>
                  <a:pt x="4147044" y="368130"/>
                </a:lnTo>
                <a:lnTo>
                  <a:pt x="4063143" y="385079"/>
                </a:lnTo>
                <a:lnTo>
                  <a:pt x="3968450" y="401178"/>
                </a:lnTo>
                <a:lnTo>
                  <a:pt x="3863531" y="416363"/>
                </a:lnTo>
                <a:lnTo>
                  <a:pt x="3748949" y="430568"/>
                </a:lnTo>
                <a:lnTo>
                  <a:pt x="3625271" y="443728"/>
                </a:lnTo>
                <a:lnTo>
                  <a:pt x="3493062" y="455778"/>
                </a:lnTo>
                <a:lnTo>
                  <a:pt x="3352886" y="466654"/>
                </a:lnTo>
                <a:lnTo>
                  <a:pt x="3205310" y="476290"/>
                </a:lnTo>
                <a:lnTo>
                  <a:pt x="3050898" y="484622"/>
                </a:lnTo>
                <a:lnTo>
                  <a:pt x="2890216" y="491585"/>
                </a:lnTo>
                <a:lnTo>
                  <a:pt x="2723828" y="497113"/>
                </a:lnTo>
                <a:lnTo>
                  <a:pt x="2552299" y="501142"/>
                </a:lnTo>
                <a:lnTo>
                  <a:pt x="2376196" y="503607"/>
                </a:lnTo>
                <a:lnTo>
                  <a:pt x="2196084" y="504443"/>
                </a:lnTo>
                <a:lnTo>
                  <a:pt x="2015971" y="503607"/>
                </a:lnTo>
                <a:lnTo>
                  <a:pt x="1839868" y="501142"/>
                </a:lnTo>
                <a:lnTo>
                  <a:pt x="1668339" y="497113"/>
                </a:lnTo>
                <a:lnTo>
                  <a:pt x="1501951" y="491585"/>
                </a:lnTo>
                <a:lnTo>
                  <a:pt x="1341269" y="484622"/>
                </a:lnTo>
                <a:lnTo>
                  <a:pt x="1186857" y="476290"/>
                </a:lnTo>
                <a:lnTo>
                  <a:pt x="1039281" y="466654"/>
                </a:lnTo>
                <a:lnTo>
                  <a:pt x="899105" y="455778"/>
                </a:lnTo>
                <a:lnTo>
                  <a:pt x="766896" y="443728"/>
                </a:lnTo>
                <a:lnTo>
                  <a:pt x="643218" y="430568"/>
                </a:lnTo>
                <a:lnTo>
                  <a:pt x="528636" y="416363"/>
                </a:lnTo>
                <a:lnTo>
                  <a:pt x="423717" y="401178"/>
                </a:lnTo>
                <a:lnTo>
                  <a:pt x="329024" y="385079"/>
                </a:lnTo>
                <a:lnTo>
                  <a:pt x="245123" y="368130"/>
                </a:lnTo>
                <a:lnTo>
                  <a:pt x="172579" y="350396"/>
                </a:lnTo>
                <a:lnTo>
                  <a:pt x="111957" y="331941"/>
                </a:lnTo>
                <a:lnTo>
                  <a:pt x="63824" y="312832"/>
                </a:lnTo>
                <a:lnTo>
                  <a:pt x="28743" y="293132"/>
                </a:lnTo>
                <a:lnTo>
                  <a:pt x="0" y="252221"/>
                </a:lnTo>
                <a:close/>
              </a:path>
            </a:pathLst>
          </a:custGeom>
          <a:ln w="15874">
            <a:solidFill>
              <a:srgbClr val="C00000"/>
            </a:solidFill>
          </a:ln>
        </p:spPr>
        <p:txBody>
          <a:bodyPr wrap="square" lIns="0" tIns="0" rIns="0" bIns="0" rtlCol="0"/>
          <a:lstStyle/>
          <a:p>
            <a:endParaRPr/>
          </a:p>
        </p:txBody>
      </p:sp>
      <p:sp>
        <p:nvSpPr>
          <p:cNvPr id="11" name="object 3"/>
          <p:cNvSpPr txBox="1">
            <a:spLocks noGrp="1"/>
          </p:cNvSpPr>
          <p:nvPr>
            <p:ph type="title"/>
          </p:nvPr>
        </p:nvSpPr>
        <p:spPr>
          <a:prstGeom prst="rect">
            <a:avLst/>
          </a:prstGeom>
        </p:spPr>
        <p:txBody>
          <a:bodyPr vert="horz" wrap="square" lIns="0" tIns="249558" rIns="0" bIns="0" rtlCol="0">
            <a:spAutoFit/>
          </a:bodyPr>
          <a:lstStyle/>
          <a:p>
            <a:pPr>
              <a:defRPr/>
            </a:pPr>
            <a:r>
              <a:rPr lang="pl-PL" sz="2000" b="1" dirty="0">
                <a:solidFill>
                  <a:srgbClr val="002776"/>
                </a:solidFill>
                <a:latin typeface="+mj-lt"/>
                <a:cs typeface="+mj-cs"/>
              </a:rPr>
              <a:t>Określenie minimalnej </a:t>
            </a:r>
            <a:r>
              <a:rPr lang="pl-PL" sz="2000" b="1" dirty="0" smtClean="0">
                <a:solidFill>
                  <a:srgbClr val="002776"/>
                </a:solidFill>
                <a:latin typeface="+mj-lt"/>
                <a:cs typeface="+mj-cs"/>
              </a:rPr>
              <a:t>masy </a:t>
            </a:r>
            <a:r>
              <a:rPr lang="pl-PL" sz="2000" b="1" dirty="0">
                <a:solidFill>
                  <a:srgbClr val="002776"/>
                </a:solidFill>
                <a:latin typeface="+mj-lt"/>
                <a:cs typeface="+mj-cs"/>
              </a:rPr>
              <a:t>próbki </a:t>
            </a:r>
            <a:r>
              <a:rPr lang="pl-PL" sz="2000" b="1" dirty="0" smtClean="0">
                <a:solidFill>
                  <a:srgbClr val="002776"/>
                </a:solidFill>
                <a:latin typeface="+mj-lt"/>
                <a:cs typeface="+mj-cs"/>
              </a:rPr>
              <a:t>ogólnej</a:t>
            </a:r>
            <a:endParaRPr lang="pl-PL" sz="2000" b="1" dirty="0">
              <a:solidFill>
                <a:srgbClr val="002776"/>
              </a:solidFill>
              <a:latin typeface="+mj-lt"/>
              <a:cs typeface="+mj-cs"/>
            </a:endParaRPr>
          </a:p>
        </p:txBody>
      </p:sp>
      <p:graphicFrame>
        <p:nvGraphicFramePr>
          <p:cNvPr id="8" name="Tabela 7"/>
          <p:cNvGraphicFramePr>
            <a:graphicFrameLocks noGrp="1"/>
          </p:cNvGraphicFramePr>
          <p:nvPr>
            <p:extLst>
              <p:ext uri="{D42A27DB-BD31-4B8C-83A1-F6EECF244321}">
                <p14:modId xmlns:p14="http://schemas.microsoft.com/office/powerpoint/2010/main" val="454167776"/>
              </p:ext>
            </p:extLst>
          </p:nvPr>
        </p:nvGraphicFramePr>
        <p:xfrm>
          <a:off x="2328468" y="1628800"/>
          <a:ext cx="4644539" cy="2379360"/>
        </p:xfrm>
        <a:graphic>
          <a:graphicData uri="http://schemas.openxmlformats.org/drawingml/2006/table">
            <a:tbl>
              <a:tblPr firstRow="1" firstCol="1" lastRow="1" lastCol="1" bandRow="1" bandCol="1">
                <a:tableStyleId>{5940675A-B579-460E-94D1-54222C63F5DA}</a:tableStyleId>
              </a:tblPr>
              <a:tblGrid>
                <a:gridCol w="2414651">
                  <a:extLst>
                    <a:ext uri="{9D8B030D-6E8A-4147-A177-3AD203B41FA5}">
                      <a16:colId xmlns:a16="http://schemas.microsoft.com/office/drawing/2014/main" val="20000"/>
                    </a:ext>
                  </a:extLst>
                </a:gridCol>
                <a:gridCol w="2229888">
                  <a:extLst>
                    <a:ext uri="{9D8B030D-6E8A-4147-A177-3AD203B41FA5}">
                      <a16:colId xmlns:a16="http://schemas.microsoft.com/office/drawing/2014/main" val="20001"/>
                    </a:ext>
                  </a:extLst>
                </a:gridCol>
              </a:tblGrid>
              <a:tr h="0">
                <a:tc>
                  <a:txBody>
                    <a:bodyPr/>
                    <a:lstStyle/>
                    <a:p>
                      <a:pPr algn="ctr">
                        <a:spcBef>
                          <a:spcPts val="300"/>
                        </a:spcBef>
                        <a:spcAft>
                          <a:spcPts val="300"/>
                        </a:spcAft>
                      </a:pPr>
                      <a:r>
                        <a:rPr lang="pl-PL" sz="1600" dirty="0" smtClean="0">
                          <a:solidFill>
                            <a:srgbClr val="002776"/>
                          </a:solidFill>
                          <a:effectLst/>
                        </a:rPr>
                        <a:t>Wielkość największego ziarna w próbce</a:t>
                      </a:r>
                      <a:endParaRPr lang="pl-PL" sz="1600" dirty="0">
                        <a:solidFill>
                          <a:srgbClr val="002776"/>
                        </a:solidFill>
                        <a:effectLst/>
                      </a:endParaRPr>
                    </a:p>
                  </a:txBody>
                  <a:tcPr marL="68580" marR="68580" marT="0" marB="0"/>
                </a:tc>
                <a:tc>
                  <a:txBody>
                    <a:bodyPr/>
                    <a:lstStyle/>
                    <a:p>
                      <a:pPr algn="ctr">
                        <a:spcBef>
                          <a:spcPts val="300"/>
                        </a:spcBef>
                        <a:spcAft>
                          <a:spcPts val="300"/>
                        </a:spcAft>
                      </a:pPr>
                      <a:r>
                        <a:rPr lang="pl-PL" sz="1600" dirty="0">
                          <a:solidFill>
                            <a:srgbClr val="002776"/>
                          </a:solidFill>
                          <a:effectLst/>
                        </a:rPr>
                        <a:t>Najmniejsza masa próbki </a:t>
                      </a:r>
                      <a:r>
                        <a:rPr lang="pl-PL" sz="1600" dirty="0" smtClean="0">
                          <a:solidFill>
                            <a:srgbClr val="002776"/>
                          </a:solidFill>
                          <a:effectLst/>
                        </a:rPr>
                        <a:t>ogólnej</a:t>
                      </a:r>
                      <a:endParaRPr lang="pl-PL" sz="1600" dirty="0">
                        <a:solidFill>
                          <a:srgbClr val="002776"/>
                        </a:solidFill>
                        <a:effectLst/>
                      </a:endParaRPr>
                    </a:p>
                  </a:txBody>
                  <a:tcPr marL="68580" marR="68580" marT="0" marB="0"/>
                </a:tc>
                <a:extLst>
                  <a:ext uri="{0D108BD9-81ED-4DB2-BD59-A6C34878D82A}">
                    <a16:rowId xmlns:a16="http://schemas.microsoft.com/office/drawing/2014/main" val="10000"/>
                  </a:ext>
                </a:extLst>
              </a:tr>
              <a:tr h="0">
                <a:tc>
                  <a:txBody>
                    <a:bodyPr/>
                    <a:lstStyle/>
                    <a:p>
                      <a:pPr algn="ctr">
                        <a:spcBef>
                          <a:spcPts val="300"/>
                        </a:spcBef>
                        <a:spcAft>
                          <a:spcPts val="300"/>
                        </a:spcAft>
                      </a:pPr>
                      <a:r>
                        <a:rPr lang="pl-PL" sz="1600">
                          <a:solidFill>
                            <a:srgbClr val="002776"/>
                          </a:solidFill>
                          <a:effectLst/>
                        </a:rPr>
                        <a:t>mm</a:t>
                      </a:r>
                      <a:endParaRPr lang="pl-PL" sz="1600">
                        <a:solidFill>
                          <a:srgbClr val="002776"/>
                        </a:solidFill>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solidFill>
                            <a:srgbClr val="002776"/>
                          </a:solidFill>
                          <a:effectLst/>
                        </a:rPr>
                        <a:t>kg</a:t>
                      </a:r>
                      <a:endParaRPr lang="pl-PL" sz="1600" dirty="0">
                        <a:solidFill>
                          <a:srgbClr val="002776"/>
                        </a:solidFill>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1404000">
                <a:tc>
                  <a:txBody>
                    <a:bodyPr/>
                    <a:lstStyle/>
                    <a:p>
                      <a:pPr algn="ctr">
                        <a:spcBef>
                          <a:spcPts val="300"/>
                        </a:spcBef>
                        <a:spcAft>
                          <a:spcPts val="300"/>
                        </a:spcAft>
                      </a:pPr>
                      <a:r>
                        <a:rPr lang="pl-PL" sz="1600" dirty="0" smtClean="0">
                          <a:solidFill>
                            <a:srgbClr val="002776"/>
                          </a:solidFill>
                          <a:effectLst/>
                        </a:rPr>
                        <a:t>31,5</a:t>
                      </a:r>
                      <a:endParaRPr lang="pl-PL" sz="1600" dirty="0">
                        <a:solidFill>
                          <a:srgbClr val="002776"/>
                        </a:solidFill>
                        <a:effectLst/>
                      </a:endParaRPr>
                    </a:p>
                    <a:p>
                      <a:pPr algn="ctr">
                        <a:spcBef>
                          <a:spcPts val="300"/>
                        </a:spcBef>
                        <a:spcAft>
                          <a:spcPts val="300"/>
                        </a:spcAft>
                      </a:pPr>
                      <a:r>
                        <a:rPr lang="pl-PL" sz="1600" dirty="0" smtClean="0">
                          <a:solidFill>
                            <a:srgbClr val="002776"/>
                          </a:solidFill>
                          <a:effectLst/>
                        </a:rPr>
                        <a:t>20,0</a:t>
                      </a:r>
                      <a:endParaRPr lang="pl-PL" sz="1600" dirty="0">
                        <a:solidFill>
                          <a:srgbClr val="002776"/>
                        </a:solidFill>
                        <a:effectLst/>
                      </a:endParaRPr>
                    </a:p>
                    <a:p>
                      <a:pPr algn="ctr">
                        <a:spcBef>
                          <a:spcPts val="300"/>
                        </a:spcBef>
                        <a:spcAft>
                          <a:spcPts val="300"/>
                        </a:spcAft>
                      </a:pPr>
                      <a:r>
                        <a:rPr lang="pl-PL" sz="1600" dirty="0" smtClean="0">
                          <a:solidFill>
                            <a:srgbClr val="002776"/>
                          </a:solidFill>
                          <a:effectLst/>
                        </a:rPr>
                        <a:t>10,0</a:t>
                      </a:r>
                      <a:endParaRPr lang="pl-PL" sz="1600" dirty="0">
                        <a:solidFill>
                          <a:srgbClr val="002776"/>
                        </a:solidFill>
                        <a:effectLst/>
                      </a:endParaRPr>
                    </a:p>
                    <a:p>
                      <a:pPr algn="ctr">
                        <a:spcBef>
                          <a:spcPts val="300"/>
                        </a:spcBef>
                        <a:spcAft>
                          <a:spcPts val="300"/>
                        </a:spcAft>
                      </a:pPr>
                      <a:r>
                        <a:rPr lang="pl-PL" sz="1600" dirty="0" smtClean="0">
                          <a:solidFill>
                            <a:srgbClr val="002776"/>
                          </a:solidFill>
                          <a:effectLst/>
                        </a:rPr>
                        <a:t>3,0</a:t>
                      </a:r>
                      <a:endParaRPr lang="pl-PL" sz="1600" dirty="0">
                        <a:solidFill>
                          <a:srgbClr val="002776"/>
                        </a:solidFill>
                        <a:effectLst/>
                      </a:endParaRPr>
                    </a:p>
                  </a:txBody>
                  <a:tcPr marL="68580" marR="68580" marT="0" marB="0"/>
                </a:tc>
                <a:tc>
                  <a:txBody>
                    <a:bodyPr/>
                    <a:lstStyle/>
                    <a:p>
                      <a:pPr algn="ctr">
                        <a:spcBef>
                          <a:spcPts val="300"/>
                        </a:spcBef>
                        <a:spcAft>
                          <a:spcPts val="300"/>
                        </a:spcAft>
                      </a:pPr>
                      <a:r>
                        <a:rPr lang="pl-PL" sz="1600" dirty="0" smtClean="0">
                          <a:solidFill>
                            <a:srgbClr val="002776"/>
                          </a:solidFill>
                          <a:effectLst/>
                        </a:rPr>
                        <a:t>65,4</a:t>
                      </a:r>
                      <a:endParaRPr lang="pl-PL" sz="1600" dirty="0">
                        <a:solidFill>
                          <a:srgbClr val="002776"/>
                        </a:solidFill>
                        <a:effectLst/>
                      </a:endParaRPr>
                    </a:p>
                    <a:p>
                      <a:pPr algn="ctr">
                        <a:spcBef>
                          <a:spcPts val="300"/>
                        </a:spcBef>
                        <a:spcAft>
                          <a:spcPts val="300"/>
                        </a:spcAft>
                      </a:pPr>
                      <a:r>
                        <a:rPr lang="pl-PL" sz="1600" dirty="0" smtClean="0">
                          <a:solidFill>
                            <a:srgbClr val="002776"/>
                          </a:solidFill>
                          <a:effectLst/>
                        </a:rPr>
                        <a:t>30,0</a:t>
                      </a:r>
                      <a:endParaRPr lang="pl-PL" sz="1600" dirty="0">
                        <a:solidFill>
                          <a:srgbClr val="002776"/>
                        </a:solidFill>
                        <a:effectLst/>
                      </a:endParaRPr>
                    </a:p>
                    <a:p>
                      <a:pPr algn="ctr">
                        <a:spcBef>
                          <a:spcPts val="300"/>
                        </a:spcBef>
                        <a:spcAft>
                          <a:spcPts val="300"/>
                        </a:spcAft>
                      </a:pPr>
                      <a:r>
                        <a:rPr lang="pl-PL" sz="1600" dirty="0" smtClean="0">
                          <a:solidFill>
                            <a:srgbClr val="002776"/>
                          </a:solidFill>
                          <a:effectLst/>
                        </a:rPr>
                        <a:t>10,0</a:t>
                      </a:r>
                      <a:endParaRPr lang="pl-PL" sz="1600" dirty="0">
                        <a:solidFill>
                          <a:srgbClr val="002776"/>
                        </a:solidFill>
                        <a:effectLst/>
                      </a:endParaRPr>
                    </a:p>
                    <a:p>
                      <a:pPr algn="ctr">
                        <a:spcBef>
                          <a:spcPts val="300"/>
                        </a:spcBef>
                        <a:spcAft>
                          <a:spcPts val="300"/>
                        </a:spcAft>
                      </a:pPr>
                      <a:r>
                        <a:rPr lang="pl-PL" sz="1600" dirty="0" smtClean="0">
                          <a:solidFill>
                            <a:srgbClr val="002776"/>
                          </a:solidFill>
                          <a:effectLst/>
                        </a:rPr>
                        <a:t>2,0</a:t>
                      </a:r>
                      <a:endParaRPr lang="pl-PL" sz="1600" dirty="0">
                        <a:solidFill>
                          <a:srgbClr val="002776"/>
                        </a:solidFill>
                        <a:effectLst/>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53936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txBox="1"/>
          <p:nvPr/>
        </p:nvSpPr>
        <p:spPr>
          <a:xfrm>
            <a:off x="566995" y="1124744"/>
            <a:ext cx="7908290" cy="4755148"/>
          </a:xfrm>
          <a:prstGeom prst="rect">
            <a:avLst/>
          </a:prstGeom>
        </p:spPr>
        <p:txBody>
          <a:bodyPr vert="horz" wrap="square" lIns="0" tIns="0" rIns="0" bIns="0" rtlCol="0">
            <a:spAutoFit/>
          </a:bodyPr>
          <a:lstStyle/>
          <a:p>
            <a:pPr marL="12700">
              <a:lnSpc>
                <a:spcPct val="100000"/>
              </a:lnSpc>
            </a:pPr>
            <a:r>
              <a:rPr sz="1600" b="1" dirty="0">
                <a:solidFill>
                  <a:srgbClr val="002776"/>
                </a:solidFill>
                <a:latin typeface="+mn-lt"/>
                <a:cs typeface="Calibri"/>
              </a:rPr>
              <a:t>P</a:t>
            </a:r>
            <a:r>
              <a:rPr sz="1600" b="1" spc="-5" dirty="0">
                <a:solidFill>
                  <a:srgbClr val="002776"/>
                </a:solidFill>
                <a:latin typeface="+mn-lt"/>
                <a:cs typeface="Calibri"/>
              </a:rPr>
              <a:t>r</a:t>
            </a:r>
            <a:r>
              <a:rPr sz="1600" b="1" spc="-10" dirty="0">
                <a:solidFill>
                  <a:srgbClr val="002776"/>
                </a:solidFill>
                <a:latin typeface="+mn-lt"/>
                <a:cs typeface="Calibri"/>
              </a:rPr>
              <a:t>z</a:t>
            </a:r>
            <a:r>
              <a:rPr sz="1600" b="1" spc="-35" dirty="0">
                <a:solidFill>
                  <a:srgbClr val="002776"/>
                </a:solidFill>
                <a:latin typeface="+mn-lt"/>
                <a:cs typeface="Calibri"/>
              </a:rPr>
              <a:t>y</a:t>
            </a:r>
            <a:r>
              <a:rPr sz="1600" b="1" spc="-25" dirty="0">
                <a:solidFill>
                  <a:srgbClr val="002776"/>
                </a:solidFill>
                <a:latin typeface="+mn-lt"/>
                <a:cs typeface="Calibri"/>
              </a:rPr>
              <a:t>g</a:t>
            </a:r>
            <a:r>
              <a:rPr sz="1600" b="1" spc="-20" dirty="0">
                <a:solidFill>
                  <a:srgbClr val="002776"/>
                </a:solidFill>
                <a:latin typeface="+mn-lt"/>
                <a:cs typeface="Calibri"/>
              </a:rPr>
              <a:t>o</a:t>
            </a:r>
            <a:r>
              <a:rPr sz="1600" b="1" spc="-35" dirty="0">
                <a:solidFill>
                  <a:srgbClr val="002776"/>
                </a:solidFill>
                <a:latin typeface="+mn-lt"/>
                <a:cs typeface="Calibri"/>
              </a:rPr>
              <a:t>t</a:t>
            </a:r>
            <a:r>
              <a:rPr sz="1600" b="1" spc="-10" dirty="0">
                <a:solidFill>
                  <a:srgbClr val="002776"/>
                </a:solidFill>
                <a:latin typeface="+mn-lt"/>
                <a:cs typeface="Calibri"/>
              </a:rPr>
              <a:t>o</a:t>
            </a:r>
            <a:r>
              <a:rPr sz="1600" b="1" spc="-25" dirty="0">
                <a:solidFill>
                  <a:srgbClr val="002776"/>
                </a:solidFill>
                <a:latin typeface="+mn-lt"/>
                <a:cs typeface="Calibri"/>
              </a:rPr>
              <a:t>wa</a:t>
            </a:r>
            <a:r>
              <a:rPr sz="1600" b="1" spc="-20" dirty="0">
                <a:solidFill>
                  <a:srgbClr val="002776"/>
                </a:solidFill>
                <a:latin typeface="+mn-lt"/>
                <a:cs typeface="Calibri"/>
              </a:rPr>
              <a:t>n</a:t>
            </a:r>
            <a:r>
              <a:rPr sz="1600" b="1" dirty="0">
                <a:solidFill>
                  <a:srgbClr val="002776"/>
                </a:solidFill>
                <a:latin typeface="+mn-lt"/>
                <a:cs typeface="Calibri"/>
              </a:rPr>
              <a:t>e </a:t>
            </a:r>
            <a:r>
              <a:rPr sz="1600" b="1" spc="-185" dirty="0">
                <a:solidFill>
                  <a:srgbClr val="002776"/>
                </a:solidFill>
                <a:latin typeface="+mn-lt"/>
                <a:cs typeface="Calibri"/>
              </a:rPr>
              <a:t> </a:t>
            </a:r>
            <a:r>
              <a:rPr sz="1600" b="1" spc="-20" dirty="0">
                <a:solidFill>
                  <a:srgbClr val="002776"/>
                </a:solidFill>
                <a:latin typeface="+mn-lt"/>
                <a:cs typeface="Calibri"/>
              </a:rPr>
              <a:t>p</a:t>
            </a:r>
            <a:r>
              <a:rPr sz="1600" b="1" spc="-30" dirty="0">
                <a:solidFill>
                  <a:srgbClr val="002776"/>
                </a:solidFill>
                <a:latin typeface="+mn-lt"/>
                <a:cs typeface="Calibri"/>
              </a:rPr>
              <a:t>r</a:t>
            </a:r>
            <a:r>
              <a:rPr sz="1600" b="1" dirty="0">
                <a:solidFill>
                  <a:srgbClr val="002776"/>
                </a:solidFill>
                <a:latin typeface="+mn-lt"/>
                <a:cs typeface="Calibri"/>
              </a:rPr>
              <a:t>ó</a:t>
            </a:r>
            <a:r>
              <a:rPr sz="1600" b="1" spc="-5" dirty="0">
                <a:solidFill>
                  <a:srgbClr val="002776"/>
                </a:solidFill>
                <a:latin typeface="+mn-lt"/>
                <a:cs typeface="Calibri"/>
              </a:rPr>
              <a:t>b</a:t>
            </a:r>
            <a:r>
              <a:rPr sz="1600" b="1" spc="-25" dirty="0">
                <a:solidFill>
                  <a:srgbClr val="002776"/>
                </a:solidFill>
                <a:latin typeface="+mn-lt"/>
                <a:cs typeface="Calibri"/>
              </a:rPr>
              <a:t>k</a:t>
            </a:r>
            <a:r>
              <a:rPr sz="1600" b="1" spc="-5" dirty="0">
                <a:solidFill>
                  <a:srgbClr val="002776"/>
                </a:solidFill>
                <a:latin typeface="+mn-lt"/>
                <a:cs typeface="Calibri"/>
              </a:rPr>
              <a:t>i</a:t>
            </a:r>
            <a:r>
              <a:rPr sz="1600" b="1" dirty="0">
                <a:solidFill>
                  <a:srgbClr val="002776"/>
                </a:solidFill>
                <a:latin typeface="+mn-lt"/>
                <a:cs typeface="Calibri"/>
              </a:rPr>
              <a:t> </a:t>
            </a:r>
            <a:r>
              <a:rPr sz="1600" b="1" spc="-190" dirty="0">
                <a:solidFill>
                  <a:srgbClr val="002776"/>
                </a:solidFill>
                <a:latin typeface="+mn-lt"/>
                <a:cs typeface="Calibri"/>
              </a:rPr>
              <a:t> </a:t>
            </a:r>
            <a:r>
              <a:rPr sz="1600" b="1" spc="5" dirty="0">
                <a:solidFill>
                  <a:srgbClr val="002776"/>
                </a:solidFill>
                <a:latin typeface="+mn-lt"/>
                <a:cs typeface="Calibri"/>
              </a:rPr>
              <a:t>n</a:t>
            </a:r>
            <a:r>
              <a:rPr sz="1600" b="1" spc="-15" dirty="0">
                <a:solidFill>
                  <a:srgbClr val="002776"/>
                </a:solidFill>
                <a:latin typeface="+mn-lt"/>
                <a:cs typeface="Calibri"/>
              </a:rPr>
              <a:t>al</a:t>
            </a:r>
            <a:r>
              <a:rPr sz="1600" b="1" spc="-20" dirty="0">
                <a:solidFill>
                  <a:srgbClr val="002776"/>
                </a:solidFill>
                <a:latin typeface="+mn-lt"/>
                <a:cs typeface="Calibri"/>
              </a:rPr>
              <a:t>e</a:t>
            </a:r>
            <a:r>
              <a:rPr sz="1600" b="1" spc="-10" dirty="0">
                <a:solidFill>
                  <a:srgbClr val="002776"/>
                </a:solidFill>
                <a:latin typeface="+mn-lt"/>
                <a:cs typeface="Calibri"/>
              </a:rPr>
              <a:t>ż</a:t>
            </a:r>
            <a:r>
              <a:rPr sz="1600" b="1" dirty="0">
                <a:solidFill>
                  <a:srgbClr val="002776"/>
                </a:solidFill>
                <a:latin typeface="+mn-lt"/>
                <a:cs typeface="Calibri"/>
              </a:rPr>
              <a:t>y </a:t>
            </a:r>
            <a:r>
              <a:rPr sz="1600" b="1" spc="-195" dirty="0">
                <a:solidFill>
                  <a:srgbClr val="002776"/>
                </a:solidFill>
                <a:latin typeface="+mn-lt"/>
                <a:cs typeface="Calibri"/>
              </a:rPr>
              <a:t> </a:t>
            </a:r>
            <a:r>
              <a:rPr sz="1600" b="1" spc="5" dirty="0">
                <a:solidFill>
                  <a:srgbClr val="002776"/>
                </a:solidFill>
                <a:latin typeface="+mn-lt"/>
                <a:cs typeface="Calibri"/>
              </a:rPr>
              <a:t>p</a:t>
            </a:r>
            <a:r>
              <a:rPr sz="1600" b="1" spc="-15" dirty="0">
                <a:solidFill>
                  <a:srgbClr val="002776"/>
                </a:solidFill>
                <a:latin typeface="+mn-lt"/>
                <a:cs typeface="Calibri"/>
              </a:rPr>
              <a:t>a</a:t>
            </a:r>
            <a:r>
              <a:rPr sz="1600" b="1" spc="-50" dirty="0">
                <a:solidFill>
                  <a:srgbClr val="002776"/>
                </a:solidFill>
                <a:latin typeface="+mn-lt"/>
                <a:cs typeface="Calibri"/>
              </a:rPr>
              <a:t>k</a:t>
            </a:r>
            <a:r>
              <a:rPr sz="1600" b="1" spc="-10" dirty="0">
                <a:solidFill>
                  <a:srgbClr val="002776"/>
                </a:solidFill>
                <a:latin typeface="+mn-lt"/>
                <a:cs typeface="Calibri"/>
              </a:rPr>
              <a:t>o</a:t>
            </a:r>
            <a:r>
              <a:rPr sz="1600" b="1" spc="-25" dirty="0">
                <a:solidFill>
                  <a:srgbClr val="002776"/>
                </a:solidFill>
                <a:latin typeface="+mn-lt"/>
                <a:cs typeface="Calibri"/>
              </a:rPr>
              <a:t>w</a:t>
            </a:r>
            <a:r>
              <a:rPr sz="1600" b="1" spc="-5" dirty="0">
                <a:solidFill>
                  <a:srgbClr val="002776"/>
                </a:solidFill>
                <a:latin typeface="+mn-lt"/>
                <a:cs typeface="Calibri"/>
              </a:rPr>
              <a:t>a</a:t>
            </a:r>
            <a:r>
              <a:rPr sz="1600" b="1" dirty="0">
                <a:solidFill>
                  <a:srgbClr val="002776"/>
                </a:solidFill>
                <a:latin typeface="+mn-lt"/>
                <a:cs typeface="Calibri"/>
              </a:rPr>
              <a:t>ć </a:t>
            </a:r>
            <a:r>
              <a:rPr sz="1600" b="1" spc="-185" dirty="0">
                <a:solidFill>
                  <a:srgbClr val="002776"/>
                </a:solidFill>
                <a:latin typeface="+mn-lt"/>
                <a:cs typeface="Calibri"/>
              </a:rPr>
              <a:t> </a:t>
            </a:r>
            <a:r>
              <a:rPr sz="1600" b="1" dirty="0">
                <a:solidFill>
                  <a:srgbClr val="002776"/>
                </a:solidFill>
                <a:latin typeface="+mn-lt"/>
                <a:cs typeface="Calibri"/>
              </a:rPr>
              <a:t>w </a:t>
            </a:r>
            <a:r>
              <a:rPr sz="1600" b="1" spc="-190" dirty="0">
                <a:solidFill>
                  <a:srgbClr val="002776"/>
                </a:solidFill>
                <a:latin typeface="+mn-lt"/>
                <a:cs typeface="Calibri"/>
              </a:rPr>
              <a:t> </a:t>
            </a:r>
            <a:r>
              <a:rPr sz="1600" b="1" spc="-5" dirty="0">
                <a:solidFill>
                  <a:srgbClr val="002776"/>
                </a:solidFill>
                <a:latin typeface="+mn-lt"/>
                <a:cs typeface="Calibri"/>
              </a:rPr>
              <a:t>m</a:t>
            </a:r>
            <a:r>
              <a:rPr sz="1600" b="1" spc="-10" dirty="0">
                <a:solidFill>
                  <a:srgbClr val="002776"/>
                </a:solidFill>
                <a:latin typeface="+mn-lt"/>
                <a:cs typeface="Calibri"/>
              </a:rPr>
              <a:t>i</a:t>
            </a:r>
            <a:r>
              <a:rPr sz="1600" b="1" spc="5" dirty="0">
                <a:solidFill>
                  <a:srgbClr val="002776"/>
                </a:solidFill>
                <a:latin typeface="+mn-lt"/>
                <a:cs typeface="Calibri"/>
              </a:rPr>
              <a:t>e</a:t>
            </a:r>
            <a:r>
              <a:rPr sz="1600" b="1" spc="-5" dirty="0">
                <a:solidFill>
                  <a:srgbClr val="002776"/>
                </a:solidFill>
                <a:latin typeface="+mn-lt"/>
                <a:cs typeface="Calibri"/>
              </a:rPr>
              <a:t>j</a:t>
            </a:r>
            <a:r>
              <a:rPr sz="1600" b="1" spc="-10" dirty="0">
                <a:solidFill>
                  <a:srgbClr val="002776"/>
                </a:solidFill>
                <a:latin typeface="+mn-lt"/>
                <a:cs typeface="Calibri"/>
              </a:rPr>
              <a:t>scu</a:t>
            </a:r>
            <a:r>
              <a:rPr sz="1600" b="1" dirty="0">
                <a:solidFill>
                  <a:srgbClr val="002776"/>
                </a:solidFill>
                <a:latin typeface="+mn-lt"/>
                <a:cs typeface="Calibri"/>
              </a:rPr>
              <a:t> </a:t>
            </a:r>
            <a:r>
              <a:rPr sz="1600" b="1" spc="-185" dirty="0">
                <a:solidFill>
                  <a:srgbClr val="002776"/>
                </a:solidFill>
                <a:latin typeface="+mn-lt"/>
                <a:cs typeface="Calibri"/>
              </a:rPr>
              <a:t> </a:t>
            </a:r>
            <a:r>
              <a:rPr sz="1600" b="1" spc="-5" dirty="0">
                <a:solidFill>
                  <a:srgbClr val="002776"/>
                </a:solidFill>
                <a:latin typeface="+mn-lt"/>
                <a:cs typeface="Calibri"/>
              </a:rPr>
              <a:t>i</a:t>
            </a:r>
            <a:r>
              <a:rPr sz="1600" b="1" spc="-10" dirty="0">
                <a:solidFill>
                  <a:srgbClr val="002776"/>
                </a:solidFill>
                <a:latin typeface="+mn-lt"/>
                <a:cs typeface="Calibri"/>
              </a:rPr>
              <a:t>c</a:t>
            </a:r>
            <a:r>
              <a:rPr sz="1600" b="1" dirty="0">
                <a:solidFill>
                  <a:srgbClr val="002776"/>
                </a:solidFill>
                <a:latin typeface="+mn-lt"/>
                <a:cs typeface="Calibri"/>
              </a:rPr>
              <a:t>h </a:t>
            </a:r>
            <a:r>
              <a:rPr sz="1600" b="1" spc="-185" dirty="0">
                <a:solidFill>
                  <a:srgbClr val="002776"/>
                </a:solidFill>
                <a:latin typeface="+mn-lt"/>
                <a:cs typeface="Calibri"/>
              </a:rPr>
              <a:t> </a:t>
            </a:r>
            <a:r>
              <a:rPr sz="1600" b="1" spc="5" dirty="0">
                <a:solidFill>
                  <a:srgbClr val="002776"/>
                </a:solidFill>
                <a:latin typeface="+mn-lt"/>
                <a:cs typeface="Calibri"/>
              </a:rPr>
              <a:t>p</a:t>
            </a:r>
            <a:r>
              <a:rPr sz="1600" b="1" spc="-5" dirty="0">
                <a:solidFill>
                  <a:srgbClr val="002776"/>
                </a:solidFill>
                <a:latin typeface="+mn-lt"/>
                <a:cs typeface="Calibri"/>
              </a:rPr>
              <a:t>r</a:t>
            </a:r>
            <a:r>
              <a:rPr sz="1600" b="1" spc="-20" dirty="0">
                <a:solidFill>
                  <a:srgbClr val="002776"/>
                </a:solidFill>
                <a:latin typeface="+mn-lt"/>
                <a:cs typeface="Calibri"/>
              </a:rPr>
              <a:t>z</a:t>
            </a:r>
            <a:r>
              <a:rPr sz="1600" b="1" spc="-35" dirty="0">
                <a:solidFill>
                  <a:srgbClr val="002776"/>
                </a:solidFill>
                <a:latin typeface="+mn-lt"/>
                <a:cs typeface="Calibri"/>
              </a:rPr>
              <a:t>y</a:t>
            </a:r>
            <a:r>
              <a:rPr sz="1600" b="1" spc="-15" dirty="0">
                <a:solidFill>
                  <a:srgbClr val="002776"/>
                </a:solidFill>
                <a:latin typeface="+mn-lt"/>
                <a:cs typeface="Calibri"/>
              </a:rPr>
              <a:t>g</a:t>
            </a:r>
            <a:r>
              <a:rPr sz="1600" b="1" spc="-20" dirty="0">
                <a:solidFill>
                  <a:srgbClr val="002776"/>
                </a:solidFill>
                <a:latin typeface="+mn-lt"/>
                <a:cs typeface="Calibri"/>
              </a:rPr>
              <a:t>o</a:t>
            </a:r>
            <a:r>
              <a:rPr sz="1600" b="1" spc="-35" dirty="0">
                <a:solidFill>
                  <a:srgbClr val="002776"/>
                </a:solidFill>
                <a:latin typeface="+mn-lt"/>
                <a:cs typeface="Calibri"/>
              </a:rPr>
              <a:t>t</a:t>
            </a:r>
            <a:r>
              <a:rPr sz="1600" b="1" spc="-10" dirty="0">
                <a:solidFill>
                  <a:srgbClr val="002776"/>
                </a:solidFill>
                <a:latin typeface="+mn-lt"/>
                <a:cs typeface="Calibri"/>
              </a:rPr>
              <a:t>o</a:t>
            </a:r>
            <a:r>
              <a:rPr sz="1600" b="1" spc="-35" dirty="0">
                <a:solidFill>
                  <a:srgbClr val="002776"/>
                </a:solidFill>
                <a:latin typeface="+mn-lt"/>
                <a:cs typeface="Calibri"/>
              </a:rPr>
              <a:t>w</a:t>
            </a:r>
            <a:r>
              <a:rPr sz="1600" b="1" spc="-15" dirty="0">
                <a:solidFill>
                  <a:srgbClr val="002776"/>
                </a:solidFill>
                <a:latin typeface="+mn-lt"/>
                <a:cs typeface="Calibri"/>
              </a:rPr>
              <a:t>a</a:t>
            </a:r>
            <a:r>
              <a:rPr sz="1600" b="1" spc="-5" dirty="0">
                <a:solidFill>
                  <a:srgbClr val="002776"/>
                </a:solidFill>
                <a:latin typeface="+mn-lt"/>
                <a:cs typeface="Calibri"/>
              </a:rPr>
              <a:t>n</a:t>
            </a:r>
            <a:r>
              <a:rPr sz="1600" b="1" spc="-10" dirty="0">
                <a:solidFill>
                  <a:srgbClr val="002776"/>
                </a:solidFill>
                <a:latin typeface="+mn-lt"/>
                <a:cs typeface="Calibri"/>
              </a:rPr>
              <a:t>ia</a:t>
            </a:r>
            <a:r>
              <a:rPr sz="1600" b="1" dirty="0">
                <a:solidFill>
                  <a:srgbClr val="002776"/>
                </a:solidFill>
                <a:latin typeface="+mn-lt"/>
                <a:cs typeface="Calibri"/>
              </a:rPr>
              <a:t> </a:t>
            </a:r>
            <a:r>
              <a:rPr sz="1600" b="1" spc="-190" dirty="0">
                <a:solidFill>
                  <a:srgbClr val="002776"/>
                </a:solidFill>
                <a:latin typeface="+mn-lt"/>
                <a:cs typeface="Calibri"/>
              </a:rPr>
              <a:t> </a:t>
            </a:r>
            <a:r>
              <a:rPr sz="1600" b="1" spc="-20" dirty="0">
                <a:solidFill>
                  <a:srgbClr val="002776"/>
                </a:solidFill>
                <a:latin typeface="+mn-lt"/>
                <a:cs typeface="Calibri"/>
              </a:rPr>
              <a:t>d</a:t>
            </a:r>
            <a:r>
              <a:rPr sz="1600" b="1" spc="-10" dirty="0">
                <a:solidFill>
                  <a:srgbClr val="002776"/>
                </a:solidFill>
                <a:latin typeface="+mn-lt"/>
                <a:cs typeface="Calibri"/>
              </a:rPr>
              <a:t>o</a:t>
            </a:r>
            <a:r>
              <a:rPr sz="1600" b="1" dirty="0">
                <a:solidFill>
                  <a:srgbClr val="002776"/>
                </a:solidFill>
                <a:latin typeface="+mn-lt"/>
                <a:cs typeface="Calibri"/>
              </a:rPr>
              <a:t> </a:t>
            </a:r>
            <a:r>
              <a:rPr sz="1600" b="1" spc="-190" dirty="0">
                <a:solidFill>
                  <a:srgbClr val="002776"/>
                </a:solidFill>
                <a:latin typeface="+mn-lt"/>
                <a:cs typeface="Calibri"/>
              </a:rPr>
              <a:t> </a:t>
            </a:r>
            <a:r>
              <a:rPr sz="1600" b="1" u="heavy" spc="-25" dirty="0" err="1" smtClean="0">
                <a:solidFill>
                  <a:srgbClr val="002776"/>
                </a:solidFill>
                <a:latin typeface="+mn-lt"/>
                <a:cs typeface="Calibri"/>
              </a:rPr>
              <a:t>s</a:t>
            </a:r>
            <a:r>
              <a:rPr sz="1600" b="1" u="heavy" spc="-45" dirty="0" err="1" smtClean="0">
                <a:solidFill>
                  <a:srgbClr val="002776"/>
                </a:solidFill>
                <a:latin typeface="+mn-lt"/>
                <a:cs typeface="Calibri"/>
              </a:rPr>
              <a:t>z</a:t>
            </a:r>
            <a:r>
              <a:rPr sz="1600" b="1" u="heavy" dirty="0" err="1" smtClean="0">
                <a:solidFill>
                  <a:srgbClr val="002776"/>
                </a:solidFill>
                <a:latin typeface="+mn-lt"/>
                <a:cs typeface="Calibri"/>
              </a:rPr>
              <a:t>c</a:t>
            </a:r>
            <a:r>
              <a:rPr sz="1600" b="1" u="heavy" spc="-45" dirty="0" err="1" smtClean="0">
                <a:solidFill>
                  <a:srgbClr val="002776"/>
                </a:solidFill>
                <a:latin typeface="+mn-lt"/>
                <a:cs typeface="Calibri"/>
              </a:rPr>
              <a:t>z</a:t>
            </a:r>
            <a:r>
              <a:rPr sz="1600" b="1" u="heavy" spc="-10" dirty="0" err="1" smtClean="0">
                <a:solidFill>
                  <a:srgbClr val="002776"/>
                </a:solidFill>
                <a:latin typeface="+mn-lt"/>
                <a:cs typeface="Calibri"/>
              </a:rPr>
              <a:t>e</a:t>
            </a:r>
            <a:r>
              <a:rPr sz="1600" b="1" u="heavy" spc="-5" dirty="0" err="1" smtClean="0">
                <a:solidFill>
                  <a:srgbClr val="002776"/>
                </a:solidFill>
                <a:latin typeface="+mn-lt"/>
                <a:cs typeface="Calibri"/>
              </a:rPr>
              <a:t>l</a:t>
            </a:r>
            <a:r>
              <a:rPr sz="1600" b="1" u="heavy" spc="-55" dirty="0" err="1" smtClean="0">
                <a:solidFill>
                  <a:srgbClr val="002776"/>
                </a:solidFill>
                <a:latin typeface="+mn-lt"/>
                <a:cs typeface="Calibri"/>
              </a:rPr>
              <a:t>n</a:t>
            </a:r>
            <a:r>
              <a:rPr sz="1600" b="1" u="heavy" spc="-50" dirty="0" err="1" smtClean="0">
                <a:solidFill>
                  <a:srgbClr val="002776"/>
                </a:solidFill>
                <a:latin typeface="+mn-lt"/>
                <a:cs typeface="Calibri"/>
              </a:rPr>
              <a:t>y</a:t>
            </a:r>
            <a:r>
              <a:rPr sz="1600" b="1" u="heavy" dirty="0" err="1" smtClean="0">
                <a:solidFill>
                  <a:srgbClr val="002776"/>
                </a:solidFill>
                <a:latin typeface="+mn-lt"/>
                <a:cs typeface="Calibri"/>
              </a:rPr>
              <a:t>c</a:t>
            </a:r>
            <a:r>
              <a:rPr sz="1600" b="1" u="heavy" spc="-10" dirty="0" err="1" smtClean="0">
                <a:solidFill>
                  <a:srgbClr val="002776"/>
                </a:solidFill>
                <a:latin typeface="+mn-lt"/>
                <a:cs typeface="Calibri"/>
              </a:rPr>
              <a:t>h</a:t>
            </a:r>
            <a:r>
              <a:rPr lang="pl-PL" sz="1600" b="1" dirty="0">
                <a:solidFill>
                  <a:srgbClr val="002776"/>
                </a:solidFill>
                <a:latin typeface="+mn-lt"/>
                <a:cs typeface="Calibri"/>
              </a:rPr>
              <a:t> </a:t>
            </a:r>
            <a:r>
              <a:rPr sz="1600" b="1" dirty="0" err="1" smtClean="0">
                <a:solidFill>
                  <a:srgbClr val="002776"/>
                </a:solidFill>
                <a:latin typeface="+mn-lt"/>
                <a:cs typeface="Calibri"/>
              </a:rPr>
              <a:t>o</a:t>
            </a:r>
            <a:r>
              <a:rPr sz="1600" b="1" spc="5" dirty="0" err="1" smtClean="0">
                <a:solidFill>
                  <a:srgbClr val="002776"/>
                </a:solidFill>
                <a:latin typeface="+mn-lt"/>
                <a:cs typeface="Calibri"/>
              </a:rPr>
              <a:t>p</a:t>
            </a:r>
            <a:r>
              <a:rPr sz="1600" b="1" spc="-5" dirty="0" err="1" smtClean="0">
                <a:solidFill>
                  <a:srgbClr val="002776"/>
                </a:solidFill>
                <a:latin typeface="+mn-lt"/>
                <a:cs typeface="Calibri"/>
              </a:rPr>
              <a:t>a</a:t>
            </a:r>
            <a:r>
              <a:rPr sz="1600" b="1" spc="-50" dirty="0" err="1" smtClean="0">
                <a:solidFill>
                  <a:srgbClr val="002776"/>
                </a:solidFill>
                <a:latin typeface="+mn-lt"/>
                <a:cs typeface="Calibri"/>
              </a:rPr>
              <a:t>k</a:t>
            </a:r>
            <a:r>
              <a:rPr sz="1600" b="1" dirty="0" err="1" smtClean="0">
                <a:solidFill>
                  <a:srgbClr val="002776"/>
                </a:solidFill>
                <a:latin typeface="+mn-lt"/>
                <a:cs typeface="Calibri"/>
              </a:rPr>
              <a:t>o</a:t>
            </a:r>
            <a:r>
              <a:rPr sz="1600" b="1" spc="-25" dirty="0" err="1" smtClean="0">
                <a:solidFill>
                  <a:srgbClr val="002776"/>
                </a:solidFill>
                <a:latin typeface="+mn-lt"/>
                <a:cs typeface="Calibri"/>
              </a:rPr>
              <a:t>w</a:t>
            </a:r>
            <a:r>
              <a:rPr sz="1600" b="1" spc="-5" dirty="0" err="1" smtClean="0">
                <a:solidFill>
                  <a:srgbClr val="002776"/>
                </a:solidFill>
                <a:latin typeface="+mn-lt"/>
                <a:cs typeface="Calibri"/>
              </a:rPr>
              <a:t>a</a:t>
            </a:r>
            <a:r>
              <a:rPr sz="1600" b="1" dirty="0" err="1" smtClean="0">
                <a:solidFill>
                  <a:srgbClr val="002776"/>
                </a:solidFill>
                <a:latin typeface="+mn-lt"/>
                <a:cs typeface="Calibri"/>
              </a:rPr>
              <a:t>ń</a:t>
            </a:r>
            <a:r>
              <a:rPr sz="1600" b="1" spc="-45" dirty="0" smtClean="0">
                <a:solidFill>
                  <a:srgbClr val="002776"/>
                </a:solidFill>
                <a:latin typeface="+mn-lt"/>
                <a:cs typeface="Calibri"/>
              </a:rPr>
              <a:t> </a:t>
            </a:r>
            <a:r>
              <a:rPr sz="1600" b="1" dirty="0">
                <a:solidFill>
                  <a:srgbClr val="002776"/>
                </a:solidFill>
                <a:latin typeface="+mn-lt"/>
                <a:cs typeface="Calibri"/>
              </a:rPr>
              <a:t>- </a:t>
            </a:r>
            <a:r>
              <a:rPr sz="1600" b="1" spc="-5" dirty="0">
                <a:solidFill>
                  <a:srgbClr val="002776"/>
                </a:solidFill>
                <a:latin typeface="+mn-lt"/>
                <a:cs typeface="Calibri"/>
              </a:rPr>
              <a:t>p</a:t>
            </a:r>
            <a:r>
              <a:rPr sz="1600" b="1" spc="-10" dirty="0">
                <a:solidFill>
                  <a:srgbClr val="002776"/>
                </a:solidFill>
                <a:latin typeface="+mn-lt"/>
                <a:cs typeface="Calibri"/>
              </a:rPr>
              <a:t>o</a:t>
            </a:r>
            <a:r>
              <a:rPr sz="1600" b="1" spc="-5" dirty="0">
                <a:solidFill>
                  <a:srgbClr val="002776"/>
                </a:solidFill>
                <a:latin typeface="+mn-lt"/>
                <a:cs typeface="Calibri"/>
              </a:rPr>
              <a:t>j</a:t>
            </a:r>
            <a:r>
              <a:rPr sz="1600" b="1" spc="5" dirty="0">
                <a:solidFill>
                  <a:srgbClr val="002776"/>
                </a:solidFill>
                <a:latin typeface="+mn-lt"/>
                <a:cs typeface="Calibri"/>
              </a:rPr>
              <a:t>e</a:t>
            </a:r>
            <a:r>
              <a:rPr sz="1600" b="1" spc="-5" dirty="0">
                <a:solidFill>
                  <a:srgbClr val="002776"/>
                </a:solidFill>
                <a:latin typeface="+mn-lt"/>
                <a:cs typeface="Calibri"/>
              </a:rPr>
              <a:t>mni</a:t>
            </a:r>
            <a:r>
              <a:rPr sz="1600" b="1" spc="-60" dirty="0">
                <a:solidFill>
                  <a:srgbClr val="002776"/>
                </a:solidFill>
                <a:latin typeface="+mn-lt"/>
                <a:cs typeface="Calibri"/>
              </a:rPr>
              <a:t>k</a:t>
            </a:r>
            <a:r>
              <a:rPr sz="1600" b="1" spc="-20" dirty="0">
                <a:solidFill>
                  <a:srgbClr val="002776"/>
                </a:solidFill>
                <a:latin typeface="+mn-lt"/>
                <a:cs typeface="Calibri"/>
              </a:rPr>
              <a:t>ó</a:t>
            </a:r>
            <a:r>
              <a:rPr sz="1600" b="1" dirty="0">
                <a:solidFill>
                  <a:srgbClr val="002776"/>
                </a:solidFill>
                <a:latin typeface="+mn-lt"/>
                <a:cs typeface="Calibri"/>
              </a:rPr>
              <a:t>w</a:t>
            </a:r>
            <a:r>
              <a:rPr sz="1600" b="1" spc="-45" dirty="0">
                <a:solidFill>
                  <a:srgbClr val="002776"/>
                </a:solidFill>
                <a:latin typeface="+mn-lt"/>
                <a:cs typeface="Calibri"/>
              </a:rPr>
              <a:t> </a:t>
            </a:r>
            <a:r>
              <a:rPr sz="1600" b="1" spc="-5" dirty="0">
                <a:solidFill>
                  <a:srgbClr val="002776"/>
                </a:solidFill>
                <a:latin typeface="+mn-lt"/>
                <a:cs typeface="Calibri"/>
              </a:rPr>
              <a:t>lu</a:t>
            </a:r>
            <a:r>
              <a:rPr sz="1600" b="1" spc="-10" dirty="0">
                <a:solidFill>
                  <a:srgbClr val="002776"/>
                </a:solidFill>
                <a:latin typeface="+mn-lt"/>
                <a:cs typeface="Calibri"/>
              </a:rPr>
              <a:t>b</a:t>
            </a:r>
            <a:r>
              <a:rPr sz="1600" b="1" spc="-5" dirty="0">
                <a:solidFill>
                  <a:srgbClr val="002776"/>
                </a:solidFill>
                <a:latin typeface="+mn-lt"/>
                <a:cs typeface="Calibri"/>
              </a:rPr>
              <a:t> </a:t>
            </a:r>
            <a:r>
              <a:rPr sz="1600" b="1" spc="-10" dirty="0" err="1">
                <a:solidFill>
                  <a:srgbClr val="002776"/>
                </a:solidFill>
                <a:latin typeface="+mn-lt"/>
                <a:cs typeface="Calibri"/>
              </a:rPr>
              <a:t>w</a:t>
            </a:r>
            <a:r>
              <a:rPr sz="1600" b="1" dirty="0" err="1">
                <a:solidFill>
                  <a:srgbClr val="002776"/>
                </a:solidFill>
                <a:latin typeface="+mn-lt"/>
                <a:cs typeface="Calibri"/>
              </a:rPr>
              <a:t>o</a:t>
            </a:r>
            <a:r>
              <a:rPr sz="1600" b="1" spc="-5" dirty="0" err="1">
                <a:solidFill>
                  <a:srgbClr val="002776"/>
                </a:solidFill>
                <a:latin typeface="+mn-lt"/>
                <a:cs typeface="Calibri"/>
              </a:rPr>
              <a:t>r</a:t>
            </a:r>
            <a:r>
              <a:rPr sz="1600" b="1" spc="-60" dirty="0" err="1">
                <a:solidFill>
                  <a:srgbClr val="002776"/>
                </a:solidFill>
                <a:latin typeface="+mn-lt"/>
                <a:cs typeface="Calibri"/>
              </a:rPr>
              <a:t>k</a:t>
            </a:r>
            <a:r>
              <a:rPr sz="1600" b="1" spc="-15" dirty="0" err="1">
                <a:solidFill>
                  <a:srgbClr val="002776"/>
                </a:solidFill>
                <a:latin typeface="+mn-lt"/>
                <a:cs typeface="Calibri"/>
              </a:rPr>
              <a:t>ów</a:t>
            </a:r>
            <a:r>
              <a:rPr sz="1600" b="1" spc="-10" dirty="0">
                <a:solidFill>
                  <a:srgbClr val="002776"/>
                </a:solidFill>
                <a:latin typeface="+mn-lt"/>
                <a:cs typeface="Calibri"/>
              </a:rPr>
              <a:t> </a:t>
            </a:r>
            <a:r>
              <a:rPr lang="pl-PL" sz="1600" b="1" spc="-10" dirty="0" smtClean="0">
                <a:solidFill>
                  <a:srgbClr val="002776"/>
                </a:solidFill>
                <a:latin typeface="+mn-lt"/>
                <a:cs typeface="Calibri"/>
              </a:rPr>
              <a:t/>
            </a:r>
            <a:br>
              <a:rPr lang="pl-PL" sz="1600" b="1" spc="-10" dirty="0" smtClean="0">
                <a:solidFill>
                  <a:srgbClr val="002776"/>
                </a:solidFill>
                <a:latin typeface="+mn-lt"/>
                <a:cs typeface="Calibri"/>
              </a:rPr>
            </a:br>
            <a:r>
              <a:rPr sz="1600" b="1" dirty="0" smtClean="0">
                <a:solidFill>
                  <a:srgbClr val="002776"/>
                </a:solidFill>
                <a:latin typeface="+mn-lt"/>
                <a:cs typeface="Calibri"/>
              </a:rPr>
              <a:t>z</a:t>
            </a:r>
            <a:r>
              <a:rPr sz="1600" b="1" spc="-30" dirty="0" smtClean="0">
                <a:solidFill>
                  <a:srgbClr val="002776"/>
                </a:solidFill>
                <a:latin typeface="+mn-lt"/>
                <a:cs typeface="Calibri"/>
              </a:rPr>
              <a:t> </a:t>
            </a:r>
            <a:r>
              <a:rPr sz="1600" b="1" spc="-10" dirty="0">
                <a:solidFill>
                  <a:srgbClr val="002776"/>
                </a:solidFill>
                <a:latin typeface="+mn-lt"/>
                <a:cs typeface="Calibri"/>
              </a:rPr>
              <a:t>two</a:t>
            </a:r>
            <a:r>
              <a:rPr sz="1600" b="1" spc="-5" dirty="0">
                <a:solidFill>
                  <a:srgbClr val="002776"/>
                </a:solidFill>
                <a:latin typeface="+mn-lt"/>
                <a:cs typeface="Calibri"/>
              </a:rPr>
              <a:t>r</a:t>
            </a:r>
            <a:r>
              <a:rPr sz="1600" b="1" spc="-10" dirty="0">
                <a:solidFill>
                  <a:srgbClr val="002776"/>
                </a:solidFill>
                <a:latin typeface="+mn-lt"/>
                <a:cs typeface="Calibri"/>
              </a:rPr>
              <a:t>z</a:t>
            </a:r>
            <a:r>
              <a:rPr sz="1600" b="1" dirty="0">
                <a:solidFill>
                  <a:srgbClr val="002776"/>
                </a:solidFill>
                <a:latin typeface="+mn-lt"/>
                <a:cs typeface="Calibri"/>
              </a:rPr>
              <a:t>y</a:t>
            </a:r>
            <a:r>
              <a:rPr sz="1600" b="1" spc="-40" dirty="0">
                <a:solidFill>
                  <a:srgbClr val="002776"/>
                </a:solidFill>
                <a:latin typeface="+mn-lt"/>
                <a:cs typeface="Calibri"/>
              </a:rPr>
              <a:t>w</a:t>
            </a:r>
            <a:r>
              <a:rPr sz="1600" b="1" spc="-10" dirty="0">
                <a:solidFill>
                  <a:srgbClr val="002776"/>
                </a:solidFill>
                <a:latin typeface="+mn-lt"/>
                <a:cs typeface="Calibri"/>
              </a:rPr>
              <a:t>a</a:t>
            </a:r>
            <a:r>
              <a:rPr sz="1600" b="1" dirty="0">
                <a:solidFill>
                  <a:srgbClr val="002776"/>
                </a:solidFill>
                <a:latin typeface="+mn-lt"/>
                <a:cs typeface="Calibri"/>
              </a:rPr>
              <a:t>.</a:t>
            </a:r>
          </a:p>
          <a:p>
            <a:pPr>
              <a:lnSpc>
                <a:spcPct val="100000"/>
              </a:lnSpc>
              <a:spcBef>
                <a:spcPts val="32"/>
              </a:spcBef>
            </a:pPr>
            <a:endParaRPr sz="1600" b="1" dirty="0">
              <a:solidFill>
                <a:srgbClr val="002776"/>
              </a:solidFill>
              <a:latin typeface="+mn-lt"/>
              <a:cs typeface="Times New Roman"/>
            </a:endParaRPr>
          </a:p>
          <a:p>
            <a:pPr marL="12700">
              <a:lnSpc>
                <a:spcPct val="100000"/>
              </a:lnSpc>
            </a:pPr>
            <a:r>
              <a:rPr sz="1600" b="1" spc="-70" dirty="0">
                <a:solidFill>
                  <a:srgbClr val="002776"/>
                </a:solidFill>
                <a:latin typeface="+mn-lt"/>
                <a:cs typeface="Calibri"/>
              </a:rPr>
              <a:t>W</a:t>
            </a:r>
            <a:r>
              <a:rPr sz="1600" b="1" spc="-10" dirty="0">
                <a:solidFill>
                  <a:srgbClr val="002776"/>
                </a:solidFill>
                <a:latin typeface="+mn-lt"/>
                <a:cs typeface="Calibri"/>
              </a:rPr>
              <a:t>e</a:t>
            </a:r>
            <a:r>
              <a:rPr sz="1600" b="1" spc="-5" dirty="0">
                <a:solidFill>
                  <a:srgbClr val="002776"/>
                </a:solidFill>
                <a:latin typeface="+mn-lt"/>
                <a:cs typeface="Calibri"/>
              </a:rPr>
              <a:t>w</a:t>
            </a:r>
            <a:r>
              <a:rPr sz="1600" b="1" dirty="0">
                <a:solidFill>
                  <a:srgbClr val="002776"/>
                </a:solidFill>
                <a:latin typeface="+mn-lt"/>
                <a:cs typeface="Calibri"/>
              </a:rPr>
              <a:t>n</a:t>
            </a:r>
            <a:r>
              <a:rPr sz="1600" b="1" spc="-15" dirty="0">
                <a:solidFill>
                  <a:srgbClr val="002776"/>
                </a:solidFill>
                <a:latin typeface="+mn-lt"/>
                <a:cs typeface="Calibri"/>
              </a:rPr>
              <a:t>ą</a:t>
            </a:r>
            <a:r>
              <a:rPr sz="1600" b="1" spc="-5" dirty="0">
                <a:solidFill>
                  <a:srgbClr val="002776"/>
                </a:solidFill>
                <a:latin typeface="+mn-lt"/>
                <a:cs typeface="Calibri"/>
              </a:rPr>
              <a:t>tr</a:t>
            </a:r>
            <a:r>
              <a:rPr sz="1600" b="1" dirty="0">
                <a:solidFill>
                  <a:srgbClr val="002776"/>
                </a:solidFill>
                <a:latin typeface="+mn-lt"/>
                <a:cs typeface="Calibri"/>
              </a:rPr>
              <a:t>z</a:t>
            </a:r>
            <a:r>
              <a:rPr sz="1600" b="1" spc="10" dirty="0">
                <a:solidFill>
                  <a:srgbClr val="002776"/>
                </a:solidFill>
                <a:latin typeface="+mn-lt"/>
                <a:cs typeface="Calibri"/>
              </a:rPr>
              <a:t> </a:t>
            </a:r>
            <a:r>
              <a:rPr sz="1600" b="1" spc="-5" dirty="0">
                <a:solidFill>
                  <a:srgbClr val="002776"/>
                </a:solidFill>
                <a:latin typeface="+mn-lt"/>
                <a:cs typeface="Calibri"/>
              </a:rPr>
              <a:t>o</a:t>
            </a:r>
            <a:r>
              <a:rPr sz="1600" b="1" dirty="0">
                <a:solidFill>
                  <a:srgbClr val="002776"/>
                </a:solidFill>
                <a:latin typeface="+mn-lt"/>
                <a:cs typeface="Calibri"/>
              </a:rPr>
              <a:t>p</a:t>
            </a:r>
            <a:r>
              <a:rPr sz="1600" b="1" spc="-10" dirty="0">
                <a:solidFill>
                  <a:srgbClr val="002776"/>
                </a:solidFill>
                <a:latin typeface="+mn-lt"/>
                <a:cs typeface="Calibri"/>
              </a:rPr>
              <a:t>a</a:t>
            </a:r>
            <a:r>
              <a:rPr sz="1600" b="1" spc="-75" dirty="0">
                <a:solidFill>
                  <a:srgbClr val="002776"/>
                </a:solidFill>
                <a:latin typeface="+mn-lt"/>
                <a:cs typeface="Calibri"/>
              </a:rPr>
              <a:t>k</a:t>
            </a:r>
            <a:r>
              <a:rPr sz="1600" b="1" spc="-15" dirty="0">
                <a:solidFill>
                  <a:srgbClr val="002776"/>
                </a:solidFill>
                <a:latin typeface="+mn-lt"/>
                <a:cs typeface="Calibri"/>
              </a:rPr>
              <a:t>o</a:t>
            </a:r>
            <a:r>
              <a:rPr sz="1600" b="1" spc="-45" dirty="0">
                <a:solidFill>
                  <a:srgbClr val="002776"/>
                </a:solidFill>
                <a:latin typeface="+mn-lt"/>
                <a:cs typeface="Calibri"/>
              </a:rPr>
              <a:t>w</a:t>
            </a:r>
            <a:r>
              <a:rPr sz="1600" b="1" dirty="0">
                <a:solidFill>
                  <a:srgbClr val="002776"/>
                </a:solidFill>
                <a:latin typeface="+mn-lt"/>
                <a:cs typeface="Calibri"/>
              </a:rPr>
              <a:t>an</a:t>
            </a:r>
            <a:r>
              <a:rPr sz="1600" b="1" spc="-5" dirty="0">
                <a:solidFill>
                  <a:srgbClr val="002776"/>
                </a:solidFill>
                <a:latin typeface="+mn-lt"/>
                <a:cs typeface="Calibri"/>
              </a:rPr>
              <a:t>i</a:t>
            </a:r>
            <a:r>
              <a:rPr sz="1600" b="1" dirty="0">
                <a:solidFill>
                  <a:srgbClr val="002776"/>
                </a:solidFill>
                <a:latin typeface="+mn-lt"/>
                <a:cs typeface="Calibri"/>
              </a:rPr>
              <a:t>a</a:t>
            </a:r>
            <a:r>
              <a:rPr sz="1600" b="1" spc="25" dirty="0">
                <a:solidFill>
                  <a:srgbClr val="002776"/>
                </a:solidFill>
                <a:latin typeface="+mn-lt"/>
                <a:cs typeface="Calibri"/>
              </a:rPr>
              <a:t> </a:t>
            </a:r>
            <a:r>
              <a:rPr sz="1600" b="1" dirty="0">
                <a:solidFill>
                  <a:srgbClr val="002776"/>
                </a:solidFill>
                <a:latin typeface="+mn-lt"/>
                <a:cs typeface="Calibri"/>
              </a:rPr>
              <a:t>na</a:t>
            </a:r>
            <a:r>
              <a:rPr sz="1600" b="1" spc="-5" dirty="0">
                <a:solidFill>
                  <a:srgbClr val="002776"/>
                </a:solidFill>
                <a:latin typeface="+mn-lt"/>
                <a:cs typeface="Calibri"/>
              </a:rPr>
              <a:t>l</a:t>
            </a:r>
            <a:r>
              <a:rPr sz="1600" b="1" spc="-10" dirty="0">
                <a:solidFill>
                  <a:srgbClr val="002776"/>
                </a:solidFill>
                <a:latin typeface="+mn-lt"/>
                <a:cs typeface="Calibri"/>
              </a:rPr>
              <a:t>e</a:t>
            </a:r>
            <a:r>
              <a:rPr sz="1600" b="1" spc="-15" dirty="0">
                <a:solidFill>
                  <a:srgbClr val="002776"/>
                </a:solidFill>
                <a:latin typeface="+mn-lt"/>
                <a:cs typeface="Calibri"/>
              </a:rPr>
              <a:t>ż</a:t>
            </a:r>
            <a:r>
              <a:rPr sz="1600" b="1" dirty="0">
                <a:solidFill>
                  <a:srgbClr val="002776"/>
                </a:solidFill>
                <a:latin typeface="+mn-lt"/>
                <a:cs typeface="Calibri"/>
              </a:rPr>
              <a:t>y um</a:t>
            </a:r>
            <a:r>
              <a:rPr sz="1600" b="1" spc="-5" dirty="0">
                <a:solidFill>
                  <a:srgbClr val="002776"/>
                </a:solidFill>
                <a:latin typeface="+mn-lt"/>
                <a:cs typeface="Calibri"/>
              </a:rPr>
              <a:t>i</a:t>
            </a:r>
            <a:r>
              <a:rPr sz="1600" b="1" dirty="0">
                <a:solidFill>
                  <a:srgbClr val="002776"/>
                </a:solidFill>
                <a:latin typeface="+mn-lt"/>
                <a:cs typeface="Calibri"/>
              </a:rPr>
              <a:t>eś</a:t>
            </a:r>
            <a:r>
              <a:rPr sz="1600" b="1" spc="-10" dirty="0">
                <a:solidFill>
                  <a:srgbClr val="002776"/>
                </a:solidFill>
                <a:latin typeface="+mn-lt"/>
                <a:cs typeface="Calibri"/>
              </a:rPr>
              <a:t>c</a:t>
            </a:r>
            <a:r>
              <a:rPr sz="1600" b="1" spc="-5" dirty="0">
                <a:solidFill>
                  <a:srgbClr val="002776"/>
                </a:solidFill>
                <a:latin typeface="+mn-lt"/>
                <a:cs typeface="Calibri"/>
              </a:rPr>
              <a:t>i</a:t>
            </a:r>
            <a:r>
              <a:rPr sz="1600" b="1" dirty="0">
                <a:solidFill>
                  <a:srgbClr val="002776"/>
                </a:solidFill>
                <a:latin typeface="+mn-lt"/>
                <a:cs typeface="Calibri"/>
              </a:rPr>
              <a:t>ć</a:t>
            </a:r>
            <a:r>
              <a:rPr sz="1600" b="1" spc="5" dirty="0">
                <a:solidFill>
                  <a:srgbClr val="002776"/>
                </a:solidFill>
                <a:latin typeface="+mn-lt"/>
                <a:cs typeface="Calibri"/>
              </a:rPr>
              <a:t> </a:t>
            </a:r>
            <a:r>
              <a:rPr sz="1600" b="1" spc="-40" dirty="0">
                <a:solidFill>
                  <a:srgbClr val="002776"/>
                </a:solidFill>
                <a:latin typeface="+mn-lt"/>
                <a:cs typeface="Calibri"/>
              </a:rPr>
              <a:t>k</a:t>
            </a:r>
            <a:r>
              <a:rPr sz="1600" b="1" dirty="0">
                <a:solidFill>
                  <a:srgbClr val="002776"/>
                </a:solidFill>
                <a:latin typeface="+mn-lt"/>
                <a:cs typeface="Calibri"/>
              </a:rPr>
              <a:t>a</a:t>
            </a:r>
            <a:r>
              <a:rPr sz="1600" b="1" spc="-5" dirty="0">
                <a:solidFill>
                  <a:srgbClr val="002776"/>
                </a:solidFill>
                <a:latin typeface="+mn-lt"/>
                <a:cs typeface="Calibri"/>
              </a:rPr>
              <a:t>rt</a:t>
            </a:r>
            <a:r>
              <a:rPr sz="1600" b="1" spc="-65" dirty="0">
                <a:solidFill>
                  <a:srgbClr val="002776"/>
                </a:solidFill>
                <a:latin typeface="+mn-lt"/>
                <a:cs typeface="Calibri"/>
              </a:rPr>
              <a:t>k</a:t>
            </a:r>
            <a:r>
              <a:rPr sz="1600" b="1" dirty="0">
                <a:solidFill>
                  <a:srgbClr val="002776"/>
                </a:solidFill>
                <a:latin typeface="+mn-lt"/>
                <a:cs typeface="Calibri"/>
              </a:rPr>
              <a:t>ę</a:t>
            </a:r>
            <a:r>
              <a:rPr sz="1600" b="1" spc="15" dirty="0">
                <a:solidFill>
                  <a:srgbClr val="002776"/>
                </a:solidFill>
                <a:latin typeface="+mn-lt"/>
                <a:cs typeface="Calibri"/>
              </a:rPr>
              <a:t> </a:t>
            </a:r>
            <a:r>
              <a:rPr sz="1600" b="1" dirty="0">
                <a:solidFill>
                  <a:srgbClr val="002776"/>
                </a:solidFill>
                <a:latin typeface="+mn-lt"/>
                <a:cs typeface="Calibri"/>
              </a:rPr>
              <a:t>z</a:t>
            </a:r>
            <a:r>
              <a:rPr sz="1600" b="1" spc="-5" dirty="0">
                <a:solidFill>
                  <a:srgbClr val="002776"/>
                </a:solidFill>
                <a:latin typeface="+mn-lt"/>
                <a:cs typeface="Calibri"/>
              </a:rPr>
              <a:t> </a:t>
            </a:r>
            <a:r>
              <a:rPr sz="1600" b="1" dirty="0">
                <a:solidFill>
                  <a:srgbClr val="002776"/>
                </a:solidFill>
                <a:latin typeface="+mn-lt"/>
                <a:cs typeface="Calibri"/>
              </a:rPr>
              <a:t>na</a:t>
            </a:r>
            <a:r>
              <a:rPr sz="1600" b="1" spc="-20" dirty="0">
                <a:solidFill>
                  <a:srgbClr val="002776"/>
                </a:solidFill>
                <a:latin typeface="+mn-lt"/>
                <a:cs typeface="Calibri"/>
              </a:rPr>
              <a:t>s</a:t>
            </a:r>
            <a:r>
              <a:rPr sz="1600" b="1" spc="-30" dirty="0">
                <a:solidFill>
                  <a:srgbClr val="002776"/>
                </a:solidFill>
                <a:latin typeface="+mn-lt"/>
                <a:cs typeface="Calibri"/>
              </a:rPr>
              <a:t>t</a:t>
            </a:r>
            <a:r>
              <a:rPr sz="1600" b="1" dirty="0">
                <a:solidFill>
                  <a:srgbClr val="002776"/>
                </a:solidFill>
                <a:latin typeface="+mn-lt"/>
                <a:cs typeface="Calibri"/>
              </a:rPr>
              <a:t>ępują</a:t>
            </a:r>
            <a:r>
              <a:rPr sz="1600" b="1" spc="-10" dirty="0">
                <a:solidFill>
                  <a:srgbClr val="002776"/>
                </a:solidFill>
                <a:latin typeface="+mn-lt"/>
                <a:cs typeface="Calibri"/>
              </a:rPr>
              <a:t>c</a:t>
            </a:r>
            <a:r>
              <a:rPr sz="1600" b="1" dirty="0">
                <a:solidFill>
                  <a:srgbClr val="002776"/>
                </a:solidFill>
                <a:latin typeface="+mn-lt"/>
                <a:cs typeface="Calibri"/>
              </a:rPr>
              <a:t>ymi</a:t>
            </a:r>
            <a:r>
              <a:rPr sz="1600" b="1" spc="5" dirty="0">
                <a:solidFill>
                  <a:srgbClr val="002776"/>
                </a:solidFill>
                <a:latin typeface="+mn-lt"/>
                <a:cs typeface="Calibri"/>
              </a:rPr>
              <a:t> </a:t>
            </a:r>
            <a:r>
              <a:rPr sz="1600" b="1" dirty="0">
                <a:solidFill>
                  <a:srgbClr val="002776"/>
                </a:solidFill>
                <a:latin typeface="+mn-lt"/>
                <a:cs typeface="Calibri"/>
              </a:rPr>
              <a:t>da</a:t>
            </a:r>
            <a:r>
              <a:rPr sz="1600" b="1" spc="-35" dirty="0">
                <a:solidFill>
                  <a:srgbClr val="002776"/>
                </a:solidFill>
                <a:latin typeface="+mn-lt"/>
                <a:cs typeface="Calibri"/>
              </a:rPr>
              <a:t>n</a:t>
            </a:r>
            <a:r>
              <a:rPr sz="1600" b="1" spc="-10" dirty="0">
                <a:solidFill>
                  <a:srgbClr val="002776"/>
                </a:solidFill>
                <a:latin typeface="+mn-lt"/>
                <a:cs typeface="Calibri"/>
              </a:rPr>
              <a:t>y</a:t>
            </a:r>
            <a:r>
              <a:rPr sz="1600" b="1" dirty="0">
                <a:solidFill>
                  <a:srgbClr val="002776"/>
                </a:solidFill>
                <a:latin typeface="+mn-lt"/>
                <a:cs typeface="Calibri"/>
              </a:rPr>
              <a:t>m</a:t>
            </a:r>
            <a:r>
              <a:rPr sz="1600" b="1" spc="-10" dirty="0">
                <a:solidFill>
                  <a:srgbClr val="002776"/>
                </a:solidFill>
                <a:latin typeface="+mn-lt"/>
                <a:cs typeface="Calibri"/>
              </a:rPr>
              <a:t>i</a:t>
            </a:r>
            <a:r>
              <a:rPr sz="1600" b="1" spc="-5" dirty="0">
                <a:solidFill>
                  <a:srgbClr val="002776"/>
                </a:solidFill>
                <a:latin typeface="+mn-lt"/>
                <a:cs typeface="Calibri"/>
              </a:rPr>
              <a:t>:</a:t>
            </a:r>
            <a:endParaRPr sz="1600" b="1" dirty="0">
              <a:solidFill>
                <a:srgbClr val="002776"/>
              </a:solidFill>
              <a:latin typeface="+mn-lt"/>
              <a:cs typeface="Calibri"/>
            </a:endParaRPr>
          </a:p>
          <a:p>
            <a:pPr marL="565785" indent="-285115">
              <a:lnSpc>
                <a:spcPct val="100000"/>
              </a:lnSpc>
              <a:spcBef>
                <a:spcPts val="600"/>
              </a:spcBef>
              <a:buClr>
                <a:srgbClr val="2D2B20"/>
              </a:buClr>
              <a:buFont typeface="Arial"/>
              <a:buChar char="•"/>
              <a:tabLst>
                <a:tab pos="566420" algn="l"/>
              </a:tabLst>
            </a:pPr>
            <a:r>
              <a:rPr sz="1600" b="1" dirty="0">
                <a:solidFill>
                  <a:srgbClr val="002776"/>
                </a:solidFill>
                <a:latin typeface="+mn-lt"/>
                <a:cs typeface="Calibri"/>
              </a:rPr>
              <a:t>nu</a:t>
            </a:r>
            <a:r>
              <a:rPr sz="1600" b="1" spc="-10" dirty="0">
                <a:solidFill>
                  <a:srgbClr val="002776"/>
                </a:solidFill>
                <a:latin typeface="+mn-lt"/>
                <a:cs typeface="Calibri"/>
              </a:rPr>
              <a:t>mer</a:t>
            </a:r>
            <a:r>
              <a:rPr sz="1600" b="1" spc="5" dirty="0">
                <a:solidFill>
                  <a:srgbClr val="002776"/>
                </a:solidFill>
                <a:latin typeface="+mn-lt"/>
                <a:cs typeface="Calibri"/>
              </a:rPr>
              <a:t> </a:t>
            </a:r>
            <a:r>
              <a:rPr sz="1600" b="1" dirty="0">
                <a:solidFill>
                  <a:srgbClr val="002776"/>
                </a:solidFill>
                <a:latin typeface="+mn-lt"/>
                <a:cs typeface="Calibri"/>
              </a:rPr>
              <a:t>p</a:t>
            </a:r>
            <a:r>
              <a:rPr sz="1600" b="1" spc="-4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15" dirty="0">
                <a:solidFill>
                  <a:srgbClr val="002776"/>
                </a:solidFill>
                <a:latin typeface="+mn-lt"/>
                <a:cs typeface="Calibri"/>
              </a:rPr>
              <a:t>k</a:t>
            </a:r>
            <a:r>
              <a:rPr sz="1600" b="1" dirty="0">
                <a:solidFill>
                  <a:srgbClr val="002776"/>
                </a:solidFill>
                <a:latin typeface="+mn-lt"/>
                <a:cs typeface="Calibri"/>
              </a:rPr>
              <a:t>i</a:t>
            </a:r>
          </a:p>
          <a:p>
            <a:pPr marL="565785" indent="-285115">
              <a:lnSpc>
                <a:spcPct val="100000"/>
              </a:lnSpc>
              <a:buClr>
                <a:srgbClr val="2D2B20"/>
              </a:buClr>
              <a:buFont typeface="Arial"/>
              <a:buChar char="•"/>
              <a:tabLst>
                <a:tab pos="566420" algn="l"/>
              </a:tabLst>
            </a:pPr>
            <a:r>
              <a:rPr sz="1600" b="1" dirty="0">
                <a:solidFill>
                  <a:srgbClr val="002776"/>
                </a:solidFill>
                <a:latin typeface="+mn-lt"/>
                <a:cs typeface="Calibri"/>
              </a:rPr>
              <a:t>d</a:t>
            </a:r>
            <a:r>
              <a:rPr sz="1600" b="1" spc="-15" dirty="0">
                <a:solidFill>
                  <a:srgbClr val="002776"/>
                </a:solidFill>
                <a:latin typeface="+mn-lt"/>
                <a:cs typeface="Calibri"/>
              </a:rPr>
              <a:t>a</a:t>
            </a:r>
            <a:r>
              <a:rPr sz="1600" b="1" spc="-40" dirty="0">
                <a:solidFill>
                  <a:srgbClr val="002776"/>
                </a:solidFill>
                <a:latin typeface="+mn-lt"/>
                <a:cs typeface="Calibri"/>
              </a:rPr>
              <a:t>t</a:t>
            </a:r>
            <a:r>
              <a:rPr sz="1600" b="1" spc="-10" dirty="0">
                <a:solidFill>
                  <a:srgbClr val="002776"/>
                </a:solidFill>
                <a:latin typeface="+mn-lt"/>
                <a:cs typeface="Calibri"/>
              </a:rPr>
              <a:t>a</a:t>
            </a:r>
            <a:r>
              <a:rPr sz="1600" b="1" dirty="0">
                <a:solidFill>
                  <a:srgbClr val="002776"/>
                </a:solidFill>
                <a:latin typeface="+mn-lt"/>
                <a:cs typeface="Calibri"/>
              </a:rPr>
              <a:t> p</a:t>
            </a:r>
            <a:r>
              <a:rPr sz="1600" b="1" spc="-5" dirty="0">
                <a:solidFill>
                  <a:srgbClr val="002776"/>
                </a:solidFill>
                <a:latin typeface="+mn-lt"/>
                <a:cs typeface="Calibri"/>
              </a:rPr>
              <a:t>o</a:t>
            </a:r>
            <a:r>
              <a:rPr sz="1600" b="1" dirty="0">
                <a:solidFill>
                  <a:srgbClr val="002776"/>
                </a:solidFill>
                <a:latin typeface="+mn-lt"/>
                <a:cs typeface="Calibri"/>
              </a:rPr>
              <a:t>b</a:t>
            </a:r>
            <a:r>
              <a:rPr sz="1600" b="1" spc="-50" dirty="0">
                <a:solidFill>
                  <a:srgbClr val="002776"/>
                </a:solidFill>
                <a:latin typeface="+mn-lt"/>
                <a:cs typeface="Calibri"/>
              </a:rPr>
              <a:t>r</a:t>
            </a:r>
            <a:r>
              <a:rPr sz="1600" b="1" dirty="0">
                <a:solidFill>
                  <a:srgbClr val="002776"/>
                </a:solidFill>
                <a:latin typeface="+mn-lt"/>
                <a:cs typeface="Calibri"/>
              </a:rPr>
              <a:t>an</a:t>
            </a:r>
            <a:r>
              <a:rPr sz="1600" b="1" spc="-5" dirty="0">
                <a:solidFill>
                  <a:srgbClr val="002776"/>
                </a:solidFill>
                <a:latin typeface="+mn-lt"/>
                <a:cs typeface="Calibri"/>
              </a:rPr>
              <a:t>i</a:t>
            </a:r>
            <a:r>
              <a:rPr sz="1600" b="1" dirty="0">
                <a:solidFill>
                  <a:srgbClr val="002776"/>
                </a:solidFill>
                <a:latin typeface="+mn-lt"/>
                <a:cs typeface="Calibri"/>
              </a:rPr>
              <a:t>a</a:t>
            </a:r>
            <a:r>
              <a:rPr sz="1600" b="1" spc="10" dirty="0">
                <a:solidFill>
                  <a:srgbClr val="002776"/>
                </a:solidFill>
                <a:latin typeface="+mn-lt"/>
                <a:cs typeface="Calibri"/>
              </a:rPr>
              <a:t> </a:t>
            </a:r>
            <a:r>
              <a:rPr sz="1600" b="1" dirty="0">
                <a:solidFill>
                  <a:srgbClr val="002776"/>
                </a:solidFill>
                <a:latin typeface="+mn-lt"/>
                <a:cs typeface="Calibri"/>
              </a:rPr>
              <a:t>i</a:t>
            </a:r>
            <a:r>
              <a:rPr sz="1600" b="1" spc="5" dirty="0">
                <a:solidFill>
                  <a:srgbClr val="002776"/>
                </a:solidFill>
                <a:latin typeface="+mn-lt"/>
                <a:cs typeface="Calibri"/>
              </a:rPr>
              <a:t> </a:t>
            </a:r>
            <a:r>
              <a:rPr sz="1600" b="1" dirty="0">
                <a:solidFill>
                  <a:srgbClr val="002776"/>
                </a:solidFill>
                <a:latin typeface="+mn-lt"/>
                <a:cs typeface="Calibri"/>
              </a:rPr>
              <a:t>p</a:t>
            </a:r>
            <a:r>
              <a:rPr sz="1600" b="1" spc="-15" dirty="0">
                <a:solidFill>
                  <a:srgbClr val="002776"/>
                </a:solidFill>
                <a:latin typeface="+mn-lt"/>
                <a:cs typeface="Calibri"/>
              </a:rPr>
              <a:t>rz</a:t>
            </a:r>
            <a:r>
              <a:rPr sz="1600" b="1" spc="-35" dirty="0">
                <a:solidFill>
                  <a:srgbClr val="002776"/>
                </a:solidFill>
                <a:latin typeface="+mn-lt"/>
                <a:cs typeface="Calibri"/>
              </a:rPr>
              <a:t>y</a:t>
            </a:r>
            <a:r>
              <a:rPr sz="1600" b="1" spc="-20" dirty="0">
                <a:solidFill>
                  <a:srgbClr val="002776"/>
                </a:solidFill>
                <a:latin typeface="+mn-lt"/>
                <a:cs typeface="Calibri"/>
              </a:rPr>
              <a:t>g</a:t>
            </a:r>
            <a:r>
              <a:rPr sz="1600" b="1" spc="-5" dirty="0">
                <a:solidFill>
                  <a:srgbClr val="002776"/>
                </a:solidFill>
                <a:latin typeface="+mn-lt"/>
                <a:cs typeface="Calibri"/>
              </a:rPr>
              <a:t>o</a:t>
            </a:r>
            <a:r>
              <a:rPr sz="1600" b="1" spc="-25" dirty="0">
                <a:solidFill>
                  <a:srgbClr val="002776"/>
                </a:solidFill>
                <a:latin typeface="+mn-lt"/>
                <a:cs typeface="Calibri"/>
              </a:rPr>
              <a:t>t</a:t>
            </a:r>
            <a:r>
              <a:rPr sz="1600" b="1" spc="-15" dirty="0">
                <a:solidFill>
                  <a:srgbClr val="002776"/>
                </a:solidFill>
                <a:latin typeface="+mn-lt"/>
                <a:cs typeface="Calibri"/>
              </a:rPr>
              <a:t>o</a:t>
            </a:r>
            <a:r>
              <a:rPr sz="1600" b="1" spc="-45" dirty="0">
                <a:solidFill>
                  <a:srgbClr val="002776"/>
                </a:solidFill>
                <a:latin typeface="+mn-lt"/>
                <a:cs typeface="Calibri"/>
              </a:rPr>
              <a:t>w</a:t>
            </a:r>
            <a:r>
              <a:rPr sz="1600" b="1" dirty="0">
                <a:solidFill>
                  <a:srgbClr val="002776"/>
                </a:solidFill>
                <a:latin typeface="+mn-lt"/>
                <a:cs typeface="Calibri"/>
              </a:rPr>
              <a:t>an</a:t>
            </a:r>
            <a:r>
              <a:rPr sz="1600" b="1" spc="-10" dirty="0">
                <a:solidFill>
                  <a:srgbClr val="002776"/>
                </a:solidFill>
                <a:latin typeface="+mn-lt"/>
                <a:cs typeface="Calibri"/>
              </a:rPr>
              <a:t>i</a:t>
            </a:r>
            <a:r>
              <a:rPr sz="1600" b="1" dirty="0">
                <a:solidFill>
                  <a:srgbClr val="002776"/>
                </a:solidFill>
                <a:latin typeface="+mn-lt"/>
                <a:cs typeface="Calibri"/>
              </a:rPr>
              <a:t>a</a:t>
            </a:r>
            <a:r>
              <a:rPr sz="1600" b="1" spc="15" dirty="0">
                <a:solidFill>
                  <a:srgbClr val="002776"/>
                </a:solidFill>
                <a:latin typeface="+mn-lt"/>
                <a:cs typeface="Calibri"/>
              </a:rPr>
              <a:t> </a:t>
            </a:r>
            <a:r>
              <a:rPr sz="1600" b="1" dirty="0">
                <a:solidFill>
                  <a:srgbClr val="002776"/>
                </a:solidFill>
                <a:latin typeface="+mn-lt"/>
                <a:cs typeface="Calibri"/>
              </a:rPr>
              <a:t>p</a:t>
            </a:r>
            <a:r>
              <a:rPr sz="1600" b="1" spc="-4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15" dirty="0">
                <a:solidFill>
                  <a:srgbClr val="002776"/>
                </a:solidFill>
                <a:latin typeface="+mn-lt"/>
                <a:cs typeface="Calibri"/>
              </a:rPr>
              <a:t>k</a:t>
            </a:r>
            <a:r>
              <a:rPr sz="1600" b="1" dirty="0">
                <a:solidFill>
                  <a:srgbClr val="002776"/>
                </a:solidFill>
                <a:latin typeface="+mn-lt"/>
                <a:cs typeface="Calibri"/>
              </a:rPr>
              <a:t>i</a:t>
            </a:r>
          </a:p>
          <a:p>
            <a:pPr marL="565785" indent="-285115">
              <a:lnSpc>
                <a:spcPct val="100000"/>
              </a:lnSpc>
              <a:buClr>
                <a:srgbClr val="2D2B20"/>
              </a:buClr>
              <a:buFont typeface="Arial"/>
              <a:buChar char="•"/>
              <a:tabLst>
                <a:tab pos="566420" algn="l"/>
              </a:tabLst>
            </a:pPr>
            <a:r>
              <a:rPr sz="1600" b="1" dirty="0">
                <a:solidFill>
                  <a:srgbClr val="002776"/>
                </a:solidFill>
                <a:latin typeface="+mn-lt"/>
                <a:cs typeface="Calibri"/>
              </a:rPr>
              <a:t>na</a:t>
            </a:r>
            <a:r>
              <a:rPr sz="1600" b="1" spc="-40" dirty="0">
                <a:solidFill>
                  <a:srgbClr val="002776"/>
                </a:solidFill>
                <a:latin typeface="+mn-lt"/>
                <a:cs typeface="Calibri"/>
              </a:rPr>
              <a:t>zw</a:t>
            </a:r>
            <a:r>
              <a:rPr sz="1600" b="1" spc="-10" dirty="0">
                <a:solidFill>
                  <a:srgbClr val="002776"/>
                </a:solidFill>
                <a:latin typeface="+mn-lt"/>
                <a:cs typeface="Calibri"/>
              </a:rPr>
              <a:t>a</a:t>
            </a:r>
            <a:r>
              <a:rPr sz="1600" b="1" spc="25" dirty="0">
                <a:solidFill>
                  <a:srgbClr val="002776"/>
                </a:solidFill>
                <a:latin typeface="+mn-lt"/>
                <a:cs typeface="Calibri"/>
              </a:rPr>
              <a:t> </a:t>
            </a:r>
            <a:r>
              <a:rPr sz="1600" b="1" dirty="0">
                <a:solidFill>
                  <a:srgbClr val="002776"/>
                </a:solidFill>
                <a:latin typeface="+mn-lt"/>
                <a:cs typeface="Calibri"/>
              </a:rPr>
              <a:t>p</a:t>
            </a:r>
            <a:r>
              <a:rPr sz="1600" b="1" spc="-4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15" dirty="0">
                <a:solidFill>
                  <a:srgbClr val="002776"/>
                </a:solidFill>
                <a:latin typeface="+mn-lt"/>
                <a:cs typeface="Calibri"/>
              </a:rPr>
              <a:t>k</a:t>
            </a:r>
            <a:r>
              <a:rPr sz="1600" b="1" dirty="0">
                <a:solidFill>
                  <a:srgbClr val="002776"/>
                </a:solidFill>
                <a:latin typeface="+mn-lt"/>
                <a:cs typeface="Calibri"/>
              </a:rPr>
              <a:t>i</a:t>
            </a:r>
          </a:p>
          <a:p>
            <a:pPr marL="565785" indent="-285115">
              <a:lnSpc>
                <a:spcPct val="100000"/>
              </a:lnSpc>
              <a:buClr>
                <a:srgbClr val="2D2B20"/>
              </a:buClr>
              <a:buFont typeface="Arial"/>
              <a:buChar char="•"/>
              <a:tabLst>
                <a:tab pos="566420" algn="l"/>
              </a:tabLst>
            </a:pPr>
            <a:r>
              <a:rPr sz="1600" b="1" spc="-10" dirty="0">
                <a:solidFill>
                  <a:srgbClr val="002776"/>
                </a:solidFill>
                <a:latin typeface="+mn-lt"/>
                <a:cs typeface="Calibri"/>
              </a:rPr>
              <a:t>masa </a:t>
            </a:r>
            <a:r>
              <a:rPr sz="1600" b="1" dirty="0">
                <a:solidFill>
                  <a:srgbClr val="002776"/>
                </a:solidFill>
                <a:latin typeface="+mn-lt"/>
                <a:cs typeface="Calibri"/>
              </a:rPr>
              <a:t>p</a:t>
            </a:r>
            <a:r>
              <a:rPr sz="1600" b="1" spc="-4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15" dirty="0">
                <a:solidFill>
                  <a:srgbClr val="002776"/>
                </a:solidFill>
                <a:latin typeface="+mn-lt"/>
                <a:cs typeface="Calibri"/>
              </a:rPr>
              <a:t>k</a:t>
            </a:r>
            <a:r>
              <a:rPr sz="1600" b="1" dirty="0">
                <a:solidFill>
                  <a:srgbClr val="002776"/>
                </a:solidFill>
                <a:latin typeface="+mn-lt"/>
                <a:cs typeface="Calibri"/>
              </a:rPr>
              <a:t>i</a:t>
            </a:r>
          </a:p>
          <a:p>
            <a:pPr marL="565785" indent="-285115">
              <a:lnSpc>
                <a:spcPct val="100000"/>
              </a:lnSpc>
              <a:buClr>
                <a:srgbClr val="2D2B20"/>
              </a:buClr>
              <a:buFont typeface="Arial"/>
              <a:buChar char="•"/>
              <a:tabLst>
                <a:tab pos="566420" algn="l"/>
              </a:tabLst>
            </a:pPr>
            <a:r>
              <a:rPr sz="1600" b="1" dirty="0">
                <a:solidFill>
                  <a:srgbClr val="002776"/>
                </a:solidFill>
                <a:latin typeface="+mn-lt"/>
                <a:cs typeface="Calibri"/>
              </a:rPr>
              <a:t>na</a:t>
            </a:r>
            <a:r>
              <a:rPr sz="1600" b="1" spc="-40" dirty="0">
                <a:solidFill>
                  <a:srgbClr val="002776"/>
                </a:solidFill>
                <a:latin typeface="+mn-lt"/>
                <a:cs typeface="Calibri"/>
              </a:rPr>
              <a:t>zw</a:t>
            </a:r>
            <a:r>
              <a:rPr sz="1600" b="1" spc="-10" dirty="0">
                <a:solidFill>
                  <a:srgbClr val="002776"/>
                </a:solidFill>
                <a:latin typeface="+mn-lt"/>
                <a:cs typeface="Calibri"/>
              </a:rPr>
              <a:t>a</a:t>
            </a:r>
            <a:r>
              <a:rPr sz="1600" b="1" spc="25" dirty="0">
                <a:solidFill>
                  <a:srgbClr val="002776"/>
                </a:solidFill>
                <a:latin typeface="+mn-lt"/>
                <a:cs typeface="Calibri"/>
              </a:rPr>
              <a:t> </a:t>
            </a:r>
            <a:r>
              <a:rPr sz="1600" b="1" dirty="0">
                <a:solidFill>
                  <a:srgbClr val="002776"/>
                </a:solidFill>
                <a:latin typeface="+mn-lt"/>
                <a:cs typeface="Calibri"/>
              </a:rPr>
              <a:t>p</a:t>
            </a:r>
            <a:r>
              <a:rPr sz="1600" b="1" spc="-5" dirty="0">
                <a:solidFill>
                  <a:srgbClr val="002776"/>
                </a:solidFill>
                <a:latin typeface="+mn-lt"/>
                <a:cs typeface="Calibri"/>
              </a:rPr>
              <a:t>r</a:t>
            </a:r>
            <a:r>
              <a:rPr sz="1600" b="1" spc="-40" dirty="0">
                <a:solidFill>
                  <a:srgbClr val="002776"/>
                </a:solidFill>
                <a:latin typeface="+mn-lt"/>
                <a:cs typeface="Calibri"/>
              </a:rPr>
              <a:t>z</a:t>
            </a:r>
            <a:r>
              <a:rPr sz="1600" b="1" dirty="0">
                <a:solidFill>
                  <a:srgbClr val="002776"/>
                </a:solidFill>
                <a:latin typeface="+mn-lt"/>
                <a:cs typeface="Calibri"/>
              </a:rPr>
              <a:t>eds</a:t>
            </a:r>
            <a:r>
              <a:rPr sz="1600" b="1" spc="-5" dirty="0">
                <a:solidFill>
                  <a:srgbClr val="002776"/>
                </a:solidFill>
                <a:latin typeface="+mn-lt"/>
                <a:cs typeface="Calibri"/>
              </a:rPr>
              <a:t>i</a:t>
            </a:r>
            <a:r>
              <a:rPr sz="1600" b="1" dirty="0">
                <a:solidFill>
                  <a:srgbClr val="002776"/>
                </a:solidFill>
                <a:latin typeface="+mn-lt"/>
                <a:cs typeface="Calibri"/>
              </a:rPr>
              <a:t>ęb</a:t>
            </a:r>
            <a:r>
              <a:rPr sz="1600" b="1" spc="-5" dirty="0">
                <a:solidFill>
                  <a:srgbClr val="002776"/>
                </a:solidFill>
                <a:latin typeface="+mn-lt"/>
                <a:cs typeface="Calibri"/>
              </a:rPr>
              <a:t>io</a:t>
            </a:r>
            <a:r>
              <a:rPr sz="1600" b="1" spc="-45" dirty="0">
                <a:solidFill>
                  <a:srgbClr val="002776"/>
                </a:solidFill>
                <a:latin typeface="+mn-lt"/>
                <a:cs typeface="Calibri"/>
              </a:rPr>
              <a:t>r</a:t>
            </a:r>
            <a:r>
              <a:rPr sz="1600" b="1" spc="-20" dirty="0">
                <a:solidFill>
                  <a:srgbClr val="002776"/>
                </a:solidFill>
                <a:latin typeface="+mn-lt"/>
                <a:cs typeface="Calibri"/>
              </a:rPr>
              <a:t>s</a:t>
            </a:r>
            <a:r>
              <a:rPr sz="1600" b="1" spc="-5" dirty="0">
                <a:solidFill>
                  <a:srgbClr val="002776"/>
                </a:solidFill>
                <a:latin typeface="+mn-lt"/>
                <a:cs typeface="Calibri"/>
              </a:rPr>
              <a:t>t</a:t>
            </a:r>
            <a:r>
              <a:rPr sz="1600" b="1" spc="-30" dirty="0">
                <a:solidFill>
                  <a:srgbClr val="002776"/>
                </a:solidFill>
                <a:latin typeface="+mn-lt"/>
                <a:cs typeface="Calibri"/>
              </a:rPr>
              <a:t>w</a:t>
            </a:r>
            <a:r>
              <a:rPr sz="1600" b="1" dirty="0">
                <a:solidFill>
                  <a:srgbClr val="002776"/>
                </a:solidFill>
                <a:latin typeface="+mn-lt"/>
                <a:cs typeface="Calibri"/>
              </a:rPr>
              <a:t>a</a:t>
            </a:r>
          </a:p>
          <a:p>
            <a:pPr marL="565785" indent="-285115">
              <a:lnSpc>
                <a:spcPct val="100000"/>
              </a:lnSpc>
              <a:buClr>
                <a:srgbClr val="2D2B20"/>
              </a:buClr>
              <a:buFont typeface="Arial"/>
              <a:buChar char="•"/>
              <a:tabLst>
                <a:tab pos="566420" algn="l"/>
              </a:tabLst>
            </a:pPr>
            <a:r>
              <a:rPr sz="1600" b="1" spc="-15" dirty="0">
                <a:solidFill>
                  <a:srgbClr val="002776"/>
                </a:solidFill>
                <a:latin typeface="+mn-lt"/>
                <a:cs typeface="Calibri"/>
              </a:rPr>
              <a:t>t</a:t>
            </a:r>
            <a:r>
              <a:rPr sz="1600" b="1" spc="-10" dirty="0">
                <a:solidFill>
                  <a:srgbClr val="002776"/>
                </a:solidFill>
                <a:latin typeface="+mn-lt"/>
                <a:cs typeface="Calibri"/>
              </a:rPr>
              <a:t>y</a:t>
            </a:r>
            <a:r>
              <a:rPr sz="1600" b="1" dirty="0">
                <a:solidFill>
                  <a:srgbClr val="002776"/>
                </a:solidFill>
                <a:latin typeface="+mn-lt"/>
                <a:cs typeface="Calibri"/>
              </a:rPr>
              <a:t>p i</a:t>
            </a:r>
            <a:r>
              <a:rPr sz="1600" b="1" spc="5" dirty="0">
                <a:solidFill>
                  <a:srgbClr val="002776"/>
                </a:solidFill>
                <a:latin typeface="+mn-lt"/>
                <a:cs typeface="Calibri"/>
              </a:rPr>
              <a:t> </a:t>
            </a:r>
            <a:r>
              <a:rPr sz="1600" b="1" dirty="0">
                <a:solidFill>
                  <a:srgbClr val="002776"/>
                </a:solidFill>
                <a:latin typeface="+mn-lt"/>
                <a:cs typeface="Calibri"/>
              </a:rPr>
              <a:t>s</a:t>
            </a:r>
            <a:r>
              <a:rPr sz="1600" b="1" spc="-5" dirty="0">
                <a:solidFill>
                  <a:srgbClr val="002776"/>
                </a:solidFill>
                <a:latin typeface="+mn-lt"/>
                <a:cs typeface="Calibri"/>
              </a:rPr>
              <a:t>o</a:t>
            </a:r>
            <a:r>
              <a:rPr sz="1600" b="1" spc="-15" dirty="0">
                <a:solidFill>
                  <a:srgbClr val="002776"/>
                </a:solidFill>
                <a:latin typeface="+mn-lt"/>
                <a:cs typeface="Calibri"/>
              </a:rPr>
              <a:t>rtyme</a:t>
            </a:r>
            <a:r>
              <a:rPr sz="1600" b="1" spc="-10" dirty="0">
                <a:solidFill>
                  <a:srgbClr val="002776"/>
                </a:solidFill>
                <a:latin typeface="+mn-lt"/>
                <a:cs typeface="Calibri"/>
              </a:rPr>
              <a:t>nt</a:t>
            </a:r>
            <a:r>
              <a:rPr sz="1600" b="1" spc="-15" dirty="0">
                <a:solidFill>
                  <a:srgbClr val="002776"/>
                </a:solidFill>
                <a:latin typeface="+mn-lt"/>
                <a:cs typeface="Calibri"/>
              </a:rPr>
              <a:t> w</a:t>
            </a:r>
            <a:r>
              <a:rPr sz="1600" b="1" dirty="0">
                <a:solidFill>
                  <a:srgbClr val="002776"/>
                </a:solidFill>
                <a:latin typeface="+mn-lt"/>
                <a:cs typeface="Calibri"/>
              </a:rPr>
              <a:t>ęg</a:t>
            </a:r>
            <a:r>
              <a:rPr sz="1600" b="1" spc="-5" dirty="0">
                <a:solidFill>
                  <a:srgbClr val="002776"/>
                </a:solidFill>
                <a:latin typeface="+mn-lt"/>
                <a:cs typeface="Calibri"/>
              </a:rPr>
              <a:t>l</a:t>
            </a:r>
            <a:r>
              <a:rPr sz="1600" b="1" dirty="0">
                <a:solidFill>
                  <a:srgbClr val="002776"/>
                </a:solidFill>
                <a:latin typeface="+mn-lt"/>
                <a:cs typeface="Calibri"/>
              </a:rPr>
              <a:t>a</a:t>
            </a:r>
          </a:p>
          <a:p>
            <a:pPr marL="565785" indent="-285115">
              <a:lnSpc>
                <a:spcPct val="100000"/>
              </a:lnSpc>
              <a:buClr>
                <a:srgbClr val="2D2B20"/>
              </a:buClr>
              <a:buFont typeface="Arial"/>
              <a:buChar char="•"/>
              <a:tabLst>
                <a:tab pos="566420" algn="l"/>
              </a:tabLst>
            </a:pPr>
            <a:r>
              <a:rPr sz="1600" b="1" spc="-10" dirty="0">
                <a:solidFill>
                  <a:srgbClr val="002776"/>
                </a:solidFill>
                <a:latin typeface="+mn-lt"/>
                <a:cs typeface="Calibri"/>
              </a:rPr>
              <a:t>masa </a:t>
            </a:r>
            <a:r>
              <a:rPr sz="1600" b="1" dirty="0">
                <a:solidFill>
                  <a:srgbClr val="002776"/>
                </a:solidFill>
                <a:latin typeface="+mn-lt"/>
                <a:cs typeface="Calibri"/>
              </a:rPr>
              <a:t>pa</a:t>
            </a:r>
            <a:r>
              <a:rPr sz="1600" b="1" spc="-5" dirty="0">
                <a:solidFill>
                  <a:srgbClr val="002776"/>
                </a:solidFill>
                <a:latin typeface="+mn-lt"/>
                <a:cs typeface="Calibri"/>
              </a:rPr>
              <a:t>rti</a:t>
            </a:r>
            <a:r>
              <a:rPr sz="1600" b="1" dirty="0">
                <a:solidFill>
                  <a:srgbClr val="002776"/>
                </a:solidFill>
                <a:latin typeface="+mn-lt"/>
                <a:cs typeface="Calibri"/>
              </a:rPr>
              <a:t>i z</a:t>
            </a:r>
            <a:r>
              <a:rPr sz="1600" b="1" spc="10" dirty="0">
                <a:solidFill>
                  <a:srgbClr val="002776"/>
                </a:solidFill>
                <a:latin typeface="+mn-lt"/>
                <a:cs typeface="Calibri"/>
              </a:rPr>
              <a:t> </a:t>
            </a:r>
            <a:r>
              <a:rPr sz="1600" b="1" spc="-25" dirty="0">
                <a:solidFill>
                  <a:srgbClr val="002776"/>
                </a:solidFill>
                <a:latin typeface="+mn-lt"/>
                <a:cs typeface="Calibri"/>
              </a:rPr>
              <a:t>kt</a:t>
            </a:r>
            <a:r>
              <a:rPr sz="1600" b="1" spc="-15" dirty="0">
                <a:solidFill>
                  <a:srgbClr val="002776"/>
                </a:solidFill>
                <a:latin typeface="+mn-lt"/>
                <a:cs typeface="Calibri"/>
              </a:rPr>
              <a:t>ó</a:t>
            </a:r>
            <a:r>
              <a:rPr sz="1600" b="1" spc="-40" dirty="0">
                <a:solidFill>
                  <a:srgbClr val="002776"/>
                </a:solidFill>
                <a:latin typeface="+mn-lt"/>
                <a:cs typeface="Calibri"/>
              </a:rPr>
              <a:t>r</a:t>
            </a:r>
            <a:r>
              <a:rPr sz="1600" b="1" spc="-10" dirty="0">
                <a:solidFill>
                  <a:srgbClr val="002776"/>
                </a:solidFill>
                <a:latin typeface="+mn-lt"/>
                <a:cs typeface="Calibri"/>
              </a:rPr>
              <a:t>e</a:t>
            </a:r>
            <a:r>
              <a:rPr sz="1600" b="1" dirty="0">
                <a:solidFill>
                  <a:srgbClr val="002776"/>
                </a:solidFill>
                <a:latin typeface="+mn-lt"/>
                <a:cs typeface="Calibri"/>
              </a:rPr>
              <a:t>j p</a:t>
            </a:r>
            <a:r>
              <a:rPr sz="1600" b="1" spc="-5" dirty="0">
                <a:solidFill>
                  <a:srgbClr val="002776"/>
                </a:solidFill>
                <a:latin typeface="+mn-lt"/>
                <a:cs typeface="Calibri"/>
              </a:rPr>
              <a:t>o</a:t>
            </a:r>
            <a:r>
              <a:rPr sz="1600" b="1" dirty="0">
                <a:solidFill>
                  <a:srgbClr val="002776"/>
                </a:solidFill>
                <a:latin typeface="+mn-lt"/>
                <a:cs typeface="Calibri"/>
              </a:rPr>
              <a:t>b</a:t>
            </a:r>
            <a:r>
              <a:rPr sz="1600" b="1" spc="-50" dirty="0">
                <a:solidFill>
                  <a:srgbClr val="002776"/>
                </a:solidFill>
                <a:latin typeface="+mn-lt"/>
                <a:cs typeface="Calibri"/>
              </a:rPr>
              <a:t>r</a:t>
            </a:r>
            <a:r>
              <a:rPr sz="1600" b="1" dirty="0">
                <a:solidFill>
                  <a:srgbClr val="002776"/>
                </a:solidFill>
                <a:latin typeface="+mn-lt"/>
                <a:cs typeface="Calibri"/>
              </a:rPr>
              <a:t>ano</a:t>
            </a:r>
            <a:r>
              <a:rPr sz="1600" b="1" spc="10" dirty="0">
                <a:solidFill>
                  <a:srgbClr val="002776"/>
                </a:solidFill>
                <a:latin typeface="+mn-lt"/>
                <a:cs typeface="Calibri"/>
              </a:rPr>
              <a:t> </a:t>
            </a:r>
            <a:r>
              <a:rPr sz="1600" b="1" dirty="0">
                <a:solidFill>
                  <a:srgbClr val="002776"/>
                </a:solidFill>
                <a:latin typeface="+mn-lt"/>
                <a:cs typeface="Calibri"/>
              </a:rPr>
              <a:t>p</a:t>
            </a:r>
            <a:r>
              <a:rPr sz="1600" b="1" spc="-3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65" dirty="0">
                <a:solidFill>
                  <a:srgbClr val="002776"/>
                </a:solidFill>
                <a:latin typeface="+mn-lt"/>
                <a:cs typeface="Calibri"/>
              </a:rPr>
              <a:t>k</a:t>
            </a:r>
            <a:r>
              <a:rPr sz="1600" b="1" dirty="0">
                <a:solidFill>
                  <a:srgbClr val="002776"/>
                </a:solidFill>
                <a:latin typeface="+mn-lt"/>
                <a:cs typeface="Calibri"/>
              </a:rPr>
              <a:t>ę</a:t>
            </a:r>
          </a:p>
          <a:p>
            <a:pPr marL="565785" indent="-285115">
              <a:lnSpc>
                <a:spcPct val="100000"/>
              </a:lnSpc>
              <a:buClr>
                <a:srgbClr val="2D2B20"/>
              </a:buClr>
              <a:buFont typeface="Arial"/>
              <a:buChar char="•"/>
              <a:tabLst>
                <a:tab pos="566420" algn="l"/>
              </a:tabLst>
            </a:pPr>
            <a:r>
              <a:rPr sz="1600" b="1" dirty="0">
                <a:solidFill>
                  <a:srgbClr val="002776"/>
                </a:solidFill>
                <a:latin typeface="+mn-lt"/>
                <a:cs typeface="Calibri"/>
              </a:rPr>
              <a:t>na</a:t>
            </a:r>
            <a:r>
              <a:rPr sz="1600" b="1" spc="-30" dirty="0">
                <a:solidFill>
                  <a:srgbClr val="002776"/>
                </a:solidFill>
                <a:latin typeface="+mn-lt"/>
                <a:cs typeface="Calibri"/>
              </a:rPr>
              <a:t>z</a:t>
            </a:r>
            <a:r>
              <a:rPr sz="1600" b="1" spc="-20" dirty="0">
                <a:solidFill>
                  <a:srgbClr val="002776"/>
                </a:solidFill>
                <a:latin typeface="+mn-lt"/>
                <a:cs typeface="Calibri"/>
              </a:rPr>
              <a:t>w</a:t>
            </a:r>
            <a:r>
              <a:rPr sz="1600" b="1" spc="-10" dirty="0">
                <a:solidFill>
                  <a:srgbClr val="002776"/>
                </a:solidFill>
                <a:latin typeface="+mn-lt"/>
                <a:cs typeface="Calibri"/>
              </a:rPr>
              <a:t>i</a:t>
            </a:r>
            <a:r>
              <a:rPr sz="1600" b="1" dirty="0">
                <a:solidFill>
                  <a:srgbClr val="002776"/>
                </a:solidFill>
                <a:latin typeface="+mn-lt"/>
                <a:cs typeface="Calibri"/>
              </a:rPr>
              <a:t>s</a:t>
            </a:r>
            <a:r>
              <a:rPr sz="1600" b="1" spc="-75" dirty="0">
                <a:solidFill>
                  <a:srgbClr val="002776"/>
                </a:solidFill>
                <a:latin typeface="+mn-lt"/>
                <a:cs typeface="Calibri"/>
              </a:rPr>
              <a:t>k</a:t>
            </a:r>
            <a:r>
              <a:rPr sz="1600" b="1" dirty="0">
                <a:solidFill>
                  <a:srgbClr val="002776"/>
                </a:solidFill>
                <a:latin typeface="+mn-lt"/>
                <a:cs typeface="Calibri"/>
              </a:rPr>
              <a:t>o</a:t>
            </a:r>
            <a:r>
              <a:rPr sz="1600" b="1" spc="10" dirty="0">
                <a:solidFill>
                  <a:srgbClr val="002776"/>
                </a:solidFill>
                <a:latin typeface="+mn-lt"/>
                <a:cs typeface="Calibri"/>
              </a:rPr>
              <a:t> </a:t>
            </a:r>
            <a:r>
              <a:rPr sz="1600" b="1" dirty="0">
                <a:solidFill>
                  <a:srgbClr val="002776"/>
                </a:solidFill>
                <a:latin typeface="+mn-lt"/>
                <a:cs typeface="Calibri"/>
              </a:rPr>
              <a:t>i</a:t>
            </a:r>
            <a:r>
              <a:rPr sz="1600" b="1" spc="5" dirty="0">
                <a:solidFill>
                  <a:srgbClr val="002776"/>
                </a:solidFill>
                <a:latin typeface="+mn-lt"/>
                <a:cs typeface="Calibri"/>
              </a:rPr>
              <a:t> </a:t>
            </a:r>
            <a:r>
              <a:rPr sz="1600" b="1" dirty="0">
                <a:solidFill>
                  <a:srgbClr val="002776"/>
                </a:solidFill>
                <a:latin typeface="+mn-lt"/>
                <a:cs typeface="Calibri"/>
              </a:rPr>
              <a:t>p</a:t>
            </a:r>
            <a:r>
              <a:rPr sz="1600" b="1" spc="-5" dirty="0">
                <a:solidFill>
                  <a:srgbClr val="002776"/>
                </a:solidFill>
                <a:latin typeface="+mn-lt"/>
                <a:cs typeface="Calibri"/>
              </a:rPr>
              <a:t>o</a:t>
            </a:r>
            <a:r>
              <a:rPr sz="1600" b="1" dirty="0">
                <a:solidFill>
                  <a:srgbClr val="002776"/>
                </a:solidFill>
                <a:latin typeface="+mn-lt"/>
                <a:cs typeface="Calibri"/>
              </a:rPr>
              <a:t>dp</a:t>
            </a:r>
            <a:r>
              <a:rPr sz="1600" b="1" spc="-5" dirty="0">
                <a:solidFill>
                  <a:srgbClr val="002776"/>
                </a:solidFill>
                <a:latin typeface="+mn-lt"/>
                <a:cs typeface="Calibri"/>
              </a:rPr>
              <a:t>i</a:t>
            </a:r>
            <a:r>
              <a:rPr sz="1600" b="1" dirty="0">
                <a:solidFill>
                  <a:srgbClr val="002776"/>
                </a:solidFill>
                <a:latin typeface="+mn-lt"/>
                <a:cs typeface="Calibri"/>
              </a:rPr>
              <a:t>s</a:t>
            </a:r>
            <a:r>
              <a:rPr sz="1600" b="1" spc="15" dirty="0">
                <a:solidFill>
                  <a:srgbClr val="002776"/>
                </a:solidFill>
                <a:latin typeface="+mn-lt"/>
                <a:cs typeface="Calibri"/>
              </a:rPr>
              <a:t> </a:t>
            </a:r>
            <a:r>
              <a:rPr sz="1600" b="1" spc="-5" dirty="0">
                <a:solidFill>
                  <a:srgbClr val="002776"/>
                </a:solidFill>
                <a:latin typeface="+mn-lt"/>
                <a:cs typeface="Calibri"/>
              </a:rPr>
              <a:t>o</a:t>
            </a:r>
            <a:r>
              <a:rPr sz="1600" b="1" dirty="0">
                <a:solidFill>
                  <a:srgbClr val="002776"/>
                </a:solidFill>
                <a:latin typeface="+mn-lt"/>
                <a:cs typeface="Calibri"/>
              </a:rPr>
              <a:t>s</a:t>
            </a:r>
            <a:r>
              <a:rPr sz="1600" b="1" spc="-5" dirty="0">
                <a:solidFill>
                  <a:srgbClr val="002776"/>
                </a:solidFill>
                <a:latin typeface="+mn-lt"/>
                <a:cs typeface="Calibri"/>
              </a:rPr>
              <a:t>o</a:t>
            </a:r>
            <a:r>
              <a:rPr sz="1600" b="1" spc="-10" dirty="0">
                <a:solidFill>
                  <a:srgbClr val="002776"/>
                </a:solidFill>
                <a:latin typeface="+mn-lt"/>
                <a:cs typeface="Calibri"/>
              </a:rPr>
              <a:t>by</a:t>
            </a:r>
            <a:r>
              <a:rPr sz="1600" b="1" dirty="0">
                <a:solidFill>
                  <a:srgbClr val="002776"/>
                </a:solidFill>
                <a:latin typeface="+mn-lt"/>
                <a:cs typeface="Calibri"/>
              </a:rPr>
              <a:t> p</a:t>
            </a:r>
            <a:r>
              <a:rPr sz="1600" b="1" spc="-5" dirty="0">
                <a:solidFill>
                  <a:srgbClr val="002776"/>
                </a:solidFill>
                <a:latin typeface="+mn-lt"/>
                <a:cs typeface="Calibri"/>
              </a:rPr>
              <a:t>o</a:t>
            </a:r>
            <a:r>
              <a:rPr sz="1600" b="1" dirty="0">
                <a:solidFill>
                  <a:srgbClr val="002776"/>
                </a:solidFill>
                <a:latin typeface="+mn-lt"/>
                <a:cs typeface="Calibri"/>
              </a:rPr>
              <a:t>b</a:t>
            </a:r>
            <a:r>
              <a:rPr sz="1600" b="1" spc="-5" dirty="0">
                <a:solidFill>
                  <a:srgbClr val="002776"/>
                </a:solidFill>
                <a:latin typeface="+mn-lt"/>
                <a:cs typeface="Calibri"/>
              </a:rPr>
              <a:t>i</a:t>
            </a:r>
            <a:r>
              <a:rPr sz="1600" b="1" dirty="0">
                <a:solidFill>
                  <a:srgbClr val="002776"/>
                </a:solidFill>
                <a:latin typeface="+mn-lt"/>
                <a:cs typeface="Calibri"/>
              </a:rPr>
              <a:t>e</a:t>
            </a:r>
            <a:r>
              <a:rPr sz="1600" b="1" spc="-45" dirty="0">
                <a:solidFill>
                  <a:srgbClr val="002776"/>
                </a:solidFill>
                <a:latin typeface="+mn-lt"/>
                <a:cs typeface="Calibri"/>
              </a:rPr>
              <a:t>r</a:t>
            </a:r>
            <a:r>
              <a:rPr sz="1600" b="1" dirty="0">
                <a:solidFill>
                  <a:srgbClr val="002776"/>
                </a:solidFill>
                <a:latin typeface="+mn-lt"/>
                <a:cs typeface="Calibri"/>
              </a:rPr>
              <a:t>ają</a:t>
            </a:r>
            <a:r>
              <a:rPr sz="1600" b="1" spc="-10" dirty="0">
                <a:solidFill>
                  <a:srgbClr val="002776"/>
                </a:solidFill>
                <a:latin typeface="+mn-lt"/>
                <a:cs typeface="Calibri"/>
              </a:rPr>
              <a:t>c</a:t>
            </a:r>
            <a:r>
              <a:rPr sz="1600" b="1" dirty="0">
                <a:solidFill>
                  <a:srgbClr val="002776"/>
                </a:solidFill>
                <a:latin typeface="+mn-lt"/>
                <a:cs typeface="Calibri"/>
              </a:rPr>
              <a:t>ej i</a:t>
            </a:r>
            <a:r>
              <a:rPr sz="1600" b="1" spc="5" dirty="0">
                <a:solidFill>
                  <a:srgbClr val="002776"/>
                </a:solidFill>
                <a:latin typeface="+mn-lt"/>
                <a:cs typeface="Calibri"/>
              </a:rPr>
              <a:t> </a:t>
            </a:r>
            <a:r>
              <a:rPr sz="1600" b="1" dirty="0">
                <a:solidFill>
                  <a:srgbClr val="002776"/>
                </a:solidFill>
                <a:latin typeface="+mn-lt"/>
                <a:cs typeface="Calibri"/>
              </a:rPr>
              <a:t>p</a:t>
            </a:r>
            <a:r>
              <a:rPr sz="1600" b="1" spc="-5" dirty="0">
                <a:solidFill>
                  <a:srgbClr val="002776"/>
                </a:solidFill>
                <a:latin typeface="+mn-lt"/>
                <a:cs typeface="Calibri"/>
              </a:rPr>
              <a:t>r</a:t>
            </a:r>
            <a:r>
              <a:rPr sz="1600" b="1" spc="-15" dirty="0">
                <a:solidFill>
                  <a:srgbClr val="002776"/>
                </a:solidFill>
                <a:latin typeface="+mn-lt"/>
                <a:cs typeface="Calibri"/>
              </a:rPr>
              <a:t>z</a:t>
            </a:r>
            <a:r>
              <a:rPr sz="1600" b="1" spc="-25" dirty="0">
                <a:solidFill>
                  <a:srgbClr val="002776"/>
                </a:solidFill>
                <a:latin typeface="+mn-lt"/>
                <a:cs typeface="Calibri"/>
              </a:rPr>
              <a:t>y</a:t>
            </a:r>
            <a:r>
              <a:rPr sz="1600" b="1" spc="-10" dirty="0">
                <a:solidFill>
                  <a:srgbClr val="002776"/>
                </a:solidFill>
                <a:latin typeface="+mn-lt"/>
                <a:cs typeface="Calibri"/>
              </a:rPr>
              <a:t>g</a:t>
            </a:r>
            <a:r>
              <a:rPr sz="1600" b="1" spc="-5" dirty="0">
                <a:solidFill>
                  <a:srgbClr val="002776"/>
                </a:solidFill>
                <a:latin typeface="+mn-lt"/>
                <a:cs typeface="Calibri"/>
              </a:rPr>
              <a:t>o</a:t>
            </a:r>
            <a:r>
              <a:rPr sz="1600" b="1" spc="-15" dirty="0">
                <a:solidFill>
                  <a:srgbClr val="002776"/>
                </a:solidFill>
                <a:latin typeface="+mn-lt"/>
                <a:cs typeface="Calibri"/>
              </a:rPr>
              <a:t>to</a:t>
            </a:r>
            <a:r>
              <a:rPr sz="1600" b="1" spc="-5" dirty="0">
                <a:solidFill>
                  <a:srgbClr val="002776"/>
                </a:solidFill>
                <a:latin typeface="+mn-lt"/>
                <a:cs typeface="Calibri"/>
              </a:rPr>
              <a:t>w</a:t>
            </a:r>
            <a:r>
              <a:rPr sz="1600" b="1" dirty="0">
                <a:solidFill>
                  <a:srgbClr val="002776"/>
                </a:solidFill>
                <a:latin typeface="+mn-lt"/>
                <a:cs typeface="Calibri"/>
              </a:rPr>
              <a:t>ują</a:t>
            </a:r>
            <a:r>
              <a:rPr sz="1600" b="1" spc="-10" dirty="0">
                <a:solidFill>
                  <a:srgbClr val="002776"/>
                </a:solidFill>
                <a:latin typeface="+mn-lt"/>
                <a:cs typeface="Calibri"/>
              </a:rPr>
              <a:t>c</a:t>
            </a:r>
            <a:r>
              <a:rPr sz="1600" b="1" dirty="0">
                <a:solidFill>
                  <a:srgbClr val="002776"/>
                </a:solidFill>
                <a:latin typeface="+mn-lt"/>
                <a:cs typeface="Calibri"/>
              </a:rPr>
              <a:t>ej p</a:t>
            </a:r>
            <a:r>
              <a:rPr sz="1600" b="1" spc="-3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65" dirty="0">
                <a:solidFill>
                  <a:srgbClr val="002776"/>
                </a:solidFill>
                <a:latin typeface="+mn-lt"/>
                <a:cs typeface="Calibri"/>
              </a:rPr>
              <a:t>k</a:t>
            </a:r>
            <a:r>
              <a:rPr sz="1600" b="1" dirty="0">
                <a:solidFill>
                  <a:srgbClr val="002776"/>
                </a:solidFill>
                <a:latin typeface="+mn-lt"/>
                <a:cs typeface="Calibri"/>
              </a:rPr>
              <a:t>ę</a:t>
            </a:r>
          </a:p>
          <a:p>
            <a:pPr>
              <a:lnSpc>
                <a:spcPct val="100000"/>
              </a:lnSpc>
              <a:spcBef>
                <a:spcPts val="32"/>
              </a:spcBef>
            </a:pPr>
            <a:endParaRPr sz="1600" b="1" dirty="0">
              <a:solidFill>
                <a:srgbClr val="002776"/>
              </a:solidFill>
              <a:latin typeface="+mn-lt"/>
              <a:cs typeface="Times New Roman"/>
            </a:endParaRPr>
          </a:p>
          <a:p>
            <a:pPr marL="12700">
              <a:lnSpc>
                <a:spcPct val="100000"/>
              </a:lnSpc>
            </a:pPr>
            <a:r>
              <a:rPr sz="1600" b="1" spc="-145" dirty="0">
                <a:solidFill>
                  <a:srgbClr val="002776"/>
                </a:solidFill>
                <a:latin typeface="+mn-lt"/>
                <a:cs typeface="Calibri"/>
              </a:rPr>
              <a:t>T</a:t>
            </a:r>
            <a:r>
              <a:rPr sz="1600" b="1" dirty="0">
                <a:solidFill>
                  <a:srgbClr val="002776"/>
                </a:solidFill>
                <a:latin typeface="+mn-lt"/>
                <a:cs typeface="Calibri"/>
              </a:rPr>
              <a:t>a</a:t>
            </a:r>
            <a:r>
              <a:rPr sz="1600" b="1" spc="-5" dirty="0">
                <a:solidFill>
                  <a:srgbClr val="002776"/>
                </a:solidFill>
                <a:latin typeface="+mn-lt"/>
                <a:cs typeface="Calibri"/>
              </a:rPr>
              <a:t>k</a:t>
            </a:r>
            <a:r>
              <a:rPr sz="1600" b="1" dirty="0">
                <a:solidFill>
                  <a:srgbClr val="002776"/>
                </a:solidFill>
                <a:latin typeface="+mn-lt"/>
                <a:cs typeface="Calibri"/>
              </a:rPr>
              <a:t>ą samą</a:t>
            </a:r>
            <a:r>
              <a:rPr sz="1600" b="1" spc="-10" dirty="0">
                <a:solidFill>
                  <a:srgbClr val="002776"/>
                </a:solidFill>
                <a:latin typeface="+mn-lt"/>
                <a:cs typeface="Calibri"/>
              </a:rPr>
              <a:t> </a:t>
            </a:r>
            <a:r>
              <a:rPr sz="1600" b="1" spc="-40" dirty="0">
                <a:solidFill>
                  <a:srgbClr val="002776"/>
                </a:solidFill>
                <a:latin typeface="+mn-lt"/>
                <a:cs typeface="Calibri"/>
              </a:rPr>
              <a:t>k</a:t>
            </a:r>
            <a:r>
              <a:rPr sz="1600" b="1" dirty="0">
                <a:solidFill>
                  <a:srgbClr val="002776"/>
                </a:solidFill>
                <a:latin typeface="+mn-lt"/>
                <a:cs typeface="Calibri"/>
              </a:rPr>
              <a:t>a</a:t>
            </a:r>
            <a:r>
              <a:rPr sz="1600" b="1" spc="-5" dirty="0">
                <a:solidFill>
                  <a:srgbClr val="002776"/>
                </a:solidFill>
                <a:latin typeface="+mn-lt"/>
                <a:cs typeface="Calibri"/>
              </a:rPr>
              <a:t>rt</a:t>
            </a:r>
            <a:r>
              <a:rPr sz="1600" b="1" spc="-65" dirty="0">
                <a:solidFill>
                  <a:srgbClr val="002776"/>
                </a:solidFill>
                <a:latin typeface="+mn-lt"/>
                <a:cs typeface="Calibri"/>
              </a:rPr>
              <a:t>k</a:t>
            </a:r>
            <a:r>
              <a:rPr sz="1600" b="1" dirty="0">
                <a:solidFill>
                  <a:srgbClr val="002776"/>
                </a:solidFill>
                <a:latin typeface="+mn-lt"/>
                <a:cs typeface="Calibri"/>
              </a:rPr>
              <a:t>ę</a:t>
            </a:r>
            <a:r>
              <a:rPr sz="1600" b="1" spc="15" dirty="0">
                <a:solidFill>
                  <a:srgbClr val="002776"/>
                </a:solidFill>
                <a:latin typeface="+mn-lt"/>
                <a:cs typeface="Calibri"/>
              </a:rPr>
              <a:t> </a:t>
            </a:r>
            <a:r>
              <a:rPr sz="1600" b="1" dirty="0">
                <a:solidFill>
                  <a:srgbClr val="002776"/>
                </a:solidFill>
                <a:latin typeface="+mn-lt"/>
                <a:cs typeface="Calibri"/>
              </a:rPr>
              <a:t>na</a:t>
            </a:r>
            <a:r>
              <a:rPr sz="1600" b="1" spc="-5" dirty="0">
                <a:solidFill>
                  <a:srgbClr val="002776"/>
                </a:solidFill>
                <a:latin typeface="+mn-lt"/>
                <a:cs typeface="Calibri"/>
              </a:rPr>
              <a:t>l</a:t>
            </a:r>
            <a:r>
              <a:rPr sz="1600" b="1" spc="-10" dirty="0">
                <a:solidFill>
                  <a:srgbClr val="002776"/>
                </a:solidFill>
                <a:latin typeface="+mn-lt"/>
                <a:cs typeface="Calibri"/>
              </a:rPr>
              <a:t>e</a:t>
            </a:r>
            <a:r>
              <a:rPr sz="1600" b="1" spc="-15" dirty="0">
                <a:solidFill>
                  <a:srgbClr val="002776"/>
                </a:solidFill>
                <a:latin typeface="+mn-lt"/>
                <a:cs typeface="Calibri"/>
              </a:rPr>
              <a:t>ż</a:t>
            </a:r>
            <a:r>
              <a:rPr sz="1600" b="1" dirty="0">
                <a:solidFill>
                  <a:srgbClr val="002776"/>
                </a:solidFill>
                <a:latin typeface="+mn-lt"/>
                <a:cs typeface="Calibri"/>
              </a:rPr>
              <a:t>y p</a:t>
            </a:r>
            <a:r>
              <a:rPr sz="1600" b="1" spc="-5" dirty="0">
                <a:solidFill>
                  <a:srgbClr val="002776"/>
                </a:solidFill>
                <a:latin typeface="+mn-lt"/>
                <a:cs typeface="Calibri"/>
              </a:rPr>
              <a:t>r</a:t>
            </a:r>
            <a:r>
              <a:rPr sz="1600" b="1" spc="-15" dirty="0">
                <a:solidFill>
                  <a:srgbClr val="002776"/>
                </a:solidFill>
                <a:latin typeface="+mn-lt"/>
                <a:cs typeface="Calibri"/>
              </a:rPr>
              <a:t>z</a:t>
            </a:r>
            <a:r>
              <a:rPr sz="1600" b="1" dirty="0">
                <a:solidFill>
                  <a:srgbClr val="002776"/>
                </a:solidFill>
                <a:latin typeface="+mn-lt"/>
                <a:cs typeface="Calibri"/>
              </a:rPr>
              <a:t>y</a:t>
            </a:r>
            <a:r>
              <a:rPr sz="1600" b="1" spc="-5" dirty="0">
                <a:solidFill>
                  <a:srgbClr val="002776"/>
                </a:solidFill>
                <a:latin typeface="+mn-lt"/>
                <a:cs typeface="Calibri"/>
              </a:rPr>
              <a:t>kl</a:t>
            </a:r>
            <a:r>
              <a:rPr sz="1600" b="1" dirty="0">
                <a:solidFill>
                  <a:srgbClr val="002776"/>
                </a:solidFill>
                <a:latin typeface="+mn-lt"/>
                <a:cs typeface="Calibri"/>
              </a:rPr>
              <a:t>e</a:t>
            </a:r>
            <a:r>
              <a:rPr sz="1600" b="1" spc="-5" dirty="0">
                <a:solidFill>
                  <a:srgbClr val="002776"/>
                </a:solidFill>
                <a:latin typeface="+mn-lt"/>
                <a:cs typeface="Calibri"/>
              </a:rPr>
              <a:t>i</a:t>
            </a:r>
            <a:r>
              <a:rPr sz="1600" b="1" dirty="0">
                <a:solidFill>
                  <a:srgbClr val="002776"/>
                </a:solidFill>
                <a:latin typeface="+mn-lt"/>
                <a:cs typeface="Calibri"/>
              </a:rPr>
              <a:t>ć</a:t>
            </a:r>
            <a:r>
              <a:rPr sz="1600" b="1" spc="5" dirty="0">
                <a:solidFill>
                  <a:srgbClr val="002776"/>
                </a:solidFill>
                <a:latin typeface="+mn-lt"/>
                <a:cs typeface="Calibri"/>
              </a:rPr>
              <a:t> </a:t>
            </a:r>
            <a:r>
              <a:rPr sz="1600" b="1" dirty="0">
                <a:solidFill>
                  <a:srgbClr val="002776"/>
                </a:solidFill>
                <a:latin typeface="+mn-lt"/>
                <a:cs typeface="Calibri"/>
              </a:rPr>
              <a:t>na</a:t>
            </a:r>
            <a:r>
              <a:rPr sz="1600" b="1" spc="15" dirty="0">
                <a:solidFill>
                  <a:srgbClr val="002776"/>
                </a:solidFill>
                <a:latin typeface="+mn-lt"/>
                <a:cs typeface="Calibri"/>
              </a:rPr>
              <a:t> </a:t>
            </a:r>
            <a:r>
              <a:rPr sz="1600" b="1" spc="-40" dirty="0">
                <a:solidFill>
                  <a:srgbClr val="002776"/>
                </a:solidFill>
                <a:latin typeface="+mn-lt"/>
                <a:cs typeface="Calibri"/>
              </a:rPr>
              <a:t>z</a:t>
            </a:r>
            <a:r>
              <a:rPr sz="1600" b="1" spc="-10" dirty="0">
                <a:solidFill>
                  <a:srgbClr val="002776"/>
                </a:solidFill>
                <a:latin typeface="+mn-lt"/>
                <a:cs typeface="Calibri"/>
              </a:rPr>
              <a:t>e</a:t>
            </a:r>
            <a:r>
              <a:rPr sz="1600" b="1" spc="-5" dirty="0">
                <a:solidFill>
                  <a:srgbClr val="002776"/>
                </a:solidFill>
                <a:latin typeface="+mn-lt"/>
                <a:cs typeface="Calibri"/>
              </a:rPr>
              <a:t>w</a:t>
            </a:r>
            <a:r>
              <a:rPr sz="1600" b="1" dirty="0">
                <a:solidFill>
                  <a:srgbClr val="002776"/>
                </a:solidFill>
                <a:latin typeface="+mn-lt"/>
                <a:cs typeface="Calibri"/>
              </a:rPr>
              <a:t>n</a:t>
            </a:r>
            <a:r>
              <a:rPr sz="1600" b="1" spc="-10" dirty="0">
                <a:solidFill>
                  <a:srgbClr val="002776"/>
                </a:solidFill>
                <a:latin typeface="+mn-lt"/>
                <a:cs typeface="Calibri"/>
              </a:rPr>
              <a:t>ę</a:t>
            </a:r>
            <a:r>
              <a:rPr sz="1600" b="1" spc="-5" dirty="0">
                <a:solidFill>
                  <a:srgbClr val="002776"/>
                </a:solidFill>
                <a:latin typeface="+mn-lt"/>
                <a:cs typeface="Calibri"/>
              </a:rPr>
              <a:t>trz</a:t>
            </a:r>
            <a:r>
              <a:rPr sz="1600" b="1" dirty="0">
                <a:solidFill>
                  <a:srgbClr val="002776"/>
                </a:solidFill>
                <a:latin typeface="+mn-lt"/>
                <a:cs typeface="Calibri"/>
              </a:rPr>
              <a:t>nej</a:t>
            </a:r>
            <a:r>
              <a:rPr sz="1600" b="1" spc="15" dirty="0">
                <a:solidFill>
                  <a:srgbClr val="002776"/>
                </a:solidFill>
                <a:latin typeface="+mn-lt"/>
                <a:cs typeface="Calibri"/>
              </a:rPr>
              <a:t> </a:t>
            </a:r>
            <a:r>
              <a:rPr sz="1600" b="1" spc="-20" dirty="0">
                <a:solidFill>
                  <a:srgbClr val="002776"/>
                </a:solidFill>
                <a:latin typeface="+mn-lt"/>
                <a:cs typeface="Calibri"/>
              </a:rPr>
              <a:t>s</a:t>
            </a:r>
            <a:r>
              <a:rPr sz="1600" b="1" spc="-15" dirty="0">
                <a:solidFill>
                  <a:srgbClr val="002776"/>
                </a:solidFill>
                <a:latin typeface="+mn-lt"/>
                <a:cs typeface="Calibri"/>
              </a:rPr>
              <a:t>t</a:t>
            </a:r>
            <a:r>
              <a:rPr sz="1600" b="1" spc="-40" dirty="0">
                <a:solidFill>
                  <a:srgbClr val="002776"/>
                </a:solidFill>
                <a:latin typeface="+mn-lt"/>
                <a:cs typeface="Calibri"/>
              </a:rPr>
              <a:t>r</a:t>
            </a:r>
            <a:r>
              <a:rPr sz="1600" b="1" spc="-5" dirty="0">
                <a:solidFill>
                  <a:srgbClr val="002776"/>
                </a:solidFill>
                <a:latin typeface="+mn-lt"/>
                <a:cs typeface="Calibri"/>
              </a:rPr>
              <a:t>o</a:t>
            </a:r>
            <a:r>
              <a:rPr sz="1600" b="1" dirty="0">
                <a:solidFill>
                  <a:srgbClr val="002776"/>
                </a:solidFill>
                <a:latin typeface="+mn-lt"/>
                <a:cs typeface="Calibri"/>
              </a:rPr>
              <a:t>n</a:t>
            </a:r>
            <a:r>
              <a:rPr sz="1600" b="1" spc="-5" dirty="0">
                <a:solidFill>
                  <a:srgbClr val="002776"/>
                </a:solidFill>
                <a:latin typeface="+mn-lt"/>
                <a:cs typeface="Calibri"/>
              </a:rPr>
              <a:t>i</a:t>
            </a:r>
            <a:r>
              <a:rPr sz="1600" b="1" spc="-10" dirty="0">
                <a:solidFill>
                  <a:srgbClr val="002776"/>
                </a:solidFill>
                <a:latin typeface="+mn-lt"/>
                <a:cs typeface="Calibri"/>
              </a:rPr>
              <a:t>e</a:t>
            </a:r>
            <a:r>
              <a:rPr sz="1600" b="1" spc="5" dirty="0">
                <a:solidFill>
                  <a:srgbClr val="002776"/>
                </a:solidFill>
                <a:latin typeface="+mn-lt"/>
                <a:cs typeface="Calibri"/>
              </a:rPr>
              <a:t> </a:t>
            </a:r>
            <a:r>
              <a:rPr sz="1600" b="1" spc="-5" dirty="0">
                <a:solidFill>
                  <a:srgbClr val="002776"/>
                </a:solidFill>
                <a:latin typeface="+mn-lt"/>
                <a:cs typeface="Calibri"/>
              </a:rPr>
              <a:t>o</a:t>
            </a:r>
            <a:r>
              <a:rPr sz="1600" b="1" dirty="0">
                <a:solidFill>
                  <a:srgbClr val="002776"/>
                </a:solidFill>
                <a:latin typeface="+mn-lt"/>
                <a:cs typeface="Calibri"/>
              </a:rPr>
              <a:t>p</a:t>
            </a:r>
            <a:r>
              <a:rPr sz="1600" b="1" spc="-10" dirty="0">
                <a:solidFill>
                  <a:srgbClr val="002776"/>
                </a:solidFill>
                <a:latin typeface="+mn-lt"/>
                <a:cs typeface="Calibri"/>
              </a:rPr>
              <a:t>a</a:t>
            </a:r>
            <a:r>
              <a:rPr sz="1600" b="1" spc="-75" dirty="0">
                <a:solidFill>
                  <a:srgbClr val="002776"/>
                </a:solidFill>
                <a:latin typeface="+mn-lt"/>
                <a:cs typeface="Calibri"/>
              </a:rPr>
              <a:t>k</a:t>
            </a:r>
            <a:r>
              <a:rPr sz="1600" b="1" spc="-15" dirty="0">
                <a:solidFill>
                  <a:srgbClr val="002776"/>
                </a:solidFill>
                <a:latin typeface="+mn-lt"/>
                <a:cs typeface="Calibri"/>
              </a:rPr>
              <a:t>o</a:t>
            </a:r>
            <a:r>
              <a:rPr sz="1600" b="1" spc="-45" dirty="0">
                <a:solidFill>
                  <a:srgbClr val="002776"/>
                </a:solidFill>
                <a:latin typeface="+mn-lt"/>
                <a:cs typeface="Calibri"/>
              </a:rPr>
              <a:t>w</a:t>
            </a:r>
            <a:r>
              <a:rPr sz="1600" b="1" dirty="0">
                <a:solidFill>
                  <a:srgbClr val="002776"/>
                </a:solidFill>
                <a:latin typeface="+mn-lt"/>
                <a:cs typeface="Calibri"/>
              </a:rPr>
              <a:t>an</a:t>
            </a:r>
            <a:r>
              <a:rPr sz="1600" b="1" spc="-5" dirty="0">
                <a:solidFill>
                  <a:srgbClr val="002776"/>
                </a:solidFill>
                <a:latin typeface="+mn-lt"/>
                <a:cs typeface="Calibri"/>
              </a:rPr>
              <a:t>i</a:t>
            </a:r>
            <a:r>
              <a:rPr sz="1600" b="1" dirty="0">
                <a:solidFill>
                  <a:srgbClr val="002776"/>
                </a:solidFill>
                <a:latin typeface="+mn-lt"/>
                <a:cs typeface="Calibri"/>
              </a:rPr>
              <a:t>a.</a:t>
            </a:r>
          </a:p>
          <a:p>
            <a:pPr marL="12700" marR="6350">
              <a:lnSpc>
                <a:spcPct val="100000"/>
              </a:lnSpc>
            </a:pPr>
            <a:r>
              <a:rPr sz="1600" b="1" spc="-20" dirty="0">
                <a:solidFill>
                  <a:srgbClr val="002776"/>
                </a:solidFill>
                <a:latin typeface="+mn-lt"/>
                <a:cs typeface="Calibri"/>
              </a:rPr>
              <a:t>W</a:t>
            </a:r>
            <a:r>
              <a:rPr sz="1600" b="1" spc="55" dirty="0">
                <a:solidFill>
                  <a:srgbClr val="002776"/>
                </a:solidFill>
                <a:latin typeface="+mn-lt"/>
                <a:cs typeface="Calibri"/>
              </a:rPr>
              <a:t> </a:t>
            </a:r>
            <a:r>
              <a:rPr sz="1600" b="1" dirty="0">
                <a:solidFill>
                  <a:srgbClr val="002776"/>
                </a:solidFill>
                <a:latin typeface="+mn-lt"/>
                <a:cs typeface="Calibri"/>
              </a:rPr>
              <a:t>p</a:t>
            </a:r>
            <a:r>
              <a:rPr sz="1600" b="1" spc="-15" dirty="0">
                <a:solidFill>
                  <a:srgbClr val="002776"/>
                </a:solidFill>
                <a:latin typeface="+mn-lt"/>
                <a:cs typeface="Calibri"/>
              </a:rPr>
              <a:t>rz</a:t>
            </a:r>
            <a:r>
              <a:rPr sz="1600" b="1" spc="-10" dirty="0">
                <a:solidFill>
                  <a:srgbClr val="002776"/>
                </a:solidFill>
                <a:latin typeface="+mn-lt"/>
                <a:cs typeface="Calibri"/>
              </a:rPr>
              <a:t>y</a:t>
            </a:r>
            <a:r>
              <a:rPr sz="1600" b="1" dirty="0">
                <a:solidFill>
                  <a:srgbClr val="002776"/>
                </a:solidFill>
                <a:latin typeface="+mn-lt"/>
                <a:cs typeface="Calibri"/>
              </a:rPr>
              <a:t>pad</a:t>
            </a:r>
            <a:r>
              <a:rPr sz="1600" b="1" spc="-40" dirty="0">
                <a:solidFill>
                  <a:srgbClr val="002776"/>
                </a:solidFill>
                <a:latin typeface="+mn-lt"/>
                <a:cs typeface="Calibri"/>
              </a:rPr>
              <a:t>k</a:t>
            </a:r>
            <a:r>
              <a:rPr sz="1600" b="1" dirty="0">
                <a:solidFill>
                  <a:srgbClr val="002776"/>
                </a:solidFill>
                <a:latin typeface="+mn-lt"/>
                <a:cs typeface="Calibri"/>
              </a:rPr>
              <a:t>u</a:t>
            </a:r>
            <a:r>
              <a:rPr sz="1600" b="1" spc="75" dirty="0">
                <a:solidFill>
                  <a:srgbClr val="002776"/>
                </a:solidFill>
                <a:latin typeface="+mn-lt"/>
                <a:cs typeface="Calibri"/>
              </a:rPr>
              <a:t> </a:t>
            </a:r>
            <a:r>
              <a:rPr sz="1600" b="1" spc="-75" dirty="0">
                <a:solidFill>
                  <a:srgbClr val="002776"/>
                </a:solidFill>
                <a:latin typeface="+mn-lt"/>
                <a:cs typeface="Calibri"/>
              </a:rPr>
              <a:t>k</a:t>
            </a:r>
            <a:r>
              <a:rPr sz="1600" b="1" spc="-5" dirty="0">
                <a:solidFill>
                  <a:srgbClr val="002776"/>
                </a:solidFill>
                <a:latin typeface="+mn-lt"/>
                <a:cs typeface="Calibri"/>
              </a:rPr>
              <a:t>o</a:t>
            </a:r>
            <a:r>
              <a:rPr sz="1600" b="1" spc="-15" dirty="0">
                <a:solidFill>
                  <a:srgbClr val="002776"/>
                </a:solidFill>
                <a:latin typeface="+mn-lt"/>
                <a:cs typeface="Calibri"/>
              </a:rPr>
              <a:t>rz</a:t>
            </a:r>
            <a:r>
              <a:rPr sz="1600" b="1" spc="-25" dirty="0">
                <a:solidFill>
                  <a:srgbClr val="002776"/>
                </a:solidFill>
                <a:latin typeface="+mn-lt"/>
                <a:cs typeface="Calibri"/>
              </a:rPr>
              <a:t>y</a:t>
            </a:r>
            <a:r>
              <a:rPr sz="1600" b="1" spc="-20" dirty="0">
                <a:solidFill>
                  <a:srgbClr val="002776"/>
                </a:solidFill>
                <a:latin typeface="+mn-lt"/>
                <a:cs typeface="Calibri"/>
              </a:rPr>
              <a:t>s</a:t>
            </a:r>
            <a:r>
              <a:rPr sz="1600" b="1" spc="-40" dirty="0">
                <a:solidFill>
                  <a:srgbClr val="002776"/>
                </a:solidFill>
                <a:latin typeface="+mn-lt"/>
                <a:cs typeface="Calibri"/>
              </a:rPr>
              <a:t>t</a:t>
            </a:r>
            <a:r>
              <a:rPr sz="1600" b="1" dirty="0">
                <a:solidFill>
                  <a:srgbClr val="002776"/>
                </a:solidFill>
                <a:latin typeface="+mn-lt"/>
                <a:cs typeface="Calibri"/>
              </a:rPr>
              <a:t>an</a:t>
            </a:r>
            <a:r>
              <a:rPr sz="1600" b="1" spc="-10" dirty="0">
                <a:solidFill>
                  <a:srgbClr val="002776"/>
                </a:solidFill>
                <a:latin typeface="+mn-lt"/>
                <a:cs typeface="Calibri"/>
              </a:rPr>
              <a:t>i</a:t>
            </a:r>
            <a:r>
              <a:rPr sz="1600" b="1" dirty="0">
                <a:solidFill>
                  <a:srgbClr val="002776"/>
                </a:solidFill>
                <a:latin typeface="+mn-lt"/>
                <a:cs typeface="Calibri"/>
              </a:rPr>
              <a:t>a</a:t>
            </a:r>
            <a:r>
              <a:rPr sz="1600" b="1" spc="60" dirty="0">
                <a:solidFill>
                  <a:srgbClr val="002776"/>
                </a:solidFill>
                <a:latin typeface="+mn-lt"/>
                <a:cs typeface="Calibri"/>
              </a:rPr>
              <a:t> </a:t>
            </a:r>
            <a:r>
              <a:rPr sz="1600" b="1" dirty="0">
                <a:solidFill>
                  <a:srgbClr val="002776"/>
                </a:solidFill>
                <a:latin typeface="+mn-lt"/>
                <a:cs typeface="Calibri"/>
              </a:rPr>
              <a:t>z</a:t>
            </a:r>
            <a:r>
              <a:rPr sz="1600" b="1" spc="55" dirty="0">
                <a:solidFill>
                  <a:srgbClr val="002776"/>
                </a:solidFill>
                <a:latin typeface="+mn-lt"/>
                <a:cs typeface="Calibri"/>
              </a:rPr>
              <a:t> </a:t>
            </a:r>
            <a:r>
              <a:rPr sz="1600" b="1" spc="-30" dirty="0">
                <a:solidFill>
                  <a:srgbClr val="002776"/>
                </a:solidFill>
                <a:latin typeface="+mn-lt"/>
                <a:cs typeface="Calibri"/>
              </a:rPr>
              <a:t>w</a:t>
            </a:r>
            <a:r>
              <a:rPr sz="1600" b="1" spc="-5" dirty="0">
                <a:solidFill>
                  <a:srgbClr val="002776"/>
                </a:solidFill>
                <a:latin typeface="+mn-lt"/>
                <a:cs typeface="Calibri"/>
              </a:rPr>
              <a:t>o</a:t>
            </a:r>
            <a:r>
              <a:rPr sz="1600" b="1" spc="-15" dirty="0">
                <a:solidFill>
                  <a:srgbClr val="002776"/>
                </a:solidFill>
                <a:latin typeface="+mn-lt"/>
                <a:cs typeface="Calibri"/>
              </a:rPr>
              <a:t>r</a:t>
            </a:r>
            <a:r>
              <a:rPr sz="1600" b="1" spc="-60" dirty="0">
                <a:solidFill>
                  <a:srgbClr val="002776"/>
                </a:solidFill>
                <a:latin typeface="+mn-lt"/>
                <a:cs typeface="Calibri"/>
              </a:rPr>
              <a:t>k</a:t>
            </a:r>
            <a:r>
              <a:rPr sz="1600" b="1" spc="-25" dirty="0">
                <a:solidFill>
                  <a:srgbClr val="002776"/>
                </a:solidFill>
                <a:latin typeface="+mn-lt"/>
                <a:cs typeface="Calibri"/>
              </a:rPr>
              <a:t>ó</a:t>
            </a:r>
            <a:r>
              <a:rPr sz="1600" b="1" spc="-15" dirty="0">
                <a:solidFill>
                  <a:srgbClr val="002776"/>
                </a:solidFill>
                <a:latin typeface="+mn-lt"/>
                <a:cs typeface="Calibri"/>
              </a:rPr>
              <a:t>w</a:t>
            </a:r>
            <a:r>
              <a:rPr sz="1600" b="1" spc="70" dirty="0">
                <a:solidFill>
                  <a:srgbClr val="002776"/>
                </a:solidFill>
                <a:latin typeface="+mn-lt"/>
                <a:cs typeface="Calibri"/>
              </a:rPr>
              <a:t> </a:t>
            </a:r>
            <a:r>
              <a:rPr sz="1600" b="1" dirty="0">
                <a:solidFill>
                  <a:srgbClr val="002776"/>
                </a:solidFill>
                <a:latin typeface="+mn-lt"/>
                <a:cs typeface="Calibri"/>
              </a:rPr>
              <a:t>p</a:t>
            </a:r>
            <a:r>
              <a:rPr sz="1600" b="1" spc="-10" dirty="0">
                <a:solidFill>
                  <a:srgbClr val="002776"/>
                </a:solidFill>
                <a:latin typeface="+mn-lt"/>
                <a:cs typeface="Calibri"/>
              </a:rPr>
              <a:t>l</a:t>
            </a:r>
            <a:r>
              <a:rPr sz="1600" b="1" dirty="0">
                <a:solidFill>
                  <a:srgbClr val="002776"/>
                </a:solidFill>
                <a:latin typeface="+mn-lt"/>
                <a:cs typeface="Calibri"/>
              </a:rPr>
              <a:t>a</a:t>
            </a:r>
            <a:r>
              <a:rPr sz="1600" b="1" spc="-25" dirty="0">
                <a:solidFill>
                  <a:srgbClr val="002776"/>
                </a:solidFill>
                <a:latin typeface="+mn-lt"/>
                <a:cs typeface="Calibri"/>
              </a:rPr>
              <a:t>s</a:t>
            </a:r>
            <a:r>
              <a:rPr sz="1600" b="1" spc="-15" dirty="0">
                <a:solidFill>
                  <a:srgbClr val="002776"/>
                </a:solidFill>
                <a:latin typeface="+mn-lt"/>
                <a:cs typeface="Calibri"/>
              </a:rPr>
              <a:t>t</a:t>
            </a:r>
            <a:r>
              <a:rPr sz="1600" b="1" spc="-5" dirty="0">
                <a:solidFill>
                  <a:srgbClr val="002776"/>
                </a:solidFill>
                <a:latin typeface="+mn-lt"/>
                <a:cs typeface="Calibri"/>
              </a:rPr>
              <a:t>i</a:t>
            </a:r>
            <a:r>
              <a:rPr sz="1600" b="1" spc="-75" dirty="0">
                <a:solidFill>
                  <a:srgbClr val="002776"/>
                </a:solidFill>
                <a:latin typeface="+mn-lt"/>
                <a:cs typeface="Calibri"/>
              </a:rPr>
              <a:t>k</a:t>
            </a:r>
            <a:r>
              <a:rPr sz="1600" b="1" spc="-15" dirty="0">
                <a:solidFill>
                  <a:srgbClr val="002776"/>
                </a:solidFill>
                <a:latin typeface="+mn-lt"/>
                <a:cs typeface="Calibri"/>
              </a:rPr>
              <a:t>o</a:t>
            </a:r>
            <a:r>
              <a:rPr sz="1600" b="1" spc="-10" dirty="0">
                <a:solidFill>
                  <a:srgbClr val="002776"/>
                </a:solidFill>
                <a:latin typeface="+mn-lt"/>
                <a:cs typeface="Calibri"/>
              </a:rPr>
              <a:t>w</a:t>
            </a:r>
            <a:r>
              <a:rPr sz="1600" b="1" spc="-25" dirty="0">
                <a:solidFill>
                  <a:srgbClr val="002776"/>
                </a:solidFill>
                <a:latin typeface="+mn-lt"/>
                <a:cs typeface="Calibri"/>
              </a:rPr>
              <a:t>y</a:t>
            </a:r>
            <a:r>
              <a:rPr sz="1600" b="1" spc="-10" dirty="0">
                <a:solidFill>
                  <a:srgbClr val="002776"/>
                </a:solidFill>
                <a:latin typeface="+mn-lt"/>
                <a:cs typeface="Calibri"/>
              </a:rPr>
              <a:t>c</a:t>
            </a:r>
            <a:r>
              <a:rPr sz="1600" b="1" dirty="0">
                <a:solidFill>
                  <a:srgbClr val="002776"/>
                </a:solidFill>
                <a:latin typeface="+mn-lt"/>
                <a:cs typeface="Calibri"/>
              </a:rPr>
              <a:t>h</a:t>
            </a:r>
            <a:r>
              <a:rPr sz="1600" b="1" spc="70" dirty="0">
                <a:solidFill>
                  <a:srgbClr val="002776"/>
                </a:solidFill>
                <a:latin typeface="+mn-lt"/>
                <a:cs typeface="Calibri"/>
              </a:rPr>
              <a:t> </a:t>
            </a:r>
            <a:r>
              <a:rPr sz="1600" b="1" dirty="0">
                <a:solidFill>
                  <a:srgbClr val="002776"/>
                </a:solidFill>
                <a:latin typeface="+mn-lt"/>
                <a:cs typeface="Calibri"/>
              </a:rPr>
              <a:t>naj</a:t>
            </a:r>
            <a:r>
              <a:rPr sz="1600" b="1" spc="-10" dirty="0">
                <a:solidFill>
                  <a:srgbClr val="002776"/>
                </a:solidFill>
                <a:latin typeface="+mn-lt"/>
                <a:cs typeface="Calibri"/>
              </a:rPr>
              <a:t>le</a:t>
            </a:r>
            <a:r>
              <a:rPr sz="1600" b="1" dirty="0">
                <a:solidFill>
                  <a:srgbClr val="002776"/>
                </a:solidFill>
                <a:latin typeface="+mn-lt"/>
                <a:cs typeface="Calibri"/>
              </a:rPr>
              <a:t>p</a:t>
            </a:r>
            <a:r>
              <a:rPr sz="1600" b="1" spc="-10" dirty="0">
                <a:solidFill>
                  <a:srgbClr val="002776"/>
                </a:solidFill>
                <a:latin typeface="+mn-lt"/>
                <a:cs typeface="Calibri"/>
              </a:rPr>
              <a:t>ie</a:t>
            </a:r>
            <a:r>
              <a:rPr sz="1600" b="1" dirty="0">
                <a:solidFill>
                  <a:srgbClr val="002776"/>
                </a:solidFill>
                <a:latin typeface="+mn-lt"/>
                <a:cs typeface="Calibri"/>
              </a:rPr>
              <a:t>j</a:t>
            </a:r>
            <a:r>
              <a:rPr sz="1600" b="1" spc="60" dirty="0">
                <a:solidFill>
                  <a:srgbClr val="002776"/>
                </a:solidFill>
                <a:latin typeface="+mn-lt"/>
                <a:cs typeface="Calibri"/>
              </a:rPr>
              <a:t> </a:t>
            </a:r>
            <a:r>
              <a:rPr sz="1600" b="1" dirty="0">
                <a:solidFill>
                  <a:srgbClr val="002776"/>
                </a:solidFill>
                <a:latin typeface="+mn-lt"/>
                <a:cs typeface="Calibri"/>
              </a:rPr>
              <a:t>p</a:t>
            </a:r>
            <a:r>
              <a:rPr sz="1600" b="1" spc="-30" dirty="0">
                <a:solidFill>
                  <a:srgbClr val="002776"/>
                </a:solidFill>
                <a:latin typeface="+mn-lt"/>
                <a:cs typeface="Calibri"/>
              </a:rPr>
              <a:t>r</a:t>
            </a:r>
            <a:r>
              <a:rPr sz="1600" b="1" spc="-5" dirty="0">
                <a:solidFill>
                  <a:srgbClr val="002776"/>
                </a:solidFill>
                <a:latin typeface="+mn-lt"/>
                <a:cs typeface="Calibri"/>
              </a:rPr>
              <a:t>ó</a:t>
            </a:r>
            <a:r>
              <a:rPr sz="1600" b="1" dirty="0">
                <a:solidFill>
                  <a:srgbClr val="002776"/>
                </a:solidFill>
                <a:latin typeface="+mn-lt"/>
                <a:cs typeface="Calibri"/>
              </a:rPr>
              <a:t>b</a:t>
            </a:r>
            <a:r>
              <a:rPr sz="1600" b="1" spc="-55" dirty="0">
                <a:solidFill>
                  <a:srgbClr val="002776"/>
                </a:solidFill>
                <a:latin typeface="+mn-lt"/>
                <a:cs typeface="Calibri"/>
              </a:rPr>
              <a:t>k</a:t>
            </a:r>
            <a:r>
              <a:rPr sz="1600" b="1" dirty="0">
                <a:solidFill>
                  <a:srgbClr val="002776"/>
                </a:solidFill>
                <a:latin typeface="+mn-lt"/>
                <a:cs typeface="Calibri"/>
              </a:rPr>
              <a:t>ę</a:t>
            </a:r>
            <a:r>
              <a:rPr sz="1600" b="1" spc="60" dirty="0">
                <a:solidFill>
                  <a:srgbClr val="002776"/>
                </a:solidFill>
                <a:latin typeface="+mn-lt"/>
                <a:cs typeface="Calibri"/>
              </a:rPr>
              <a:t> </a:t>
            </a:r>
            <a:r>
              <a:rPr sz="1600" b="1" dirty="0">
                <a:solidFill>
                  <a:srgbClr val="002776"/>
                </a:solidFill>
                <a:latin typeface="+mn-lt"/>
                <a:cs typeface="Calibri"/>
              </a:rPr>
              <a:t>pa</a:t>
            </a:r>
            <a:r>
              <a:rPr sz="1600" b="1" spc="-65" dirty="0">
                <a:solidFill>
                  <a:srgbClr val="002776"/>
                </a:solidFill>
                <a:latin typeface="+mn-lt"/>
                <a:cs typeface="Calibri"/>
              </a:rPr>
              <a:t>k</a:t>
            </a:r>
            <a:r>
              <a:rPr sz="1600" b="1" spc="-15" dirty="0">
                <a:solidFill>
                  <a:srgbClr val="002776"/>
                </a:solidFill>
                <a:latin typeface="+mn-lt"/>
                <a:cs typeface="Calibri"/>
              </a:rPr>
              <a:t>o</a:t>
            </a:r>
            <a:r>
              <a:rPr sz="1600" b="1" spc="-30" dirty="0">
                <a:solidFill>
                  <a:srgbClr val="002776"/>
                </a:solidFill>
                <a:latin typeface="+mn-lt"/>
                <a:cs typeface="Calibri"/>
              </a:rPr>
              <a:t>w</a:t>
            </a:r>
            <a:r>
              <a:rPr sz="1600" b="1" spc="10" dirty="0">
                <a:solidFill>
                  <a:srgbClr val="002776"/>
                </a:solidFill>
                <a:latin typeface="+mn-lt"/>
                <a:cs typeface="Calibri"/>
              </a:rPr>
              <a:t>a</a:t>
            </a:r>
            <a:r>
              <a:rPr sz="1600" b="1" dirty="0">
                <a:solidFill>
                  <a:srgbClr val="002776"/>
                </a:solidFill>
                <a:latin typeface="+mn-lt"/>
                <a:cs typeface="Calibri"/>
              </a:rPr>
              <a:t>ć</a:t>
            </a:r>
            <a:r>
              <a:rPr sz="1600" b="1" spc="65" dirty="0">
                <a:solidFill>
                  <a:srgbClr val="002776"/>
                </a:solidFill>
                <a:latin typeface="+mn-lt"/>
                <a:cs typeface="Calibri"/>
              </a:rPr>
              <a:t> </a:t>
            </a:r>
            <a:r>
              <a:rPr sz="1600" b="1" spc="-15" dirty="0">
                <a:solidFill>
                  <a:srgbClr val="002776"/>
                </a:solidFill>
                <a:latin typeface="+mn-lt"/>
                <a:cs typeface="Calibri"/>
              </a:rPr>
              <a:t>w</a:t>
            </a:r>
            <a:r>
              <a:rPr sz="1600" b="1" spc="55" dirty="0">
                <a:solidFill>
                  <a:srgbClr val="002776"/>
                </a:solidFill>
                <a:latin typeface="+mn-lt"/>
                <a:cs typeface="Calibri"/>
              </a:rPr>
              <a:t> </a:t>
            </a:r>
            <a:r>
              <a:rPr sz="1600" b="1" spc="-30" dirty="0">
                <a:solidFill>
                  <a:srgbClr val="002776"/>
                </a:solidFill>
                <a:latin typeface="+mn-lt"/>
                <a:cs typeface="Calibri"/>
              </a:rPr>
              <a:t>w</a:t>
            </a:r>
            <a:r>
              <a:rPr sz="1600" b="1" spc="10" dirty="0">
                <a:solidFill>
                  <a:srgbClr val="002776"/>
                </a:solidFill>
                <a:latin typeface="+mn-lt"/>
                <a:cs typeface="Calibri"/>
              </a:rPr>
              <a:t>o</a:t>
            </a:r>
            <a:r>
              <a:rPr sz="1600" b="1" spc="-40" dirty="0">
                <a:solidFill>
                  <a:srgbClr val="002776"/>
                </a:solidFill>
                <a:latin typeface="+mn-lt"/>
                <a:cs typeface="Calibri"/>
              </a:rPr>
              <a:t>r</a:t>
            </a:r>
            <a:r>
              <a:rPr sz="1600" b="1" spc="-10" dirty="0">
                <a:solidFill>
                  <a:srgbClr val="002776"/>
                </a:solidFill>
                <a:latin typeface="+mn-lt"/>
                <a:cs typeface="Calibri"/>
              </a:rPr>
              <a:t>e</a:t>
            </a:r>
            <a:r>
              <a:rPr sz="1600" b="1" spc="-15" dirty="0">
                <a:solidFill>
                  <a:srgbClr val="002776"/>
                </a:solidFill>
                <a:latin typeface="+mn-lt"/>
                <a:cs typeface="Calibri"/>
              </a:rPr>
              <a:t>k</a:t>
            </a:r>
            <a:r>
              <a:rPr sz="1600" b="1" spc="-5" dirty="0">
                <a:solidFill>
                  <a:srgbClr val="002776"/>
                </a:solidFill>
                <a:latin typeface="+mn-lt"/>
                <a:cs typeface="Calibri"/>
              </a:rPr>
              <a:t>, </a:t>
            </a:r>
            <a:r>
              <a:rPr sz="1600" b="1" dirty="0">
                <a:solidFill>
                  <a:srgbClr val="002776"/>
                </a:solidFill>
                <a:latin typeface="+mn-lt"/>
                <a:cs typeface="Calibri"/>
              </a:rPr>
              <a:t>a </a:t>
            </a:r>
            <a:r>
              <a:rPr sz="1600" b="1" spc="-40" dirty="0">
                <a:solidFill>
                  <a:srgbClr val="002776"/>
                </a:solidFill>
                <a:latin typeface="+mn-lt"/>
                <a:cs typeface="Calibri"/>
              </a:rPr>
              <a:t>k</a:t>
            </a:r>
            <a:r>
              <a:rPr sz="1600" b="1" dirty="0">
                <a:solidFill>
                  <a:srgbClr val="002776"/>
                </a:solidFill>
                <a:latin typeface="+mn-lt"/>
                <a:cs typeface="Calibri"/>
              </a:rPr>
              <a:t>a</a:t>
            </a:r>
            <a:r>
              <a:rPr sz="1600" b="1" spc="-5" dirty="0">
                <a:solidFill>
                  <a:srgbClr val="002776"/>
                </a:solidFill>
                <a:latin typeface="+mn-lt"/>
                <a:cs typeface="Calibri"/>
              </a:rPr>
              <a:t>rt</a:t>
            </a:r>
            <a:r>
              <a:rPr sz="1600" b="1" spc="-65" dirty="0">
                <a:solidFill>
                  <a:srgbClr val="002776"/>
                </a:solidFill>
                <a:latin typeface="+mn-lt"/>
                <a:cs typeface="Calibri"/>
              </a:rPr>
              <a:t>k</a:t>
            </a:r>
            <a:r>
              <a:rPr sz="1600" b="1" dirty="0">
                <a:solidFill>
                  <a:srgbClr val="002776"/>
                </a:solidFill>
                <a:latin typeface="+mn-lt"/>
                <a:cs typeface="Calibri"/>
              </a:rPr>
              <a:t>ę</a:t>
            </a:r>
            <a:r>
              <a:rPr sz="1600" b="1" spc="15" dirty="0">
                <a:solidFill>
                  <a:srgbClr val="002776"/>
                </a:solidFill>
                <a:latin typeface="+mn-lt"/>
                <a:cs typeface="Calibri"/>
              </a:rPr>
              <a:t> </a:t>
            </a:r>
            <a:r>
              <a:rPr sz="1600" b="1" spc="-5" dirty="0">
                <a:solidFill>
                  <a:srgbClr val="002776"/>
                </a:solidFill>
                <a:latin typeface="+mn-lt"/>
                <a:cs typeface="Calibri"/>
              </a:rPr>
              <a:t>wkł</a:t>
            </a:r>
            <a:r>
              <a:rPr sz="1600" b="1" dirty="0">
                <a:solidFill>
                  <a:srgbClr val="002776"/>
                </a:solidFill>
                <a:latin typeface="+mn-lt"/>
                <a:cs typeface="Calibri"/>
              </a:rPr>
              <a:t>adać</a:t>
            </a:r>
            <a:r>
              <a:rPr sz="1600" b="1" spc="5" dirty="0">
                <a:solidFill>
                  <a:srgbClr val="002776"/>
                </a:solidFill>
                <a:latin typeface="+mn-lt"/>
                <a:cs typeface="Calibri"/>
              </a:rPr>
              <a:t> </a:t>
            </a:r>
            <a:r>
              <a:rPr sz="1600" b="1" dirty="0">
                <a:solidFill>
                  <a:srgbClr val="002776"/>
                </a:solidFill>
                <a:latin typeface="+mn-lt"/>
                <a:cs typeface="Calibri"/>
              </a:rPr>
              <a:t>m</a:t>
            </a:r>
            <a:r>
              <a:rPr sz="1600" b="1" spc="-5" dirty="0">
                <a:solidFill>
                  <a:srgbClr val="002776"/>
                </a:solidFill>
                <a:latin typeface="+mn-lt"/>
                <a:cs typeface="Calibri"/>
              </a:rPr>
              <a:t>i</a:t>
            </a:r>
            <a:r>
              <a:rPr sz="1600" b="1" dirty="0">
                <a:solidFill>
                  <a:srgbClr val="002776"/>
                </a:solidFill>
                <a:latin typeface="+mn-lt"/>
                <a:cs typeface="Calibri"/>
              </a:rPr>
              <a:t>ęd</a:t>
            </a:r>
            <a:r>
              <a:rPr sz="1600" b="1" spc="-15" dirty="0">
                <a:solidFill>
                  <a:srgbClr val="002776"/>
                </a:solidFill>
                <a:latin typeface="+mn-lt"/>
                <a:cs typeface="Calibri"/>
              </a:rPr>
              <a:t>z</a:t>
            </a:r>
            <a:r>
              <a:rPr sz="1600" b="1" dirty="0">
                <a:solidFill>
                  <a:srgbClr val="002776"/>
                </a:solidFill>
                <a:latin typeface="+mn-lt"/>
                <a:cs typeface="Calibri"/>
              </a:rPr>
              <a:t>y ś</a:t>
            </a:r>
            <a:r>
              <a:rPr sz="1600" b="1" spc="-10" dirty="0">
                <a:solidFill>
                  <a:srgbClr val="002776"/>
                </a:solidFill>
                <a:latin typeface="+mn-lt"/>
                <a:cs typeface="Calibri"/>
              </a:rPr>
              <a:t>c</a:t>
            </a:r>
            <a:r>
              <a:rPr sz="1600" b="1" spc="-5" dirty="0">
                <a:solidFill>
                  <a:srgbClr val="002776"/>
                </a:solidFill>
                <a:latin typeface="+mn-lt"/>
                <a:cs typeface="Calibri"/>
              </a:rPr>
              <a:t>i</a:t>
            </a:r>
            <a:r>
              <a:rPr sz="1600" b="1" dirty="0">
                <a:solidFill>
                  <a:srgbClr val="002776"/>
                </a:solidFill>
                <a:latin typeface="+mn-lt"/>
                <a:cs typeface="Calibri"/>
              </a:rPr>
              <a:t>an</a:t>
            </a:r>
            <a:r>
              <a:rPr sz="1600" b="1" spc="-5" dirty="0">
                <a:solidFill>
                  <a:srgbClr val="002776"/>
                </a:solidFill>
                <a:latin typeface="+mn-lt"/>
                <a:cs typeface="Calibri"/>
              </a:rPr>
              <a:t>k</a:t>
            </a:r>
            <a:r>
              <a:rPr sz="1600" b="1" dirty="0">
                <a:solidFill>
                  <a:srgbClr val="002776"/>
                </a:solidFill>
                <a:latin typeface="+mn-lt"/>
                <a:cs typeface="Calibri"/>
              </a:rPr>
              <a:t>i</a:t>
            </a:r>
            <a:r>
              <a:rPr sz="1600" b="1" spc="5" dirty="0">
                <a:solidFill>
                  <a:srgbClr val="002776"/>
                </a:solidFill>
                <a:latin typeface="+mn-lt"/>
                <a:cs typeface="Calibri"/>
              </a:rPr>
              <a:t> </a:t>
            </a:r>
            <a:r>
              <a:rPr sz="1600" b="1" spc="-30" dirty="0">
                <a:solidFill>
                  <a:srgbClr val="002776"/>
                </a:solidFill>
                <a:latin typeface="+mn-lt"/>
                <a:cs typeface="Calibri"/>
              </a:rPr>
              <a:t>w</a:t>
            </a:r>
            <a:r>
              <a:rPr sz="1600" b="1" spc="-5" dirty="0">
                <a:solidFill>
                  <a:srgbClr val="002776"/>
                </a:solidFill>
                <a:latin typeface="+mn-lt"/>
                <a:cs typeface="Calibri"/>
              </a:rPr>
              <a:t>o</a:t>
            </a:r>
            <a:r>
              <a:rPr sz="1600" b="1" spc="-15" dirty="0">
                <a:solidFill>
                  <a:srgbClr val="002776"/>
                </a:solidFill>
                <a:latin typeface="+mn-lt"/>
                <a:cs typeface="Calibri"/>
              </a:rPr>
              <a:t>r</a:t>
            </a:r>
            <a:r>
              <a:rPr sz="1600" b="1" spc="-50" dirty="0">
                <a:solidFill>
                  <a:srgbClr val="002776"/>
                </a:solidFill>
                <a:latin typeface="+mn-lt"/>
                <a:cs typeface="Calibri"/>
              </a:rPr>
              <a:t>k</a:t>
            </a:r>
            <a:r>
              <a:rPr sz="1600" b="1" dirty="0">
                <a:solidFill>
                  <a:srgbClr val="002776"/>
                </a:solidFill>
                <a:latin typeface="+mn-lt"/>
                <a:cs typeface="Calibri"/>
              </a:rPr>
              <a:t>a.</a:t>
            </a:r>
          </a:p>
        </p:txBody>
      </p:sp>
      <p:sp>
        <p:nvSpPr>
          <p:cNvPr id="7" name="object 3"/>
          <p:cNvSpPr txBox="1">
            <a:spLocks noGrp="1"/>
          </p:cNvSpPr>
          <p:nvPr>
            <p:ph type="title"/>
          </p:nvPr>
        </p:nvSpPr>
        <p:spPr>
          <a:xfrm>
            <a:off x="457200" y="276940"/>
            <a:ext cx="8229600" cy="559772"/>
          </a:xfrm>
          <a:prstGeom prst="rect">
            <a:avLst/>
          </a:prstGeom>
        </p:spPr>
        <p:txBody>
          <a:bodyPr vert="horz" wrap="square" lIns="0" tIns="249558" rIns="0" bIns="0" rtlCol="0">
            <a:spAutoFit/>
          </a:bodyPr>
          <a:lstStyle/>
          <a:p>
            <a:pPr marL="12700" marR="5080">
              <a:defRPr/>
            </a:pPr>
            <a:r>
              <a:rPr lang="pl-PL" sz="2000" b="1" dirty="0">
                <a:solidFill>
                  <a:srgbClr val="002776"/>
                </a:solidFill>
                <a:latin typeface="+mj-lt"/>
                <a:cs typeface="+mj-cs"/>
              </a:rPr>
              <a:t>Zabezpieczanie próbek</a:t>
            </a:r>
          </a:p>
        </p:txBody>
      </p:sp>
    </p:spTree>
    <p:extLst>
      <p:ext uri="{BB962C8B-B14F-4D97-AF65-F5344CB8AC3E}">
        <p14:creationId xmlns:p14="http://schemas.microsoft.com/office/powerpoint/2010/main" val="130458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txBox="1"/>
          <p:nvPr/>
        </p:nvSpPr>
        <p:spPr>
          <a:xfrm>
            <a:off x="899592" y="1268760"/>
            <a:ext cx="7134859" cy="4193456"/>
          </a:xfrm>
          <a:prstGeom prst="rect">
            <a:avLst/>
          </a:prstGeom>
        </p:spPr>
        <p:txBody>
          <a:bodyPr vert="horz" wrap="square" lIns="0" tIns="0" rIns="0" bIns="0" rtlCol="0">
            <a:spAutoFit/>
          </a:bodyPr>
          <a:lstStyle/>
          <a:p>
            <a:pPr marL="548640" marR="885190" indent="-535940">
              <a:lnSpc>
                <a:spcPct val="100000"/>
              </a:lnSpc>
              <a:buClr>
                <a:srgbClr val="2D2B20"/>
              </a:buClr>
              <a:buFont typeface="Verdana"/>
              <a:buAutoNum type="arabicPeriod"/>
              <a:tabLst>
                <a:tab pos="549275" algn="l"/>
              </a:tabLst>
            </a:pPr>
            <a:r>
              <a:rPr sz="1800" b="1" spc="5" dirty="0">
                <a:solidFill>
                  <a:srgbClr val="2D2B20"/>
                </a:solidFill>
                <a:latin typeface="Verdana"/>
                <a:cs typeface="Verdana"/>
              </a:rPr>
              <a:t>S</a:t>
            </a:r>
            <a:r>
              <a:rPr sz="1800" b="1" spc="-5" dirty="0">
                <a:solidFill>
                  <a:srgbClr val="2D2B20"/>
                </a:solidFill>
                <a:latin typeface="Verdana"/>
                <a:cs typeface="Verdana"/>
              </a:rPr>
              <a:t>to</a:t>
            </a:r>
            <a:r>
              <a:rPr sz="1800" b="1" dirty="0">
                <a:solidFill>
                  <a:srgbClr val="2D2B20"/>
                </a:solidFill>
                <a:latin typeface="Verdana"/>
                <a:cs typeface="Verdana"/>
              </a:rPr>
              <a:t>s</a:t>
            </a:r>
            <a:r>
              <a:rPr sz="1800" b="1" spc="-5" dirty="0">
                <a:solidFill>
                  <a:srgbClr val="2D2B20"/>
                </a:solidFill>
                <a:latin typeface="Verdana"/>
                <a:cs typeface="Verdana"/>
              </a:rPr>
              <a:t>o</a:t>
            </a:r>
            <a:r>
              <a:rPr sz="1800" b="1" dirty="0">
                <a:solidFill>
                  <a:srgbClr val="2D2B20"/>
                </a:solidFill>
                <a:latin typeface="Verdana"/>
                <a:cs typeface="Verdana"/>
              </a:rPr>
              <a:t>w</a:t>
            </a:r>
            <a:r>
              <a:rPr sz="1800" b="1" spc="-5" dirty="0">
                <a:solidFill>
                  <a:srgbClr val="2D2B20"/>
                </a:solidFill>
                <a:latin typeface="Verdana"/>
                <a:cs typeface="Verdana"/>
              </a:rPr>
              <a:t>a</a:t>
            </a:r>
            <a:r>
              <a:rPr sz="1800" b="1" dirty="0">
                <a:solidFill>
                  <a:srgbClr val="2D2B20"/>
                </a:solidFill>
                <a:latin typeface="Verdana"/>
                <a:cs typeface="Verdana"/>
              </a:rPr>
              <a:t>ć</a:t>
            </a:r>
            <a:r>
              <a:rPr sz="1800" b="1" spc="-10" dirty="0">
                <a:solidFill>
                  <a:srgbClr val="2D2B20"/>
                </a:solidFill>
                <a:latin typeface="Verdana"/>
                <a:cs typeface="Verdana"/>
              </a:rPr>
              <a:t> </a:t>
            </a:r>
            <a:r>
              <a:rPr sz="1800" b="1" dirty="0">
                <a:solidFill>
                  <a:srgbClr val="2D2B20"/>
                </a:solidFill>
                <a:latin typeface="Verdana"/>
                <a:cs typeface="Verdana"/>
              </a:rPr>
              <a:t>u</a:t>
            </a:r>
            <a:r>
              <a:rPr sz="1800" b="1" spc="5" dirty="0">
                <a:solidFill>
                  <a:srgbClr val="2D2B20"/>
                </a:solidFill>
                <a:latin typeface="Verdana"/>
                <a:cs typeface="Verdana"/>
              </a:rPr>
              <a:t>rz</a:t>
            </a:r>
            <a:r>
              <a:rPr sz="1800" b="1" spc="-5" dirty="0">
                <a:solidFill>
                  <a:srgbClr val="2D2B20"/>
                </a:solidFill>
                <a:latin typeface="Verdana"/>
                <a:cs typeface="Verdana"/>
              </a:rPr>
              <a:t>ą</a:t>
            </a:r>
            <a:r>
              <a:rPr sz="1800" b="1" dirty="0">
                <a:solidFill>
                  <a:srgbClr val="2D2B20"/>
                </a:solidFill>
                <a:latin typeface="Verdana"/>
                <a:cs typeface="Verdana"/>
              </a:rPr>
              <a:t>d</a:t>
            </a:r>
            <a:r>
              <a:rPr sz="1800" b="1" spc="5" dirty="0">
                <a:solidFill>
                  <a:srgbClr val="2D2B20"/>
                </a:solidFill>
                <a:latin typeface="Verdana"/>
                <a:cs typeface="Verdana"/>
              </a:rPr>
              <a:t>z</a:t>
            </a:r>
            <a:r>
              <a:rPr sz="1800" b="1" dirty="0">
                <a:solidFill>
                  <a:srgbClr val="2D2B20"/>
                </a:solidFill>
                <a:latin typeface="Verdana"/>
                <a:cs typeface="Verdana"/>
              </a:rPr>
              <a:t>en</a:t>
            </a:r>
            <a:r>
              <a:rPr sz="1800" b="1" spc="-5" dirty="0">
                <a:solidFill>
                  <a:srgbClr val="2D2B20"/>
                </a:solidFill>
                <a:latin typeface="Verdana"/>
                <a:cs typeface="Verdana"/>
              </a:rPr>
              <a:t>i</a:t>
            </a:r>
            <a:r>
              <a:rPr sz="1800" b="1" dirty="0">
                <a:solidFill>
                  <a:srgbClr val="2D2B20"/>
                </a:solidFill>
                <a:latin typeface="Verdana"/>
                <a:cs typeface="Verdana"/>
              </a:rPr>
              <a:t>a</a:t>
            </a:r>
            <a:r>
              <a:rPr sz="1800" b="1" spc="-10" dirty="0">
                <a:solidFill>
                  <a:srgbClr val="2D2B20"/>
                </a:solidFill>
                <a:latin typeface="Verdana"/>
                <a:cs typeface="Verdana"/>
              </a:rPr>
              <a:t> </a:t>
            </a:r>
            <a:r>
              <a:rPr sz="1800" b="1" spc="-5" dirty="0">
                <a:solidFill>
                  <a:srgbClr val="2D2B20"/>
                </a:solidFill>
                <a:latin typeface="Verdana"/>
                <a:cs typeface="Verdana"/>
              </a:rPr>
              <a:t>oc</a:t>
            </a:r>
            <a:r>
              <a:rPr sz="1800" b="1" dirty="0">
                <a:solidFill>
                  <a:srgbClr val="2D2B20"/>
                </a:solidFill>
                <a:latin typeface="Verdana"/>
                <a:cs typeface="Verdana"/>
              </a:rPr>
              <a:t>h</a:t>
            </a:r>
            <a:r>
              <a:rPr sz="1800" b="1" spc="5" dirty="0">
                <a:solidFill>
                  <a:srgbClr val="2D2B20"/>
                </a:solidFill>
                <a:latin typeface="Verdana"/>
                <a:cs typeface="Verdana"/>
              </a:rPr>
              <a:t>r</a:t>
            </a:r>
            <a:r>
              <a:rPr sz="1800" b="1" spc="-5" dirty="0">
                <a:solidFill>
                  <a:srgbClr val="2D2B20"/>
                </a:solidFill>
                <a:latin typeface="Verdana"/>
                <a:cs typeface="Verdana"/>
              </a:rPr>
              <a:t>o</a:t>
            </a:r>
            <a:r>
              <a:rPr sz="1800" b="1" dirty="0">
                <a:solidFill>
                  <a:srgbClr val="2D2B20"/>
                </a:solidFill>
                <a:latin typeface="Verdana"/>
                <a:cs typeface="Verdana"/>
              </a:rPr>
              <a:t>ny</a:t>
            </a:r>
            <a:r>
              <a:rPr sz="1800" b="1" spc="20" dirty="0">
                <a:solidFill>
                  <a:srgbClr val="2D2B20"/>
                </a:solidFill>
                <a:latin typeface="Verdana"/>
                <a:cs typeface="Verdana"/>
              </a:rPr>
              <a:t> </a:t>
            </a:r>
            <a:r>
              <a:rPr sz="1800" b="1" spc="-5" dirty="0">
                <a:solidFill>
                  <a:srgbClr val="2D2B20"/>
                </a:solidFill>
                <a:latin typeface="Verdana"/>
                <a:cs typeface="Verdana"/>
              </a:rPr>
              <a:t>o</a:t>
            </a:r>
            <a:r>
              <a:rPr sz="1800" b="1" dirty="0">
                <a:solidFill>
                  <a:srgbClr val="2D2B20"/>
                </a:solidFill>
                <a:latin typeface="Verdana"/>
                <a:cs typeface="Verdana"/>
              </a:rPr>
              <a:t>s</a:t>
            </a:r>
            <a:r>
              <a:rPr sz="1800" b="1" spc="-5" dirty="0">
                <a:solidFill>
                  <a:srgbClr val="2D2B20"/>
                </a:solidFill>
                <a:latin typeface="Verdana"/>
                <a:cs typeface="Verdana"/>
              </a:rPr>
              <a:t>o</a:t>
            </a:r>
            <a:r>
              <a:rPr sz="1800" b="1" dirty="0">
                <a:solidFill>
                  <a:srgbClr val="2D2B20"/>
                </a:solidFill>
                <a:latin typeface="Verdana"/>
                <a:cs typeface="Verdana"/>
              </a:rPr>
              <a:t>b</a:t>
            </a:r>
            <a:r>
              <a:rPr sz="1800" b="1" spc="-5" dirty="0">
                <a:solidFill>
                  <a:srgbClr val="2D2B20"/>
                </a:solidFill>
                <a:latin typeface="Verdana"/>
                <a:cs typeface="Verdana"/>
              </a:rPr>
              <a:t>i</a:t>
            </a:r>
            <a:r>
              <a:rPr sz="1800" b="1" dirty="0">
                <a:solidFill>
                  <a:srgbClr val="2D2B20"/>
                </a:solidFill>
                <a:latin typeface="Verdana"/>
                <a:cs typeface="Verdana"/>
              </a:rPr>
              <a:t>s</a:t>
            </a:r>
            <a:r>
              <a:rPr sz="1800" b="1" spc="-5" dirty="0">
                <a:solidFill>
                  <a:srgbClr val="2D2B20"/>
                </a:solidFill>
                <a:latin typeface="Verdana"/>
                <a:cs typeface="Verdana"/>
              </a:rPr>
              <a:t>t</a:t>
            </a:r>
            <a:r>
              <a:rPr sz="1800" b="1" dirty="0">
                <a:solidFill>
                  <a:srgbClr val="2D2B20"/>
                </a:solidFill>
                <a:latin typeface="Verdana"/>
                <a:cs typeface="Verdana"/>
              </a:rPr>
              <a:t>ej</a:t>
            </a:r>
            <a:r>
              <a:rPr sz="1800" b="1" spc="-10" dirty="0">
                <a:solidFill>
                  <a:srgbClr val="2D2B20"/>
                </a:solidFill>
                <a:latin typeface="Verdana"/>
                <a:cs typeface="Verdana"/>
              </a:rPr>
              <a:t> </a:t>
            </a:r>
            <a:r>
              <a:rPr sz="1800" b="1" spc="-5" dirty="0">
                <a:solidFill>
                  <a:srgbClr val="2D2B20"/>
                </a:solidFill>
                <a:latin typeface="Verdana"/>
                <a:cs typeface="Verdana"/>
              </a:rPr>
              <a:t>B</a:t>
            </a:r>
            <a:r>
              <a:rPr sz="1800" b="1" spc="5" dirty="0">
                <a:solidFill>
                  <a:srgbClr val="2D2B20"/>
                </a:solidFill>
                <a:latin typeface="Verdana"/>
                <a:cs typeface="Verdana"/>
              </a:rPr>
              <a:t>H</a:t>
            </a:r>
            <a:r>
              <a:rPr sz="1800" b="1" dirty="0">
                <a:solidFill>
                  <a:srgbClr val="2D2B20"/>
                </a:solidFill>
                <a:latin typeface="Verdana"/>
                <a:cs typeface="Verdana"/>
              </a:rPr>
              <a:t>P </a:t>
            </a:r>
            <a:r>
              <a:rPr sz="1800" b="1" spc="5" dirty="0">
                <a:solidFill>
                  <a:srgbClr val="2D2B20"/>
                </a:solidFill>
                <a:latin typeface="Verdana"/>
                <a:cs typeface="Verdana"/>
              </a:rPr>
              <a:t>(rę</a:t>
            </a:r>
            <a:r>
              <a:rPr sz="1800" b="1" dirty="0">
                <a:solidFill>
                  <a:srgbClr val="2D2B20"/>
                </a:solidFill>
                <a:latin typeface="Verdana"/>
                <a:cs typeface="Verdana"/>
              </a:rPr>
              <a:t>k</a:t>
            </a:r>
            <a:r>
              <a:rPr sz="1800" b="1" spc="-5" dirty="0">
                <a:solidFill>
                  <a:srgbClr val="2D2B20"/>
                </a:solidFill>
                <a:latin typeface="Verdana"/>
                <a:cs typeface="Verdana"/>
              </a:rPr>
              <a:t>a</a:t>
            </a:r>
            <a:r>
              <a:rPr sz="1800" b="1" dirty="0">
                <a:solidFill>
                  <a:srgbClr val="2D2B20"/>
                </a:solidFill>
                <a:latin typeface="Verdana"/>
                <a:cs typeface="Verdana"/>
              </a:rPr>
              <a:t>w</a:t>
            </a:r>
            <a:r>
              <a:rPr sz="1800" b="1" spc="-5" dirty="0">
                <a:solidFill>
                  <a:srgbClr val="2D2B20"/>
                </a:solidFill>
                <a:latin typeface="Verdana"/>
                <a:cs typeface="Verdana"/>
              </a:rPr>
              <a:t>ic</a:t>
            </a:r>
            <a:r>
              <a:rPr sz="1800" b="1" spc="5" dirty="0">
                <a:solidFill>
                  <a:srgbClr val="2D2B20"/>
                </a:solidFill>
                <a:latin typeface="Verdana"/>
                <a:cs typeface="Verdana"/>
              </a:rPr>
              <a:t>e</a:t>
            </a:r>
            <a:r>
              <a:rPr sz="1800" b="1" dirty="0">
                <a:solidFill>
                  <a:srgbClr val="2D2B20"/>
                </a:solidFill>
                <a:latin typeface="Verdana"/>
                <a:cs typeface="Verdana"/>
              </a:rPr>
              <a:t>,</a:t>
            </a:r>
            <a:r>
              <a:rPr sz="1800" b="1" spc="-10" dirty="0">
                <a:solidFill>
                  <a:srgbClr val="2D2B20"/>
                </a:solidFill>
                <a:latin typeface="Verdana"/>
                <a:cs typeface="Verdana"/>
              </a:rPr>
              <a:t> </a:t>
            </a:r>
            <a:r>
              <a:rPr sz="1800" b="1" spc="-5" dirty="0">
                <a:solidFill>
                  <a:srgbClr val="2D2B20"/>
                </a:solidFill>
                <a:latin typeface="Verdana"/>
                <a:cs typeface="Verdana"/>
              </a:rPr>
              <a:t>o</a:t>
            </a:r>
            <a:r>
              <a:rPr sz="1800" b="1" dirty="0">
                <a:solidFill>
                  <a:srgbClr val="2D2B20"/>
                </a:solidFill>
                <a:latin typeface="Verdana"/>
                <a:cs typeface="Verdana"/>
              </a:rPr>
              <a:t>ku</a:t>
            </a:r>
            <a:r>
              <a:rPr sz="1800" b="1" spc="-5" dirty="0">
                <a:solidFill>
                  <a:srgbClr val="2D2B20"/>
                </a:solidFill>
                <a:latin typeface="Verdana"/>
                <a:cs typeface="Verdana"/>
              </a:rPr>
              <a:t>la</a:t>
            </a:r>
            <a:r>
              <a:rPr sz="1800" b="1" spc="5" dirty="0">
                <a:solidFill>
                  <a:srgbClr val="2D2B20"/>
                </a:solidFill>
                <a:latin typeface="Verdana"/>
                <a:cs typeface="Verdana"/>
              </a:rPr>
              <a:t>r</a:t>
            </a:r>
            <a:r>
              <a:rPr sz="1800" b="1" dirty="0">
                <a:solidFill>
                  <a:srgbClr val="2D2B20"/>
                </a:solidFill>
                <a:latin typeface="Verdana"/>
                <a:cs typeface="Verdana"/>
              </a:rPr>
              <a:t>y </a:t>
            </a:r>
            <a:r>
              <a:rPr sz="1800" b="1" spc="-5" dirty="0">
                <a:solidFill>
                  <a:srgbClr val="2D2B20"/>
                </a:solidFill>
                <a:latin typeface="Verdana"/>
                <a:cs typeface="Verdana"/>
              </a:rPr>
              <a:t>oc</a:t>
            </a:r>
            <a:r>
              <a:rPr sz="1800" b="1" dirty="0">
                <a:solidFill>
                  <a:srgbClr val="2D2B20"/>
                </a:solidFill>
                <a:latin typeface="Verdana"/>
                <a:cs typeface="Verdana"/>
              </a:rPr>
              <a:t>h</a:t>
            </a:r>
            <a:r>
              <a:rPr sz="1800" b="1" spc="5" dirty="0">
                <a:solidFill>
                  <a:srgbClr val="2D2B20"/>
                </a:solidFill>
                <a:latin typeface="Verdana"/>
                <a:cs typeface="Verdana"/>
              </a:rPr>
              <a:t>r</a:t>
            </a:r>
            <a:r>
              <a:rPr sz="1800" b="1" spc="-5" dirty="0">
                <a:solidFill>
                  <a:srgbClr val="2D2B20"/>
                </a:solidFill>
                <a:latin typeface="Verdana"/>
                <a:cs typeface="Verdana"/>
              </a:rPr>
              <a:t>o</a:t>
            </a:r>
            <a:r>
              <a:rPr sz="1800" b="1" dirty="0">
                <a:solidFill>
                  <a:srgbClr val="2D2B20"/>
                </a:solidFill>
                <a:latin typeface="Verdana"/>
                <a:cs typeface="Verdana"/>
              </a:rPr>
              <a:t>nn</a:t>
            </a:r>
            <a:r>
              <a:rPr sz="1800" b="1" spc="5" dirty="0">
                <a:solidFill>
                  <a:srgbClr val="2D2B20"/>
                </a:solidFill>
                <a:latin typeface="Verdana"/>
                <a:cs typeface="Verdana"/>
              </a:rPr>
              <a:t>e)</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marR="128270" indent="-535940">
              <a:lnSpc>
                <a:spcPct val="100000"/>
              </a:lnSpc>
              <a:buClr>
                <a:srgbClr val="2D2B20"/>
              </a:buClr>
              <a:buFont typeface="Verdana"/>
              <a:buAutoNum type="arabicPeriod"/>
              <a:tabLst>
                <a:tab pos="549275" algn="l"/>
              </a:tabLst>
            </a:pPr>
            <a:r>
              <a:rPr sz="1800" b="1" dirty="0">
                <a:solidFill>
                  <a:srgbClr val="2D2B20"/>
                </a:solidFill>
                <a:latin typeface="Verdana"/>
                <a:cs typeface="Verdana"/>
              </a:rPr>
              <a:t>P</a:t>
            </a:r>
            <a:r>
              <a:rPr sz="1800" b="1" spc="-5" dirty="0">
                <a:solidFill>
                  <a:srgbClr val="2D2B20"/>
                </a:solidFill>
                <a:latin typeface="Verdana"/>
                <a:cs typeface="Verdana"/>
              </a:rPr>
              <a:t>o</a:t>
            </a:r>
            <a:r>
              <a:rPr sz="1800" b="1" spc="5" dirty="0">
                <a:solidFill>
                  <a:srgbClr val="2D2B20"/>
                </a:solidFill>
                <a:latin typeface="Verdana"/>
                <a:cs typeface="Verdana"/>
              </a:rPr>
              <a:t>r</a:t>
            </a:r>
            <a:r>
              <a:rPr sz="1800" b="1" dirty="0">
                <a:solidFill>
                  <a:srgbClr val="2D2B20"/>
                </a:solidFill>
                <a:latin typeface="Verdana"/>
                <a:cs typeface="Verdana"/>
              </a:rPr>
              <a:t>us</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s</a:t>
            </a:r>
            <a:r>
              <a:rPr sz="1800" b="1" spc="-5" dirty="0">
                <a:solidFill>
                  <a:srgbClr val="2D2B20"/>
                </a:solidFill>
                <a:latin typeface="Verdana"/>
                <a:cs typeface="Verdana"/>
              </a:rPr>
              <a:t>i</a:t>
            </a:r>
            <a:r>
              <a:rPr sz="1800" b="1" dirty="0">
                <a:solidFill>
                  <a:srgbClr val="2D2B20"/>
                </a:solidFill>
                <a:latin typeface="Verdana"/>
                <a:cs typeface="Verdana"/>
              </a:rPr>
              <a:t>ę</a:t>
            </a:r>
            <a:r>
              <a:rPr sz="1800" b="1" spc="-15" dirty="0">
                <a:solidFill>
                  <a:srgbClr val="2D2B20"/>
                </a:solidFill>
                <a:latin typeface="Verdana"/>
                <a:cs typeface="Verdana"/>
              </a:rPr>
              <a:t> </a:t>
            </a:r>
            <a:r>
              <a:rPr sz="1800" b="1" spc="-5" dirty="0">
                <a:solidFill>
                  <a:srgbClr val="2D2B20"/>
                </a:solidFill>
                <a:latin typeface="Verdana"/>
                <a:cs typeface="Verdana"/>
              </a:rPr>
              <a:t>t</a:t>
            </a:r>
            <a:r>
              <a:rPr sz="1800" b="1" dirty="0">
                <a:solidFill>
                  <a:srgbClr val="2D2B20"/>
                </a:solidFill>
                <a:latin typeface="Verdana"/>
                <a:cs typeface="Verdana"/>
              </a:rPr>
              <a:t>y</a:t>
            </a:r>
            <a:r>
              <a:rPr sz="1800" b="1" spc="-5" dirty="0">
                <a:solidFill>
                  <a:srgbClr val="2D2B20"/>
                </a:solidFill>
                <a:latin typeface="Verdana"/>
                <a:cs typeface="Verdana"/>
              </a:rPr>
              <a:t>l</a:t>
            </a:r>
            <a:r>
              <a:rPr sz="1800" b="1" dirty="0">
                <a:solidFill>
                  <a:srgbClr val="2D2B20"/>
                </a:solidFill>
                <a:latin typeface="Verdana"/>
                <a:cs typeface="Verdana"/>
              </a:rPr>
              <a:t>ko</a:t>
            </a:r>
            <a:r>
              <a:rPr sz="1800" b="1" spc="5" dirty="0">
                <a:solidFill>
                  <a:srgbClr val="2D2B20"/>
                </a:solidFill>
                <a:latin typeface="Verdana"/>
                <a:cs typeface="Verdana"/>
              </a:rPr>
              <a:t> </a:t>
            </a:r>
            <a:r>
              <a:rPr sz="1800" b="1" dirty="0">
                <a:solidFill>
                  <a:srgbClr val="2D2B20"/>
                </a:solidFill>
                <a:latin typeface="Verdana"/>
                <a:cs typeface="Verdana"/>
              </a:rPr>
              <a:t>w</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m</a:t>
            </a:r>
            <a:r>
              <a:rPr sz="1800" b="1" spc="-5" dirty="0">
                <a:solidFill>
                  <a:srgbClr val="2D2B20"/>
                </a:solidFill>
                <a:latin typeface="Verdana"/>
                <a:cs typeface="Verdana"/>
              </a:rPr>
              <a:t>i</a:t>
            </a:r>
            <a:r>
              <a:rPr sz="1800" b="1" dirty="0">
                <a:solidFill>
                  <a:srgbClr val="2D2B20"/>
                </a:solidFill>
                <a:latin typeface="Verdana"/>
                <a:cs typeface="Verdana"/>
              </a:rPr>
              <a:t>es</a:t>
            </a:r>
            <a:r>
              <a:rPr sz="1800" b="1" spc="5" dirty="0">
                <a:solidFill>
                  <a:srgbClr val="2D2B20"/>
                </a:solidFill>
                <a:latin typeface="Verdana"/>
                <a:cs typeface="Verdana"/>
              </a:rPr>
              <a:t>z</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dirty="0">
                <a:solidFill>
                  <a:srgbClr val="2D2B20"/>
                </a:solidFill>
                <a:latin typeface="Verdana"/>
                <a:cs typeface="Verdana"/>
              </a:rPr>
              <a:t>en</a:t>
            </a:r>
            <a:r>
              <a:rPr sz="1800" b="1" spc="-5" dirty="0">
                <a:solidFill>
                  <a:srgbClr val="2D2B20"/>
                </a:solidFill>
                <a:latin typeface="Verdana"/>
                <a:cs typeface="Verdana"/>
              </a:rPr>
              <a:t>iac</a:t>
            </a:r>
            <a:r>
              <a:rPr sz="1800" b="1" dirty="0">
                <a:solidFill>
                  <a:srgbClr val="2D2B20"/>
                </a:solidFill>
                <a:latin typeface="Verdana"/>
                <a:cs typeface="Verdana"/>
              </a:rPr>
              <a:t>h</a:t>
            </a:r>
            <a:r>
              <a:rPr sz="1800" b="1" spc="-5" dirty="0">
                <a:solidFill>
                  <a:srgbClr val="2D2B20"/>
                </a:solidFill>
                <a:latin typeface="Verdana"/>
                <a:cs typeface="Verdana"/>
              </a:rPr>
              <a:t> </a:t>
            </a:r>
            <a:r>
              <a:rPr sz="1800" b="1" spc="5" dirty="0">
                <a:solidFill>
                  <a:srgbClr val="2D2B20"/>
                </a:solidFill>
                <a:latin typeface="Verdana"/>
                <a:cs typeface="Verdana"/>
              </a:rPr>
              <a:t>z</a:t>
            </a:r>
            <a:r>
              <a:rPr sz="1800" b="1" dirty="0">
                <a:solidFill>
                  <a:srgbClr val="2D2B20"/>
                </a:solidFill>
                <a:latin typeface="Verdana"/>
                <a:cs typeface="Verdana"/>
              </a:rPr>
              <a:t>w</a:t>
            </a:r>
            <a:r>
              <a:rPr sz="1800" b="1" spc="-5" dirty="0">
                <a:solidFill>
                  <a:srgbClr val="2D2B20"/>
                </a:solidFill>
                <a:latin typeface="Verdana"/>
                <a:cs typeface="Verdana"/>
              </a:rPr>
              <a:t>ią</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ny</a:t>
            </a:r>
            <a:r>
              <a:rPr sz="1800" b="1" spc="-5" dirty="0">
                <a:solidFill>
                  <a:srgbClr val="2D2B20"/>
                </a:solidFill>
                <a:latin typeface="Verdana"/>
                <a:cs typeface="Verdana"/>
              </a:rPr>
              <a:t>c</a:t>
            </a:r>
            <a:r>
              <a:rPr sz="1800" b="1" dirty="0">
                <a:solidFill>
                  <a:srgbClr val="2D2B20"/>
                </a:solidFill>
                <a:latin typeface="Verdana"/>
                <a:cs typeface="Verdana"/>
              </a:rPr>
              <a:t>h z k</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t</a:t>
            </a:r>
            <a:r>
              <a:rPr sz="1800" b="1" spc="5" dirty="0">
                <a:solidFill>
                  <a:srgbClr val="2D2B20"/>
                </a:solidFill>
                <a:latin typeface="Verdana"/>
                <a:cs typeface="Verdana"/>
              </a:rPr>
              <a:t>r</a:t>
            </a:r>
            <a:r>
              <a:rPr sz="1800" b="1" spc="-5" dirty="0">
                <a:solidFill>
                  <a:srgbClr val="2D2B20"/>
                </a:solidFill>
                <a:latin typeface="Verdana"/>
                <a:cs typeface="Verdana"/>
              </a:rPr>
              <a:t>olą</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indent="-535940">
              <a:lnSpc>
                <a:spcPct val="100000"/>
              </a:lnSpc>
              <a:buClr>
                <a:srgbClr val="2D2B20"/>
              </a:buClr>
              <a:buFont typeface="Verdana"/>
              <a:buAutoNum type="arabicPeriod"/>
              <a:tabLst>
                <a:tab pos="549275" algn="l"/>
              </a:tabLst>
            </a:pPr>
            <a:r>
              <a:rPr sz="1800" b="1" spc="-5" dirty="0">
                <a:solidFill>
                  <a:srgbClr val="2D2B20"/>
                </a:solidFill>
                <a:latin typeface="Verdana"/>
                <a:cs typeface="Verdana"/>
              </a:rPr>
              <a:t>W</a:t>
            </a:r>
            <a:r>
              <a:rPr sz="1800" b="1" dirty="0">
                <a:solidFill>
                  <a:srgbClr val="2D2B20"/>
                </a:solidFill>
                <a:latin typeface="Verdana"/>
                <a:cs typeface="Verdana"/>
              </a:rPr>
              <a:t>yk</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d</a:t>
            </a:r>
            <a:r>
              <a:rPr sz="1800" b="1" spc="-5" dirty="0">
                <a:solidFill>
                  <a:srgbClr val="2D2B20"/>
                </a:solidFill>
                <a:latin typeface="Verdana"/>
                <a:cs typeface="Verdana"/>
              </a:rPr>
              <a:t>o</a:t>
            </a:r>
            <a:r>
              <a:rPr sz="1800" b="1" dirty="0">
                <a:solidFill>
                  <a:srgbClr val="2D2B20"/>
                </a:solidFill>
                <a:latin typeface="Verdana"/>
                <a:cs typeface="Verdana"/>
              </a:rPr>
              <a:t>kumen</a:t>
            </a:r>
            <a:r>
              <a:rPr sz="1800" b="1" spc="-5" dirty="0">
                <a:solidFill>
                  <a:srgbClr val="2D2B20"/>
                </a:solidFill>
                <a:latin typeface="Verdana"/>
                <a:cs typeface="Verdana"/>
              </a:rPr>
              <a:t>tac</a:t>
            </a:r>
            <a:r>
              <a:rPr sz="1800" b="1" spc="-10" dirty="0">
                <a:solidFill>
                  <a:srgbClr val="2D2B20"/>
                </a:solidFill>
                <a:latin typeface="Verdana"/>
                <a:cs typeface="Verdana"/>
              </a:rPr>
              <a:t>j</a:t>
            </a:r>
            <a:r>
              <a:rPr sz="1800" b="1" dirty="0">
                <a:solidFill>
                  <a:srgbClr val="2D2B20"/>
                </a:solidFill>
                <a:latin typeface="Verdana"/>
                <a:cs typeface="Verdana"/>
              </a:rPr>
              <a:t>ę</a:t>
            </a:r>
            <a:r>
              <a:rPr sz="1800" b="1" spc="25" dirty="0">
                <a:solidFill>
                  <a:srgbClr val="2D2B20"/>
                </a:solidFill>
                <a:latin typeface="Verdana"/>
                <a:cs typeface="Verdana"/>
              </a:rPr>
              <a:t> </a:t>
            </a:r>
            <a:r>
              <a:rPr sz="1800" b="1" spc="-5" dirty="0">
                <a:solidFill>
                  <a:srgbClr val="2D2B20"/>
                </a:solidFill>
                <a:latin typeface="Verdana"/>
                <a:cs typeface="Verdana"/>
              </a:rPr>
              <a:t>foto</a:t>
            </a:r>
            <a:r>
              <a:rPr sz="1800" b="1" dirty="0">
                <a:solidFill>
                  <a:srgbClr val="2D2B20"/>
                </a:solidFill>
                <a:latin typeface="Verdana"/>
                <a:cs typeface="Verdana"/>
              </a:rPr>
              <a:t>g</a:t>
            </a:r>
            <a:r>
              <a:rPr sz="1800" b="1" spc="5" dirty="0">
                <a:solidFill>
                  <a:srgbClr val="2D2B20"/>
                </a:solidFill>
                <a:latin typeface="Verdana"/>
                <a:cs typeface="Verdana"/>
              </a:rPr>
              <a:t>r</a:t>
            </a:r>
            <a:r>
              <a:rPr sz="1800" b="1" spc="-5" dirty="0">
                <a:solidFill>
                  <a:srgbClr val="2D2B20"/>
                </a:solidFill>
                <a:latin typeface="Verdana"/>
                <a:cs typeface="Verdana"/>
              </a:rPr>
              <a:t>afic</a:t>
            </a:r>
            <a:r>
              <a:rPr sz="1800" b="1" spc="5" dirty="0">
                <a:solidFill>
                  <a:srgbClr val="2D2B20"/>
                </a:solidFill>
                <a:latin typeface="Verdana"/>
                <a:cs typeface="Verdana"/>
              </a:rPr>
              <a:t>z</a:t>
            </a:r>
            <a:r>
              <a:rPr sz="1800" b="1" dirty="0">
                <a:solidFill>
                  <a:srgbClr val="2D2B20"/>
                </a:solidFill>
                <a:latin typeface="Verdana"/>
                <a:cs typeface="Verdana"/>
              </a:rPr>
              <a:t>ną</a:t>
            </a:r>
            <a:r>
              <a:rPr sz="1800" b="1" spc="30" dirty="0">
                <a:solidFill>
                  <a:srgbClr val="2D2B20"/>
                </a:solidFill>
                <a:latin typeface="Verdana"/>
                <a:cs typeface="Verdana"/>
              </a:rPr>
              <a:t> </a:t>
            </a:r>
            <a:r>
              <a:rPr sz="1800" b="1" dirty="0">
                <a:solidFill>
                  <a:srgbClr val="2D2B20"/>
                </a:solidFill>
                <a:latin typeface="Verdana"/>
                <a:cs typeface="Verdana"/>
              </a:rPr>
              <a:t>skł</a:t>
            </a:r>
            <a:r>
              <a:rPr sz="1800" b="1" spc="-5" dirty="0">
                <a:solidFill>
                  <a:srgbClr val="2D2B20"/>
                </a:solidFill>
                <a:latin typeface="Verdana"/>
                <a:cs typeface="Verdana"/>
              </a:rPr>
              <a:t>a</a:t>
            </a:r>
            <a:r>
              <a:rPr sz="1800" b="1" dirty="0">
                <a:solidFill>
                  <a:srgbClr val="2D2B20"/>
                </a:solidFill>
                <a:latin typeface="Verdana"/>
                <a:cs typeface="Verdana"/>
              </a:rPr>
              <a:t>du</a:t>
            </a:r>
            <a:r>
              <a:rPr sz="1800" b="1" spc="-5" dirty="0">
                <a:solidFill>
                  <a:srgbClr val="2D2B20"/>
                </a:solidFill>
                <a:latin typeface="Verdana"/>
                <a:cs typeface="Verdana"/>
              </a:rPr>
              <a:t> o</a:t>
            </a:r>
            <a:r>
              <a:rPr sz="1800" b="1" dirty="0">
                <a:solidFill>
                  <a:srgbClr val="2D2B20"/>
                </a:solidFill>
                <a:latin typeface="Verdana"/>
                <a:cs typeface="Verdana"/>
              </a:rPr>
              <a:t>p</a:t>
            </a:r>
            <a:r>
              <a:rPr sz="1800" b="1" spc="-5" dirty="0">
                <a:solidFill>
                  <a:srgbClr val="2D2B20"/>
                </a:solidFill>
                <a:latin typeface="Verdana"/>
                <a:cs typeface="Verdana"/>
              </a:rPr>
              <a:t>a</a:t>
            </a:r>
            <a:r>
              <a:rPr sz="1800" b="1" dirty="0">
                <a:solidFill>
                  <a:srgbClr val="2D2B20"/>
                </a:solidFill>
                <a:latin typeface="Verdana"/>
                <a:cs typeface="Verdana"/>
              </a:rPr>
              <a:t>łu</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indent="-535940">
              <a:lnSpc>
                <a:spcPct val="100000"/>
              </a:lnSpc>
              <a:buClr>
                <a:srgbClr val="2D2B20"/>
              </a:buClr>
              <a:buFont typeface="Verdana"/>
              <a:buAutoNum type="arabicPeriod"/>
              <a:tabLst>
                <a:tab pos="549275" algn="l"/>
              </a:tabLst>
            </a:pPr>
            <a:r>
              <a:rPr sz="1800" b="1" dirty="0">
                <a:solidFill>
                  <a:srgbClr val="2D2B20"/>
                </a:solidFill>
                <a:latin typeface="Verdana"/>
                <a:cs typeface="Verdana"/>
              </a:rPr>
              <a:t>Us</a:t>
            </a:r>
            <a:r>
              <a:rPr sz="1800" b="1" spc="-5" dirty="0">
                <a:solidFill>
                  <a:srgbClr val="2D2B20"/>
                </a:solidFill>
                <a:latin typeface="Verdana"/>
                <a:cs typeface="Verdana"/>
              </a:rPr>
              <a:t>tali</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w</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l</a:t>
            </a:r>
            <a:r>
              <a:rPr sz="1800" b="1" dirty="0">
                <a:solidFill>
                  <a:srgbClr val="2D2B20"/>
                </a:solidFill>
                <a:latin typeface="Verdana"/>
                <a:cs typeface="Verdana"/>
              </a:rPr>
              <a:t>k</a:t>
            </a:r>
            <a:r>
              <a:rPr sz="1800" b="1" spc="-5" dirty="0">
                <a:solidFill>
                  <a:srgbClr val="2D2B20"/>
                </a:solidFill>
                <a:latin typeface="Verdana"/>
                <a:cs typeface="Verdana"/>
              </a:rPr>
              <a:t>o</a:t>
            </a:r>
            <a:r>
              <a:rPr sz="1800" b="1" dirty="0">
                <a:solidFill>
                  <a:srgbClr val="2D2B20"/>
                </a:solidFill>
                <a:latin typeface="Verdana"/>
                <a:cs typeface="Verdana"/>
              </a:rPr>
              <a:t>ść</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a</a:t>
            </a:r>
            <a:r>
              <a:rPr sz="1800" b="1" spc="5" dirty="0">
                <a:solidFill>
                  <a:srgbClr val="2D2B20"/>
                </a:solidFill>
                <a:latin typeface="Verdana"/>
                <a:cs typeface="Verdana"/>
              </a:rPr>
              <a:t>r</a:t>
            </a:r>
            <a:r>
              <a:rPr sz="1800" b="1" spc="-5" dirty="0">
                <a:solidFill>
                  <a:srgbClr val="2D2B20"/>
                </a:solidFill>
                <a:latin typeface="Verdana"/>
                <a:cs typeface="Verdana"/>
              </a:rPr>
              <a:t>ti</a:t>
            </a:r>
            <a:r>
              <a:rPr sz="1800" b="1" dirty="0">
                <a:solidFill>
                  <a:srgbClr val="2D2B20"/>
                </a:solidFill>
                <a:latin typeface="Verdana"/>
                <a:cs typeface="Verdana"/>
              </a:rPr>
              <a:t>i i</a:t>
            </a:r>
            <a:r>
              <a:rPr sz="1800" b="1" spc="-10" dirty="0">
                <a:solidFill>
                  <a:srgbClr val="2D2B20"/>
                </a:solidFill>
                <a:latin typeface="Verdana"/>
                <a:cs typeface="Verdana"/>
              </a:rPr>
              <a:t> </a:t>
            </a:r>
            <a:r>
              <a:rPr sz="1800" b="1" spc="5" dirty="0">
                <a:solidFill>
                  <a:srgbClr val="2D2B20"/>
                </a:solidFill>
                <a:latin typeface="Verdana"/>
                <a:cs typeface="Verdana"/>
              </a:rPr>
              <a:t>r</a:t>
            </a:r>
            <a:r>
              <a:rPr sz="1800" b="1" spc="-5" dirty="0">
                <a:solidFill>
                  <a:srgbClr val="2D2B20"/>
                </a:solidFill>
                <a:latin typeface="Verdana"/>
                <a:cs typeface="Verdana"/>
              </a:rPr>
              <a:t>o</a:t>
            </a:r>
            <a:r>
              <a:rPr sz="1800" b="1" dirty="0">
                <a:solidFill>
                  <a:srgbClr val="2D2B20"/>
                </a:solidFill>
                <a:latin typeface="Verdana"/>
                <a:cs typeface="Verdana"/>
              </a:rPr>
              <a:t>d</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j s</a:t>
            </a:r>
            <a:r>
              <a:rPr sz="1800" b="1" spc="-5" dirty="0">
                <a:solidFill>
                  <a:srgbClr val="2D2B20"/>
                </a:solidFill>
                <a:latin typeface="Verdana"/>
                <a:cs typeface="Verdana"/>
              </a:rPr>
              <a:t>to</a:t>
            </a:r>
            <a:r>
              <a:rPr sz="1800" b="1" dirty="0">
                <a:solidFill>
                  <a:srgbClr val="2D2B20"/>
                </a:solidFill>
                <a:latin typeface="Verdana"/>
                <a:cs typeface="Verdana"/>
              </a:rPr>
              <a:t>s</a:t>
            </a:r>
            <a:r>
              <a:rPr sz="1800" b="1" spc="-5" dirty="0">
                <a:solidFill>
                  <a:srgbClr val="2D2B20"/>
                </a:solidFill>
                <a:latin typeface="Verdana"/>
                <a:cs typeface="Verdana"/>
              </a:rPr>
              <a:t>o</a:t>
            </a:r>
            <a:r>
              <a:rPr sz="1800" b="1" dirty="0">
                <a:solidFill>
                  <a:srgbClr val="2D2B20"/>
                </a:solidFill>
                <a:latin typeface="Verdana"/>
                <a:cs typeface="Verdana"/>
              </a:rPr>
              <a:t>w</a:t>
            </a:r>
            <a:r>
              <a:rPr sz="1800" b="1" spc="-5" dirty="0">
                <a:solidFill>
                  <a:srgbClr val="2D2B20"/>
                </a:solidFill>
                <a:latin typeface="Verdana"/>
                <a:cs typeface="Verdana"/>
              </a:rPr>
              <a:t>a</a:t>
            </a:r>
            <a:r>
              <a:rPr sz="1800" b="1" dirty="0">
                <a:solidFill>
                  <a:srgbClr val="2D2B20"/>
                </a:solidFill>
                <a:latin typeface="Verdana"/>
                <a:cs typeface="Verdana"/>
              </a:rPr>
              <a:t>nego</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ali</a:t>
            </a:r>
            <a:r>
              <a:rPr sz="1800" b="1" dirty="0">
                <a:solidFill>
                  <a:srgbClr val="2D2B20"/>
                </a:solidFill>
                <a:latin typeface="Verdana"/>
                <a:cs typeface="Verdana"/>
              </a:rPr>
              <a:t>wa</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marR="742315" indent="-535940">
              <a:lnSpc>
                <a:spcPct val="100000"/>
              </a:lnSpc>
              <a:buClr>
                <a:srgbClr val="2D2B20"/>
              </a:buClr>
              <a:buFont typeface="Verdana"/>
              <a:buAutoNum type="arabicPeriod"/>
              <a:tabLst>
                <a:tab pos="549275" algn="l"/>
              </a:tabLst>
            </a:pPr>
            <a:r>
              <a:rPr sz="1800" b="1" dirty="0">
                <a:solidFill>
                  <a:srgbClr val="2D2B20"/>
                </a:solidFill>
                <a:latin typeface="Verdana"/>
                <a:cs typeface="Verdana"/>
              </a:rPr>
              <a:t>Zb</a:t>
            </a:r>
            <a:r>
              <a:rPr sz="1800" b="1" spc="-5" dirty="0">
                <a:solidFill>
                  <a:srgbClr val="2D2B20"/>
                </a:solidFill>
                <a:latin typeface="Verdana"/>
                <a:cs typeface="Verdana"/>
              </a:rPr>
              <a:t>a</a:t>
            </a:r>
            <a:r>
              <a:rPr sz="1800" b="1" dirty="0">
                <a:solidFill>
                  <a:srgbClr val="2D2B20"/>
                </a:solidFill>
                <a:latin typeface="Verdana"/>
                <a:cs typeface="Verdana"/>
              </a:rPr>
              <a:t>d</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rz</a:t>
            </a:r>
            <a:r>
              <a:rPr sz="1800" b="1" dirty="0">
                <a:solidFill>
                  <a:srgbClr val="2D2B20"/>
                </a:solidFill>
                <a:latin typeface="Verdana"/>
                <a:cs typeface="Verdana"/>
              </a:rPr>
              <a:t>eds</a:t>
            </a:r>
            <a:r>
              <a:rPr sz="1800" b="1" spc="-5" dirty="0">
                <a:solidFill>
                  <a:srgbClr val="2D2B20"/>
                </a:solidFill>
                <a:latin typeface="Verdana"/>
                <a:cs typeface="Verdana"/>
              </a:rPr>
              <a:t>ta</a:t>
            </a:r>
            <a:r>
              <a:rPr sz="1800" b="1" dirty="0">
                <a:solidFill>
                  <a:srgbClr val="2D2B20"/>
                </a:solidFill>
                <a:latin typeface="Verdana"/>
                <a:cs typeface="Verdana"/>
              </a:rPr>
              <a:t>w</a:t>
            </a:r>
            <a:r>
              <a:rPr sz="1800" b="1" spc="-5" dirty="0">
                <a:solidFill>
                  <a:srgbClr val="2D2B20"/>
                </a:solidFill>
                <a:latin typeface="Verdana"/>
                <a:cs typeface="Verdana"/>
              </a:rPr>
              <a:t>io</a:t>
            </a:r>
            <a:r>
              <a:rPr sz="1800" b="1" dirty="0">
                <a:solidFill>
                  <a:srgbClr val="2D2B20"/>
                </a:solidFill>
                <a:latin typeface="Verdana"/>
                <a:cs typeface="Verdana"/>
              </a:rPr>
              <a:t>ne</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rz</a:t>
            </a:r>
            <a:r>
              <a:rPr sz="1800" b="1" dirty="0">
                <a:solidFill>
                  <a:srgbClr val="2D2B20"/>
                </a:solidFill>
                <a:latin typeface="Verdana"/>
                <a:cs typeface="Verdana"/>
              </a:rPr>
              <a:t>ez</a:t>
            </a:r>
            <a:r>
              <a:rPr sz="1800" b="1" spc="-15" dirty="0">
                <a:solidFill>
                  <a:srgbClr val="2D2B20"/>
                </a:solidFill>
                <a:latin typeface="Verdana"/>
                <a:cs typeface="Verdana"/>
              </a:rPr>
              <a:t> </a:t>
            </a:r>
            <a:r>
              <a:rPr sz="1800" b="1" dirty="0">
                <a:solidFill>
                  <a:srgbClr val="2D2B20"/>
                </a:solidFill>
                <a:latin typeface="Verdana"/>
                <a:cs typeface="Verdana"/>
              </a:rPr>
              <a:t>k</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t</a:t>
            </a:r>
            <a:r>
              <a:rPr sz="1800" b="1" spc="5" dirty="0">
                <a:solidFill>
                  <a:srgbClr val="2D2B20"/>
                </a:solidFill>
                <a:latin typeface="Verdana"/>
                <a:cs typeface="Verdana"/>
              </a:rPr>
              <a:t>r</a:t>
            </a:r>
            <a:r>
              <a:rPr sz="1800" b="1" spc="-5" dirty="0">
                <a:solidFill>
                  <a:srgbClr val="2D2B20"/>
                </a:solidFill>
                <a:latin typeface="Verdana"/>
                <a:cs typeface="Verdana"/>
              </a:rPr>
              <a:t>olo</a:t>
            </a:r>
            <a:r>
              <a:rPr sz="1800" b="1" dirty="0">
                <a:solidFill>
                  <a:srgbClr val="2D2B20"/>
                </a:solidFill>
                <a:latin typeface="Verdana"/>
                <a:cs typeface="Verdana"/>
              </a:rPr>
              <a:t>w</a:t>
            </a:r>
            <a:r>
              <a:rPr sz="1800" b="1" spc="-5" dirty="0">
                <a:solidFill>
                  <a:srgbClr val="2D2B20"/>
                </a:solidFill>
                <a:latin typeface="Verdana"/>
                <a:cs typeface="Verdana"/>
              </a:rPr>
              <a:t>a</a:t>
            </a:r>
            <a:r>
              <a:rPr sz="1800" b="1" dirty="0">
                <a:solidFill>
                  <a:srgbClr val="2D2B20"/>
                </a:solidFill>
                <a:latin typeface="Verdana"/>
                <a:cs typeface="Verdana"/>
              </a:rPr>
              <a:t>nego d</a:t>
            </a:r>
            <a:r>
              <a:rPr sz="1800" b="1" spc="-5" dirty="0">
                <a:solidFill>
                  <a:srgbClr val="2D2B20"/>
                </a:solidFill>
                <a:latin typeface="Verdana"/>
                <a:cs typeface="Verdana"/>
              </a:rPr>
              <a:t>o</a:t>
            </a:r>
            <a:r>
              <a:rPr sz="1800" b="1" dirty="0">
                <a:solidFill>
                  <a:srgbClr val="2D2B20"/>
                </a:solidFill>
                <a:latin typeface="Verdana"/>
                <a:cs typeface="Verdana"/>
              </a:rPr>
              <a:t>kumen</a:t>
            </a:r>
            <a:r>
              <a:rPr sz="1800" b="1" spc="-5" dirty="0">
                <a:solidFill>
                  <a:srgbClr val="2D2B20"/>
                </a:solidFill>
                <a:latin typeface="Verdana"/>
                <a:cs typeface="Verdana"/>
              </a:rPr>
              <a:t>t</a:t>
            </a:r>
            <a:r>
              <a:rPr sz="1800" b="1" dirty="0">
                <a:solidFill>
                  <a:srgbClr val="2D2B20"/>
                </a:solidFill>
                <a:latin typeface="Verdana"/>
                <a:cs typeface="Verdana"/>
              </a:rPr>
              <a:t>y</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ot</a:t>
            </a:r>
            <a:r>
              <a:rPr sz="1800" b="1" dirty="0">
                <a:solidFill>
                  <a:srgbClr val="2D2B20"/>
                </a:solidFill>
                <a:latin typeface="Verdana"/>
                <a:cs typeface="Verdana"/>
              </a:rPr>
              <a:t>w</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r</a:t>
            </a:r>
            <a:r>
              <a:rPr sz="1800" b="1" dirty="0">
                <a:solidFill>
                  <a:srgbClr val="2D2B20"/>
                </a:solidFill>
                <a:latin typeface="Verdana"/>
                <a:cs typeface="Verdana"/>
              </a:rPr>
              <a:t>d</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spc="-10" dirty="0">
                <a:solidFill>
                  <a:srgbClr val="2D2B20"/>
                </a:solidFill>
                <a:latin typeface="Verdana"/>
                <a:cs typeface="Verdana"/>
              </a:rPr>
              <a:t>j</a:t>
            </a:r>
            <a:r>
              <a:rPr sz="1800" b="1" spc="-5" dirty="0">
                <a:solidFill>
                  <a:srgbClr val="2D2B20"/>
                </a:solidFill>
                <a:latin typeface="Verdana"/>
                <a:cs typeface="Verdana"/>
              </a:rPr>
              <a:t>ąc</a:t>
            </a:r>
            <a:r>
              <a:rPr sz="1800" b="1" dirty="0">
                <a:solidFill>
                  <a:srgbClr val="2D2B20"/>
                </a:solidFill>
                <a:latin typeface="Verdana"/>
                <a:cs typeface="Verdana"/>
              </a:rPr>
              <a:t>e</a:t>
            </a:r>
            <a:r>
              <a:rPr sz="1800" b="1" spc="25" dirty="0">
                <a:solidFill>
                  <a:srgbClr val="2D2B20"/>
                </a:solidFill>
                <a:latin typeface="Verdana"/>
                <a:cs typeface="Verdana"/>
              </a:rPr>
              <a:t> </a:t>
            </a:r>
            <a:r>
              <a:rPr sz="1800" b="1" spc="-10" dirty="0">
                <a:solidFill>
                  <a:srgbClr val="2D2B20"/>
                </a:solidFill>
                <a:latin typeface="Verdana"/>
                <a:cs typeface="Verdana"/>
              </a:rPr>
              <a:t>j</a:t>
            </a:r>
            <a:r>
              <a:rPr sz="1800" b="1" spc="-5" dirty="0">
                <a:solidFill>
                  <a:srgbClr val="2D2B20"/>
                </a:solidFill>
                <a:latin typeface="Verdana"/>
                <a:cs typeface="Verdana"/>
              </a:rPr>
              <a:t>a</a:t>
            </a:r>
            <a:r>
              <a:rPr sz="1800" b="1" dirty="0">
                <a:solidFill>
                  <a:srgbClr val="2D2B20"/>
                </a:solidFill>
                <a:latin typeface="Verdana"/>
                <a:cs typeface="Verdana"/>
              </a:rPr>
              <a:t>k</a:t>
            </a:r>
            <a:r>
              <a:rPr sz="1800" b="1" spc="-5" dirty="0">
                <a:solidFill>
                  <a:srgbClr val="2D2B20"/>
                </a:solidFill>
                <a:latin typeface="Verdana"/>
                <a:cs typeface="Verdana"/>
              </a:rPr>
              <a:t>o</a:t>
            </a:r>
            <a:r>
              <a:rPr sz="1800" b="1" dirty="0">
                <a:solidFill>
                  <a:srgbClr val="2D2B20"/>
                </a:solidFill>
                <a:latin typeface="Verdana"/>
                <a:cs typeface="Verdana"/>
              </a:rPr>
              <a:t>ść</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ali</a:t>
            </a:r>
            <a:r>
              <a:rPr sz="1800" b="1" dirty="0">
                <a:solidFill>
                  <a:srgbClr val="2D2B20"/>
                </a:solidFill>
                <a:latin typeface="Verdana"/>
                <a:cs typeface="Verdana"/>
              </a:rPr>
              <a:t>wa</a:t>
            </a:r>
            <a:endParaRPr sz="1800" dirty="0">
              <a:latin typeface="Verdana"/>
              <a:cs typeface="Verdana"/>
            </a:endParaRPr>
          </a:p>
          <a:p>
            <a:pPr>
              <a:lnSpc>
                <a:spcPct val="100000"/>
              </a:lnSpc>
              <a:spcBef>
                <a:spcPts val="32"/>
              </a:spcBef>
              <a:buClr>
                <a:srgbClr val="2D2B20"/>
              </a:buClr>
              <a:buFont typeface="Verdana"/>
              <a:buAutoNum type="arabicPeriod"/>
            </a:pPr>
            <a:endParaRPr sz="1850" dirty="0">
              <a:latin typeface="Times New Roman"/>
              <a:cs typeface="Times New Roman"/>
            </a:endParaRPr>
          </a:p>
          <a:p>
            <a:pPr marL="548640" marR="47625" indent="-535940">
              <a:lnSpc>
                <a:spcPct val="100000"/>
              </a:lnSpc>
              <a:buClr>
                <a:srgbClr val="2D2B20"/>
              </a:buClr>
              <a:buFont typeface="Verdana"/>
              <a:buAutoNum type="arabicPeriod"/>
              <a:tabLst>
                <a:tab pos="549275" algn="l"/>
              </a:tabLst>
            </a:pPr>
            <a:r>
              <a:rPr sz="1800" b="1" dirty="0">
                <a:solidFill>
                  <a:srgbClr val="2D2B20"/>
                </a:solidFill>
                <a:latin typeface="Verdana"/>
                <a:cs typeface="Verdana"/>
              </a:rPr>
              <a:t>Z</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a</a:t>
            </a:r>
            <a:r>
              <a:rPr sz="1800" b="1" spc="5" dirty="0">
                <a:solidFill>
                  <a:srgbClr val="2D2B20"/>
                </a:solidFill>
                <a:latin typeface="Verdana"/>
                <a:cs typeface="Verdana"/>
              </a:rPr>
              <a:t>r</a:t>
            </a:r>
            <a:r>
              <a:rPr sz="1800" b="1" spc="-5" dirty="0">
                <a:solidFill>
                  <a:srgbClr val="2D2B20"/>
                </a:solidFill>
                <a:latin typeface="Verdana"/>
                <a:cs typeface="Verdana"/>
              </a:rPr>
              <a:t>ti</a:t>
            </a:r>
            <a:r>
              <a:rPr sz="1800" b="1" dirty="0">
                <a:solidFill>
                  <a:srgbClr val="2D2B20"/>
                </a:solidFill>
                <a:latin typeface="Verdana"/>
                <a:cs typeface="Verdana"/>
              </a:rPr>
              <a:t>i p</a:t>
            </a:r>
            <a:r>
              <a:rPr sz="1800" b="1" spc="-5" dirty="0">
                <a:solidFill>
                  <a:srgbClr val="2D2B20"/>
                </a:solidFill>
                <a:latin typeface="Verdana"/>
                <a:cs typeface="Verdana"/>
              </a:rPr>
              <a:t>ali</a:t>
            </a:r>
            <a:r>
              <a:rPr sz="1800" b="1" dirty="0">
                <a:solidFill>
                  <a:srgbClr val="2D2B20"/>
                </a:solidFill>
                <a:latin typeface="Verdana"/>
                <a:cs typeface="Verdana"/>
              </a:rPr>
              <a:t>wa</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b</a:t>
            </a:r>
            <a:r>
              <a:rPr sz="1800" b="1" spc="5" dirty="0">
                <a:solidFill>
                  <a:srgbClr val="2D2B20"/>
                </a:solidFill>
                <a:latin typeface="Verdana"/>
                <a:cs typeface="Verdana"/>
              </a:rPr>
              <a:t>r</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32</a:t>
            </a:r>
            <a:r>
              <a:rPr sz="1800" b="1" spc="-2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bki p</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r</a:t>
            </a:r>
            <a:r>
              <a:rPr sz="1800" b="1" dirty="0">
                <a:solidFill>
                  <a:srgbClr val="2D2B20"/>
                </a:solidFill>
                <a:latin typeface="Verdana"/>
                <a:cs typeface="Verdana"/>
              </a:rPr>
              <a:t>w</a:t>
            </a:r>
            <a:r>
              <a:rPr sz="1800" b="1" spc="-5" dirty="0">
                <a:solidFill>
                  <a:srgbClr val="2D2B20"/>
                </a:solidFill>
                <a:latin typeface="Verdana"/>
                <a:cs typeface="Verdana"/>
              </a:rPr>
              <a:t>ot</a:t>
            </a:r>
            <a:r>
              <a:rPr sz="1800" b="1" dirty="0">
                <a:solidFill>
                  <a:srgbClr val="2D2B20"/>
                </a:solidFill>
                <a:latin typeface="Verdana"/>
                <a:cs typeface="Verdana"/>
              </a:rPr>
              <a:t>ne</a:t>
            </a:r>
            <a:r>
              <a:rPr sz="1800" b="1" spc="10" dirty="0">
                <a:solidFill>
                  <a:srgbClr val="2D2B20"/>
                </a:solidFill>
                <a:latin typeface="Verdana"/>
                <a:cs typeface="Verdana"/>
              </a:rPr>
              <a:t> </a:t>
            </a:r>
            <a:r>
              <a:rPr sz="1800" b="1" dirty="0">
                <a:solidFill>
                  <a:srgbClr val="2D2B20"/>
                </a:solidFill>
                <a:latin typeface="Verdana"/>
                <a:cs typeface="Verdana"/>
              </a:rPr>
              <a:t>w</a:t>
            </a:r>
            <a:r>
              <a:rPr sz="1800" b="1" spc="-5" dirty="0">
                <a:solidFill>
                  <a:srgbClr val="2D2B20"/>
                </a:solidFill>
                <a:latin typeface="Verdana"/>
                <a:cs typeface="Verdana"/>
              </a:rPr>
              <a:t> </a:t>
            </a:r>
            <a:r>
              <a:rPr lang="pl-PL" sz="1800" b="1" spc="-5" dirty="0" smtClean="0">
                <a:solidFill>
                  <a:srgbClr val="2D2B20"/>
                </a:solidFill>
                <a:latin typeface="Verdana"/>
                <a:cs typeface="Verdana"/>
              </a:rPr>
              <a:t>masie</a:t>
            </a:r>
            <a:r>
              <a:rPr sz="1800" b="1" dirty="0" smtClean="0">
                <a:solidFill>
                  <a:srgbClr val="2D2B20"/>
                </a:solidFill>
                <a:latin typeface="Verdana"/>
                <a:cs typeface="Verdana"/>
              </a:rPr>
              <a:t> </a:t>
            </a:r>
            <a:r>
              <a:rPr lang="pl-PL" sz="1800" b="1" spc="-5" dirty="0" smtClean="0">
                <a:solidFill>
                  <a:srgbClr val="2D2B20"/>
                </a:solidFill>
                <a:latin typeface="Verdana"/>
                <a:cs typeface="Verdana"/>
              </a:rPr>
              <a:t>odpowiedniej do uziarnienia partii węgla</a:t>
            </a:r>
            <a:endParaRPr sz="1800" dirty="0">
              <a:latin typeface="Verdana"/>
              <a:cs typeface="Verdana"/>
            </a:endParaRPr>
          </a:p>
        </p:txBody>
      </p:sp>
      <p:sp>
        <p:nvSpPr>
          <p:cNvPr id="5" name="Tytuł 4"/>
          <p:cNvSpPr>
            <a:spLocks noGrp="1"/>
          </p:cNvSpPr>
          <p:nvPr>
            <p:ph type="title"/>
          </p:nvPr>
        </p:nvSpPr>
        <p:spPr>
          <a:xfrm>
            <a:off x="352221" y="96176"/>
            <a:ext cx="8229600" cy="720080"/>
          </a:xfrm>
        </p:spPr>
        <p:txBody>
          <a:bodyPr/>
          <a:lstStyle/>
          <a:p>
            <a:pPr marL="12700" marR="5080">
              <a:lnSpc>
                <a:spcPct val="100000"/>
              </a:lnSpc>
              <a:defRPr/>
            </a:pPr>
            <a:r>
              <a:rPr lang="pl-PL" sz="2000" dirty="0"/>
              <a:t>Pobieranie próbek paliw</a:t>
            </a:r>
            <a:br>
              <a:rPr lang="pl-PL" sz="2000" dirty="0"/>
            </a:br>
            <a:r>
              <a:rPr lang="pl-PL" sz="2000" dirty="0"/>
              <a:t>podczas kontroli - podsumowanie </a:t>
            </a:r>
            <a:r>
              <a:rPr lang="pl-PL" sz="2000" dirty="0" smtClean="0"/>
              <a:t>opisowe</a:t>
            </a:r>
            <a:endParaRPr lang="pl-PL" sz="2000" dirty="0"/>
          </a:p>
        </p:txBody>
      </p:sp>
    </p:spTree>
    <p:extLst>
      <p:ext uri="{BB962C8B-B14F-4D97-AF65-F5344CB8AC3E}">
        <p14:creationId xmlns:p14="http://schemas.microsoft.com/office/powerpoint/2010/main" val="1110295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p:nvPr/>
        </p:nvSpPr>
        <p:spPr>
          <a:xfrm>
            <a:off x="827584" y="1340768"/>
            <a:ext cx="7318375" cy="3820160"/>
          </a:xfrm>
          <a:prstGeom prst="rect">
            <a:avLst/>
          </a:prstGeom>
        </p:spPr>
        <p:txBody>
          <a:bodyPr vert="horz" wrap="square" lIns="0" tIns="0" rIns="0" bIns="0" rtlCol="0">
            <a:spAutoFit/>
          </a:bodyPr>
          <a:lstStyle/>
          <a:p>
            <a:pPr marL="548640" indent="-535940">
              <a:lnSpc>
                <a:spcPct val="100000"/>
              </a:lnSpc>
              <a:buClr>
                <a:srgbClr val="2D2B20"/>
              </a:buClr>
              <a:buFont typeface="Verdana"/>
              <a:buAutoNum type="arabicPeriod" startAt="7"/>
              <a:tabLst>
                <a:tab pos="549275" algn="l"/>
              </a:tabLst>
            </a:pP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ł</a:t>
            </a:r>
            <a:r>
              <a:rPr sz="1800" b="1" spc="-5" dirty="0">
                <a:solidFill>
                  <a:srgbClr val="2D2B20"/>
                </a:solidFill>
                <a:latin typeface="Verdana"/>
                <a:cs typeface="Verdana"/>
              </a:rPr>
              <a:t>ąc</a:t>
            </a:r>
            <a:r>
              <a:rPr sz="1800" b="1" spc="5" dirty="0">
                <a:solidFill>
                  <a:srgbClr val="2D2B20"/>
                </a:solidFill>
                <a:latin typeface="Verdana"/>
                <a:cs typeface="Verdana"/>
              </a:rPr>
              <a:t>z</a:t>
            </a:r>
            <a:r>
              <a:rPr sz="1800" b="1" spc="-5" dirty="0">
                <a:solidFill>
                  <a:srgbClr val="2D2B20"/>
                </a:solidFill>
                <a:latin typeface="Verdana"/>
                <a:cs typeface="Verdana"/>
              </a:rPr>
              <a:t>o</a:t>
            </a:r>
            <a:r>
              <a:rPr sz="1800" b="1" dirty="0">
                <a:solidFill>
                  <a:srgbClr val="2D2B20"/>
                </a:solidFill>
                <a:latin typeface="Verdana"/>
                <a:cs typeface="Verdana"/>
              </a:rPr>
              <a:t>ne</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bki p</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r</a:t>
            </a:r>
            <a:r>
              <a:rPr sz="1800" b="1" dirty="0">
                <a:solidFill>
                  <a:srgbClr val="2D2B20"/>
                </a:solidFill>
                <a:latin typeface="Verdana"/>
                <a:cs typeface="Verdana"/>
              </a:rPr>
              <a:t>w</a:t>
            </a:r>
            <a:r>
              <a:rPr sz="1800" b="1" spc="-5" dirty="0">
                <a:solidFill>
                  <a:srgbClr val="2D2B20"/>
                </a:solidFill>
                <a:latin typeface="Verdana"/>
                <a:cs typeface="Verdana"/>
              </a:rPr>
              <a:t>ot</a:t>
            </a:r>
            <a:r>
              <a:rPr sz="1800" b="1" dirty="0">
                <a:solidFill>
                  <a:srgbClr val="2D2B20"/>
                </a:solidFill>
                <a:latin typeface="Verdana"/>
                <a:cs typeface="Verdana"/>
              </a:rPr>
              <a:t>ne</a:t>
            </a:r>
            <a:r>
              <a:rPr sz="1800" b="1" spc="10" dirty="0">
                <a:solidFill>
                  <a:srgbClr val="2D2B20"/>
                </a:solidFill>
                <a:latin typeface="Verdana"/>
                <a:cs typeface="Verdana"/>
              </a:rPr>
              <a:t> </a:t>
            </a:r>
            <a:r>
              <a:rPr sz="1800" b="1" dirty="0">
                <a:solidFill>
                  <a:srgbClr val="2D2B20"/>
                </a:solidFill>
                <a:latin typeface="Verdana"/>
                <a:cs typeface="Verdana"/>
              </a:rPr>
              <a:t>s</a:t>
            </a:r>
            <a:r>
              <a:rPr sz="1800" b="1" spc="-5" dirty="0">
                <a:solidFill>
                  <a:srgbClr val="2D2B20"/>
                </a:solidFill>
                <a:latin typeface="Verdana"/>
                <a:cs typeface="Verdana"/>
              </a:rPr>
              <a:t>ta</a:t>
            </a:r>
            <a:r>
              <a:rPr sz="1800" b="1" dirty="0">
                <a:solidFill>
                  <a:srgbClr val="2D2B20"/>
                </a:solidFill>
                <a:latin typeface="Verdana"/>
                <a:cs typeface="Verdana"/>
              </a:rPr>
              <a:t>n</a:t>
            </a:r>
            <a:r>
              <a:rPr sz="1800" b="1" spc="-5" dirty="0">
                <a:solidFill>
                  <a:srgbClr val="2D2B20"/>
                </a:solidFill>
                <a:latin typeface="Verdana"/>
                <a:cs typeface="Verdana"/>
              </a:rPr>
              <a:t>o</a:t>
            </a:r>
            <a:r>
              <a:rPr sz="1800" b="1" dirty="0">
                <a:solidFill>
                  <a:srgbClr val="2D2B20"/>
                </a:solidFill>
                <a:latin typeface="Verdana"/>
                <a:cs typeface="Verdana"/>
              </a:rPr>
              <a:t>w</a:t>
            </a:r>
            <a:r>
              <a:rPr sz="1800" b="1" spc="-5" dirty="0">
                <a:solidFill>
                  <a:srgbClr val="2D2B20"/>
                </a:solidFill>
                <a:latin typeface="Verdana"/>
                <a:cs typeface="Verdana"/>
              </a:rPr>
              <a:t>i</a:t>
            </a:r>
            <a:r>
              <a:rPr sz="1800" b="1" dirty="0">
                <a:solidFill>
                  <a:srgbClr val="2D2B20"/>
                </a:solidFill>
                <a:latin typeface="Verdana"/>
                <a:cs typeface="Verdana"/>
              </a:rPr>
              <a:t>ą</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bkę</a:t>
            </a:r>
            <a:r>
              <a:rPr sz="1800" b="1" spc="10" dirty="0">
                <a:solidFill>
                  <a:srgbClr val="2D2B20"/>
                </a:solidFill>
                <a:latin typeface="Verdana"/>
                <a:cs typeface="Verdana"/>
              </a:rPr>
              <a:t> </a:t>
            </a:r>
            <a:r>
              <a:rPr sz="1800" b="1" spc="-5" dirty="0">
                <a:solidFill>
                  <a:srgbClr val="2D2B20"/>
                </a:solidFill>
                <a:latin typeface="Verdana"/>
                <a:cs typeface="Verdana"/>
              </a:rPr>
              <a:t>o</a:t>
            </a:r>
            <a:r>
              <a:rPr sz="1800" b="1" dirty="0">
                <a:solidFill>
                  <a:srgbClr val="2D2B20"/>
                </a:solidFill>
                <a:latin typeface="Verdana"/>
                <a:cs typeface="Verdana"/>
              </a:rPr>
              <a:t>g</a:t>
            </a:r>
            <a:r>
              <a:rPr sz="1800" b="1" spc="-5" dirty="0">
                <a:solidFill>
                  <a:srgbClr val="2D2B20"/>
                </a:solidFill>
                <a:latin typeface="Verdana"/>
                <a:cs typeface="Verdana"/>
              </a:rPr>
              <a:t>ól</a:t>
            </a:r>
            <a:r>
              <a:rPr sz="1800" b="1" dirty="0">
                <a:solidFill>
                  <a:srgbClr val="2D2B20"/>
                </a:solidFill>
                <a:latin typeface="Verdana"/>
                <a:cs typeface="Verdana"/>
              </a:rPr>
              <a:t>ną</a:t>
            </a:r>
            <a:endParaRPr sz="1800" dirty="0">
              <a:latin typeface="Verdana"/>
              <a:cs typeface="Verdana"/>
            </a:endParaRPr>
          </a:p>
          <a:p>
            <a:pPr>
              <a:lnSpc>
                <a:spcPct val="100000"/>
              </a:lnSpc>
              <a:spcBef>
                <a:spcPts val="32"/>
              </a:spcBef>
              <a:buClr>
                <a:srgbClr val="2D2B20"/>
              </a:buClr>
              <a:buFont typeface="Verdana"/>
              <a:buAutoNum type="arabicPeriod" startAt="7"/>
            </a:pPr>
            <a:endParaRPr sz="1850" dirty="0">
              <a:latin typeface="Times New Roman"/>
              <a:cs typeface="Times New Roman"/>
            </a:endParaRPr>
          </a:p>
          <a:p>
            <a:pPr marL="548640" indent="-535940">
              <a:lnSpc>
                <a:spcPct val="100000"/>
              </a:lnSpc>
              <a:buClr>
                <a:srgbClr val="2D2B20"/>
              </a:buClr>
              <a:buFont typeface="Verdana"/>
              <a:buAutoNum type="arabicPeriod" startAt="7"/>
              <a:tabLst>
                <a:tab pos="549275" algn="l"/>
              </a:tabLst>
            </a:pPr>
            <a:r>
              <a:rPr sz="1800" b="1" spc="-5" dirty="0">
                <a:solidFill>
                  <a:srgbClr val="2D2B20"/>
                </a:solidFill>
                <a:latin typeface="Verdana"/>
                <a:cs typeface="Verdana"/>
              </a:rPr>
              <a:t>W</a:t>
            </a:r>
            <a:r>
              <a:rPr sz="1800" b="1" spc="5" dirty="0">
                <a:solidFill>
                  <a:srgbClr val="2D2B20"/>
                </a:solidFill>
                <a:latin typeface="Verdana"/>
                <a:cs typeface="Verdana"/>
              </a:rPr>
              <a:t>ę</a:t>
            </a:r>
            <a:r>
              <a:rPr sz="1800" b="1" dirty="0">
                <a:solidFill>
                  <a:srgbClr val="2D2B20"/>
                </a:solidFill>
                <a:latin typeface="Verdana"/>
                <a:cs typeface="Verdana"/>
              </a:rPr>
              <a:t>g</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dirty="0">
                <a:solidFill>
                  <a:srgbClr val="2D2B20"/>
                </a:solidFill>
                <a:latin typeface="Verdana"/>
                <a:cs typeface="Verdana"/>
              </a:rPr>
              <a:t>l</a:t>
            </a:r>
            <a:r>
              <a:rPr sz="1800" b="1" spc="-10" dirty="0">
                <a:solidFill>
                  <a:srgbClr val="2D2B20"/>
                </a:solidFill>
                <a:latin typeface="Verdana"/>
                <a:cs typeface="Verdana"/>
              </a:rPr>
              <a:t> </a:t>
            </a:r>
            <a:r>
              <a:rPr sz="1800" b="1" dirty="0">
                <a:solidFill>
                  <a:srgbClr val="2D2B20"/>
                </a:solidFill>
                <a:latin typeface="Verdana"/>
                <a:cs typeface="Verdana"/>
              </a:rPr>
              <a:t>d</a:t>
            </a:r>
            <a:r>
              <a:rPr sz="1800" b="1" spc="-5" dirty="0">
                <a:solidFill>
                  <a:srgbClr val="2D2B20"/>
                </a:solidFill>
                <a:latin typeface="Verdana"/>
                <a:cs typeface="Verdana"/>
              </a:rPr>
              <a:t>o</a:t>
            </a:r>
            <a:r>
              <a:rPr sz="1800" b="1" dirty="0">
                <a:solidFill>
                  <a:srgbClr val="2D2B20"/>
                </a:solidFill>
                <a:latin typeface="Verdana"/>
                <a:cs typeface="Verdana"/>
              </a:rPr>
              <a:t>kł</a:t>
            </a:r>
            <a:r>
              <a:rPr sz="1800" b="1" spc="-5" dirty="0">
                <a:solidFill>
                  <a:srgbClr val="2D2B20"/>
                </a:solidFill>
                <a:latin typeface="Verdana"/>
                <a:cs typeface="Verdana"/>
              </a:rPr>
              <a:t>a</a:t>
            </a:r>
            <a:r>
              <a:rPr sz="1800" b="1" dirty="0">
                <a:solidFill>
                  <a:srgbClr val="2D2B20"/>
                </a:solidFill>
                <a:latin typeface="Verdana"/>
                <a:cs typeface="Verdana"/>
              </a:rPr>
              <a:t>dn</a:t>
            </a:r>
            <a:r>
              <a:rPr sz="1800" b="1" spc="-5" dirty="0">
                <a:solidFill>
                  <a:srgbClr val="2D2B20"/>
                </a:solidFill>
                <a:latin typeface="Verdana"/>
                <a:cs typeface="Verdana"/>
              </a:rPr>
              <a:t>i</a:t>
            </a:r>
            <a:r>
              <a:rPr sz="1800" b="1" dirty="0">
                <a:solidFill>
                  <a:srgbClr val="2D2B20"/>
                </a:solidFill>
                <a:latin typeface="Verdana"/>
                <a:cs typeface="Verdana"/>
              </a:rPr>
              <a:t>e</a:t>
            </a:r>
            <a:r>
              <a:rPr sz="1800" b="1" spc="10" dirty="0">
                <a:solidFill>
                  <a:srgbClr val="2D2B20"/>
                </a:solidFill>
                <a:latin typeface="Verdana"/>
                <a:cs typeface="Verdana"/>
              </a:rPr>
              <a:t> </a:t>
            </a:r>
            <a:r>
              <a:rPr sz="1800" b="1" dirty="0">
                <a:solidFill>
                  <a:srgbClr val="2D2B20"/>
                </a:solidFill>
                <a:latin typeface="Verdana"/>
                <a:cs typeface="Verdana"/>
              </a:rPr>
              <a:t>uś</a:t>
            </a:r>
            <a:r>
              <a:rPr sz="1800" b="1" spc="5" dirty="0">
                <a:solidFill>
                  <a:srgbClr val="2D2B20"/>
                </a:solidFill>
                <a:latin typeface="Verdana"/>
                <a:cs typeface="Verdana"/>
              </a:rPr>
              <a:t>re</a:t>
            </a:r>
            <a:r>
              <a:rPr sz="1800" b="1" dirty="0">
                <a:solidFill>
                  <a:srgbClr val="2D2B20"/>
                </a:solidFill>
                <a:latin typeface="Verdana"/>
                <a:cs typeface="Verdana"/>
              </a:rPr>
              <a:t>dn</a:t>
            </a:r>
            <a:r>
              <a:rPr sz="1800" b="1" spc="-5" dirty="0">
                <a:solidFill>
                  <a:srgbClr val="2D2B20"/>
                </a:solidFill>
                <a:latin typeface="Verdana"/>
                <a:cs typeface="Verdana"/>
              </a:rPr>
              <a:t>i</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p</a:t>
            </a:r>
            <a:r>
              <a:rPr sz="1800" b="1" spc="5" dirty="0">
                <a:solidFill>
                  <a:srgbClr val="2D2B20"/>
                </a:solidFill>
                <a:latin typeface="Verdana"/>
                <a:cs typeface="Verdana"/>
              </a:rPr>
              <a:t>rze</a:t>
            </a:r>
            <a:r>
              <a:rPr sz="1800" b="1" dirty="0">
                <a:solidFill>
                  <a:srgbClr val="2D2B20"/>
                </a:solidFill>
                <a:latin typeface="Verdana"/>
                <a:cs typeface="Verdana"/>
              </a:rPr>
              <a:t>z wym</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dirty="0">
                <a:solidFill>
                  <a:srgbClr val="2D2B20"/>
                </a:solidFill>
                <a:latin typeface="Verdana"/>
                <a:cs typeface="Verdana"/>
              </a:rPr>
              <a:t>s</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n</a:t>
            </a:r>
            <a:r>
              <a:rPr sz="1800" b="1" spc="-5" dirty="0">
                <a:solidFill>
                  <a:srgbClr val="2D2B20"/>
                </a:solidFill>
                <a:latin typeface="Verdana"/>
                <a:cs typeface="Verdana"/>
              </a:rPr>
              <a:t>i</a:t>
            </a:r>
            <a:r>
              <a:rPr sz="1800" b="1" dirty="0">
                <a:solidFill>
                  <a:srgbClr val="2D2B20"/>
                </a:solidFill>
                <a:latin typeface="Verdana"/>
                <a:cs typeface="Verdana"/>
              </a:rPr>
              <a:t>e</a:t>
            </a:r>
            <a:endParaRPr sz="1800" dirty="0">
              <a:latin typeface="Verdana"/>
              <a:cs typeface="Verdana"/>
            </a:endParaRPr>
          </a:p>
          <a:p>
            <a:pPr>
              <a:lnSpc>
                <a:spcPct val="100000"/>
              </a:lnSpc>
              <a:spcBef>
                <a:spcPts val="32"/>
              </a:spcBef>
            </a:pPr>
            <a:endParaRPr sz="1850" dirty="0">
              <a:latin typeface="Times New Roman"/>
              <a:cs typeface="Times New Roman"/>
            </a:endParaRPr>
          </a:p>
          <a:p>
            <a:pPr marL="548640" marR="303530" indent="-536575">
              <a:lnSpc>
                <a:spcPct val="100000"/>
              </a:lnSpc>
              <a:tabLst>
                <a:tab pos="548640" algn="l"/>
              </a:tabLst>
            </a:pPr>
            <a:r>
              <a:rPr sz="1800" b="1" dirty="0">
                <a:solidFill>
                  <a:srgbClr val="2D2B20"/>
                </a:solidFill>
                <a:latin typeface="Verdana"/>
                <a:cs typeface="Verdana"/>
              </a:rPr>
              <a:t>9.	</a:t>
            </a:r>
            <a:r>
              <a:rPr sz="1800" b="1" spc="-5" dirty="0">
                <a:solidFill>
                  <a:srgbClr val="2D2B20"/>
                </a:solidFill>
                <a:latin typeface="Verdana"/>
                <a:cs typeface="Verdana"/>
              </a:rPr>
              <a:t>J</a:t>
            </a:r>
            <a:r>
              <a:rPr sz="1800" b="1" dirty="0">
                <a:solidFill>
                  <a:srgbClr val="2D2B20"/>
                </a:solidFill>
                <a:latin typeface="Verdana"/>
                <a:cs typeface="Verdana"/>
              </a:rPr>
              <a:t>e</a:t>
            </a:r>
            <a:r>
              <a:rPr sz="1800" b="1" spc="5" dirty="0">
                <a:solidFill>
                  <a:srgbClr val="2D2B20"/>
                </a:solidFill>
                <a:latin typeface="Verdana"/>
                <a:cs typeface="Verdana"/>
              </a:rPr>
              <a:t>ż</a:t>
            </a:r>
            <a:r>
              <a:rPr sz="1800" b="1" dirty="0">
                <a:solidFill>
                  <a:srgbClr val="2D2B20"/>
                </a:solidFill>
                <a:latin typeface="Verdana"/>
                <a:cs typeface="Verdana"/>
              </a:rPr>
              <a:t>e</a:t>
            </a:r>
            <a:r>
              <a:rPr sz="1800" b="1" spc="-5" dirty="0">
                <a:solidFill>
                  <a:srgbClr val="2D2B20"/>
                </a:solidFill>
                <a:latin typeface="Verdana"/>
                <a:cs typeface="Verdana"/>
              </a:rPr>
              <a:t>l</a:t>
            </a:r>
            <a:r>
              <a:rPr sz="1800" b="1" dirty="0">
                <a:solidFill>
                  <a:srgbClr val="2D2B20"/>
                </a:solidFill>
                <a:latin typeface="Verdana"/>
                <a:cs typeface="Verdana"/>
              </a:rPr>
              <a:t>i</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bka</a:t>
            </a:r>
            <a:r>
              <a:rPr sz="1800" b="1" spc="5" dirty="0">
                <a:solidFill>
                  <a:srgbClr val="2D2B20"/>
                </a:solidFill>
                <a:latin typeface="Verdana"/>
                <a:cs typeface="Verdana"/>
              </a:rPr>
              <a:t> </a:t>
            </a:r>
            <a:r>
              <a:rPr sz="1800" b="1" spc="-5" dirty="0">
                <a:solidFill>
                  <a:srgbClr val="2D2B20"/>
                </a:solidFill>
                <a:latin typeface="Verdana"/>
                <a:cs typeface="Verdana"/>
              </a:rPr>
              <a:t>o</a:t>
            </a:r>
            <a:r>
              <a:rPr sz="1800" b="1" dirty="0">
                <a:solidFill>
                  <a:srgbClr val="2D2B20"/>
                </a:solidFill>
                <a:latin typeface="Verdana"/>
                <a:cs typeface="Verdana"/>
              </a:rPr>
              <a:t>g</a:t>
            </a:r>
            <a:r>
              <a:rPr sz="1800" b="1" spc="-5" dirty="0">
                <a:solidFill>
                  <a:srgbClr val="2D2B20"/>
                </a:solidFill>
                <a:latin typeface="Verdana"/>
                <a:cs typeface="Verdana"/>
              </a:rPr>
              <a:t>ól</a:t>
            </a:r>
            <a:r>
              <a:rPr sz="1800" b="1" dirty="0">
                <a:solidFill>
                  <a:srgbClr val="2D2B20"/>
                </a:solidFill>
                <a:latin typeface="Verdana"/>
                <a:cs typeface="Verdana"/>
              </a:rPr>
              <a:t>na</a:t>
            </a:r>
            <a:r>
              <a:rPr sz="1800" b="1" spc="5" dirty="0">
                <a:solidFill>
                  <a:srgbClr val="2D2B20"/>
                </a:solidFill>
                <a:latin typeface="Verdana"/>
                <a:cs typeface="Verdana"/>
              </a:rPr>
              <a:t> </a:t>
            </a:r>
            <a:r>
              <a:rPr sz="1800" b="1" spc="-10" dirty="0">
                <a:solidFill>
                  <a:srgbClr val="2D2B20"/>
                </a:solidFill>
                <a:latin typeface="Verdana"/>
                <a:cs typeface="Verdana"/>
              </a:rPr>
              <a:t>j</a:t>
            </a:r>
            <a:r>
              <a:rPr sz="1800" b="1" dirty="0">
                <a:solidFill>
                  <a:srgbClr val="2D2B20"/>
                </a:solidFill>
                <a:latin typeface="Verdana"/>
                <a:cs typeface="Verdana"/>
              </a:rPr>
              <a:t>est</a:t>
            </a:r>
            <a:r>
              <a:rPr sz="1800" b="1" spc="-10" dirty="0">
                <a:solidFill>
                  <a:srgbClr val="2D2B20"/>
                </a:solidFill>
                <a:latin typeface="Verdana"/>
                <a:cs typeface="Verdana"/>
              </a:rPr>
              <a:t> </a:t>
            </a:r>
            <a:r>
              <a:rPr sz="1800" b="1" spc="5" dirty="0">
                <a:solidFill>
                  <a:srgbClr val="2D2B20"/>
                </a:solidFill>
                <a:latin typeface="Verdana"/>
                <a:cs typeface="Verdana"/>
              </a:rPr>
              <a:t>z</a:t>
            </a:r>
            <a:r>
              <a:rPr sz="1800" b="1" dirty="0">
                <a:solidFill>
                  <a:srgbClr val="2D2B20"/>
                </a:solidFill>
                <a:latin typeface="Verdana"/>
                <a:cs typeface="Verdana"/>
              </a:rPr>
              <a:t>byt du</a:t>
            </a:r>
            <a:r>
              <a:rPr sz="1800" b="1" spc="5" dirty="0">
                <a:solidFill>
                  <a:srgbClr val="2D2B20"/>
                </a:solidFill>
                <a:latin typeface="Verdana"/>
                <a:cs typeface="Verdana"/>
              </a:rPr>
              <a:t>ż</a:t>
            </a:r>
            <a:r>
              <a:rPr sz="1800" b="1" dirty="0">
                <a:solidFill>
                  <a:srgbClr val="2D2B20"/>
                </a:solidFill>
                <a:latin typeface="Verdana"/>
                <a:cs typeface="Verdana"/>
              </a:rPr>
              <a:t>a</a:t>
            </a:r>
            <a:r>
              <a:rPr sz="1800" b="1" spc="-10" dirty="0">
                <a:solidFill>
                  <a:srgbClr val="2D2B20"/>
                </a:solidFill>
                <a:latin typeface="Verdana"/>
                <a:cs typeface="Verdana"/>
              </a:rPr>
              <a:t> </a:t>
            </a:r>
            <a:r>
              <a:rPr sz="1800" b="1" dirty="0">
                <a:solidFill>
                  <a:srgbClr val="2D2B20"/>
                </a:solidFill>
                <a:latin typeface="Verdana"/>
                <a:cs typeface="Verdana"/>
              </a:rPr>
              <a:t>n</a:t>
            </a:r>
            <a:r>
              <a:rPr sz="1800" b="1" spc="-5" dirty="0">
                <a:solidFill>
                  <a:srgbClr val="2D2B20"/>
                </a:solidFill>
                <a:latin typeface="Verdana"/>
                <a:cs typeface="Verdana"/>
              </a:rPr>
              <a:t>i</a:t>
            </a:r>
            <a:r>
              <a:rPr sz="1800" b="1" dirty="0">
                <a:solidFill>
                  <a:srgbClr val="2D2B20"/>
                </a:solidFill>
                <a:latin typeface="Verdana"/>
                <a:cs typeface="Verdana"/>
              </a:rPr>
              <a:t>ż wym</a:t>
            </a:r>
            <a:r>
              <a:rPr sz="1800" b="1" spc="-5" dirty="0">
                <a:solidFill>
                  <a:srgbClr val="2D2B20"/>
                </a:solidFill>
                <a:latin typeface="Verdana"/>
                <a:cs typeface="Verdana"/>
              </a:rPr>
              <a:t>a</a:t>
            </a:r>
            <a:r>
              <a:rPr sz="1800" b="1" dirty="0">
                <a:solidFill>
                  <a:srgbClr val="2D2B20"/>
                </a:solidFill>
                <a:latin typeface="Verdana"/>
                <a:cs typeface="Verdana"/>
              </a:rPr>
              <a:t>g</a:t>
            </a:r>
            <a:r>
              <a:rPr sz="1800" b="1" spc="-5" dirty="0">
                <a:solidFill>
                  <a:srgbClr val="2D2B20"/>
                </a:solidFill>
                <a:latin typeface="Verdana"/>
                <a:cs typeface="Verdana"/>
              </a:rPr>
              <a:t>a</a:t>
            </a:r>
            <a:r>
              <a:rPr sz="1800" b="1" dirty="0">
                <a:solidFill>
                  <a:srgbClr val="2D2B20"/>
                </a:solidFill>
                <a:latin typeface="Verdana"/>
                <a:cs typeface="Verdana"/>
              </a:rPr>
              <a:t>na n</a:t>
            </a:r>
            <a:r>
              <a:rPr sz="1800" b="1" spc="-5" dirty="0">
                <a:solidFill>
                  <a:srgbClr val="2D2B20"/>
                </a:solidFill>
                <a:latin typeface="Verdana"/>
                <a:cs typeface="Verdana"/>
              </a:rPr>
              <a:t>o</a:t>
            </a:r>
            <a:r>
              <a:rPr sz="1800" b="1" spc="5" dirty="0">
                <a:solidFill>
                  <a:srgbClr val="2D2B20"/>
                </a:solidFill>
                <a:latin typeface="Verdana"/>
                <a:cs typeface="Verdana"/>
              </a:rPr>
              <a:t>r</a:t>
            </a:r>
            <a:r>
              <a:rPr sz="1800" b="1" dirty="0">
                <a:solidFill>
                  <a:srgbClr val="2D2B20"/>
                </a:solidFill>
                <a:latin typeface="Verdana"/>
                <a:cs typeface="Verdana"/>
              </a:rPr>
              <a:t>m</a:t>
            </a:r>
            <a:r>
              <a:rPr sz="1800" b="1" spc="-5" dirty="0">
                <a:solidFill>
                  <a:srgbClr val="2D2B20"/>
                </a:solidFill>
                <a:latin typeface="Verdana"/>
                <a:cs typeface="Verdana"/>
              </a:rPr>
              <a:t>ą</a:t>
            </a:r>
            <a:r>
              <a:rPr sz="1800" b="1" dirty="0">
                <a:solidFill>
                  <a:srgbClr val="2D2B20"/>
                </a:solidFill>
                <a:latin typeface="Verdana"/>
                <a:cs typeface="Verdana"/>
              </a:rPr>
              <a:t>,</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rz</a:t>
            </a:r>
            <a:r>
              <a:rPr sz="1800" b="1" dirty="0">
                <a:solidFill>
                  <a:srgbClr val="2D2B20"/>
                </a:solidFill>
                <a:latin typeface="Verdana"/>
                <a:cs typeface="Verdana"/>
              </a:rPr>
              <a:t>ep</a:t>
            </a:r>
            <a:r>
              <a:rPr sz="1800" b="1" spc="5" dirty="0">
                <a:solidFill>
                  <a:srgbClr val="2D2B20"/>
                </a:solidFill>
                <a:latin typeface="Verdana"/>
                <a:cs typeface="Verdana"/>
              </a:rPr>
              <a:t>r</a:t>
            </a:r>
            <a:r>
              <a:rPr sz="1800" b="1" spc="-5" dirty="0">
                <a:solidFill>
                  <a:srgbClr val="2D2B20"/>
                </a:solidFill>
                <a:latin typeface="Verdana"/>
                <a:cs typeface="Verdana"/>
              </a:rPr>
              <a:t>o</a:t>
            </a:r>
            <a:r>
              <a:rPr sz="1800" b="1" dirty="0">
                <a:solidFill>
                  <a:srgbClr val="2D2B20"/>
                </a:solidFill>
                <a:latin typeface="Verdana"/>
                <a:cs typeface="Verdana"/>
              </a:rPr>
              <a:t>w</a:t>
            </a:r>
            <a:r>
              <a:rPr sz="1800" b="1" spc="-5" dirty="0">
                <a:solidFill>
                  <a:srgbClr val="2D2B20"/>
                </a:solidFill>
                <a:latin typeface="Verdana"/>
                <a:cs typeface="Verdana"/>
              </a:rPr>
              <a:t>a</a:t>
            </a:r>
            <a:r>
              <a:rPr sz="1800" b="1" dirty="0">
                <a:solidFill>
                  <a:srgbClr val="2D2B20"/>
                </a:solidFill>
                <a:latin typeface="Verdana"/>
                <a:cs typeface="Verdana"/>
              </a:rPr>
              <a:t>d</a:t>
            </a:r>
            <a:r>
              <a:rPr sz="1800" b="1" spc="5" dirty="0">
                <a:solidFill>
                  <a:srgbClr val="2D2B20"/>
                </a:solidFill>
                <a:latin typeface="Verdana"/>
                <a:cs typeface="Verdana"/>
              </a:rPr>
              <a:t>z</a:t>
            </a:r>
            <a:r>
              <a:rPr sz="1800" b="1" spc="-5" dirty="0">
                <a:solidFill>
                  <a:srgbClr val="2D2B20"/>
                </a:solidFill>
                <a:latin typeface="Verdana"/>
                <a:cs typeface="Verdana"/>
              </a:rPr>
              <a:t>i</a:t>
            </a:r>
            <a:r>
              <a:rPr sz="1800" b="1" dirty="0">
                <a:solidFill>
                  <a:srgbClr val="2D2B20"/>
                </a:solidFill>
                <a:latin typeface="Verdana"/>
                <a:cs typeface="Verdana"/>
              </a:rPr>
              <a:t>ć</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o</a:t>
            </a:r>
            <a:r>
              <a:rPr sz="1800" b="1" dirty="0">
                <a:solidFill>
                  <a:srgbClr val="2D2B20"/>
                </a:solidFill>
                <a:latin typeface="Verdana"/>
                <a:cs typeface="Verdana"/>
              </a:rPr>
              <a:t>mn</a:t>
            </a:r>
            <a:r>
              <a:rPr sz="1800" b="1" spc="-5" dirty="0">
                <a:solidFill>
                  <a:srgbClr val="2D2B20"/>
                </a:solidFill>
                <a:latin typeface="Verdana"/>
                <a:cs typeface="Verdana"/>
              </a:rPr>
              <a:t>i</a:t>
            </a:r>
            <a:r>
              <a:rPr sz="1800" b="1" dirty="0">
                <a:solidFill>
                  <a:srgbClr val="2D2B20"/>
                </a:solidFill>
                <a:latin typeface="Verdana"/>
                <a:cs typeface="Verdana"/>
              </a:rPr>
              <a:t>e</a:t>
            </a:r>
            <a:r>
              <a:rPr sz="1800" b="1" spc="-10" dirty="0">
                <a:solidFill>
                  <a:srgbClr val="2D2B20"/>
                </a:solidFill>
                <a:latin typeface="Verdana"/>
                <a:cs typeface="Verdana"/>
              </a:rPr>
              <a:t>j</a:t>
            </a:r>
            <a:r>
              <a:rPr sz="1800" b="1" dirty="0">
                <a:solidFill>
                  <a:srgbClr val="2D2B20"/>
                </a:solidFill>
                <a:latin typeface="Verdana"/>
                <a:cs typeface="Verdana"/>
              </a:rPr>
              <a:t>s</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n</a:t>
            </a:r>
            <a:r>
              <a:rPr sz="1800" b="1" spc="-5" dirty="0">
                <a:solidFill>
                  <a:srgbClr val="2D2B20"/>
                </a:solidFill>
                <a:latin typeface="Verdana"/>
                <a:cs typeface="Verdana"/>
              </a:rPr>
              <a:t>i</a:t>
            </a:r>
            <a:r>
              <a:rPr sz="1800" b="1" dirty="0">
                <a:solidFill>
                  <a:srgbClr val="2D2B20"/>
                </a:solidFill>
                <a:latin typeface="Verdana"/>
                <a:cs typeface="Verdana"/>
              </a:rPr>
              <a:t>e</a:t>
            </a:r>
            <a:endParaRPr sz="1800" dirty="0">
              <a:latin typeface="Verdana"/>
              <a:cs typeface="Verdana"/>
            </a:endParaRPr>
          </a:p>
          <a:p>
            <a:pPr>
              <a:lnSpc>
                <a:spcPct val="100000"/>
              </a:lnSpc>
              <a:spcBef>
                <a:spcPts val="32"/>
              </a:spcBef>
            </a:pPr>
            <a:endParaRPr sz="1850" dirty="0">
              <a:latin typeface="Times New Roman"/>
              <a:cs typeface="Times New Roman"/>
            </a:endParaRPr>
          </a:p>
          <a:p>
            <a:pPr marL="548640" marR="233045" indent="-535940">
              <a:lnSpc>
                <a:spcPct val="100000"/>
              </a:lnSpc>
              <a:buClr>
                <a:srgbClr val="2D2B20"/>
              </a:buClr>
              <a:buFont typeface="Verdana"/>
              <a:buAutoNum type="arabicPeriod" startAt="10"/>
              <a:tabLst>
                <a:tab pos="549275" algn="l"/>
              </a:tabLst>
            </a:pPr>
            <a:r>
              <a:rPr sz="1800" b="1" spc="-5" dirty="0">
                <a:solidFill>
                  <a:srgbClr val="2D2B20"/>
                </a:solidFill>
                <a:latin typeface="Verdana"/>
                <a:cs typeface="Verdana"/>
              </a:rPr>
              <a:t>W</a:t>
            </a:r>
            <a:r>
              <a:rPr sz="1800" b="1" dirty="0">
                <a:solidFill>
                  <a:srgbClr val="2D2B20"/>
                </a:solidFill>
                <a:latin typeface="Verdana"/>
                <a:cs typeface="Verdana"/>
              </a:rPr>
              <a:t>yd</a:t>
            </a:r>
            <a:r>
              <a:rPr sz="1800" b="1" spc="5" dirty="0">
                <a:solidFill>
                  <a:srgbClr val="2D2B20"/>
                </a:solidFill>
                <a:latin typeface="Verdana"/>
                <a:cs typeface="Verdana"/>
              </a:rPr>
              <a:t>z</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spc="-5" dirty="0">
                <a:solidFill>
                  <a:srgbClr val="2D2B20"/>
                </a:solidFill>
                <a:latin typeface="Verdana"/>
                <a:cs typeface="Verdana"/>
              </a:rPr>
              <a:t>lo</a:t>
            </a:r>
            <a:r>
              <a:rPr sz="1800" b="1" dirty="0">
                <a:solidFill>
                  <a:srgbClr val="2D2B20"/>
                </a:solidFill>
                <a:latin typeface="Verdana"/>
                <a:cs typeface="Verdana"/>
              </a:rPr>
              <a:t>ną</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bkę</a:t>
            </a:r>
            <a:r>
              <a:rPr sz="1800" b="1" spc="10" dirty="0">
                <a:solidFill>
                  <a:srgbClr val="2D2B20"/>
                </a:solidFill>
                <a:latin typeface="Verdana"/>
                <a:cs typeface="Verdana"/>
              </a:rPr>
              <a:t> </a:t>
            </a:r>
            <a:r>
              <a:rPr sz="1800" b="1" spc="-5" dirty="0">
                <a:solidFill>
                  <a:srgbClr val="2D2B20"/>
                </a:solidFill>
                <a:latin typeface="Verdana"/>
                <a:cs typeface="Verdana"/>
              </a:rPr>
              <a:t>la</a:t>
            </a:r>
            <a:r>
              <a:rPr sz="1800" b="1" dirty="0">
                <a:solidFill>
                  <a:srgbClr val="2D2B20"/>
                </a:solidFill>
                <a:latin typeface="Verdana"/>
                <a:cs typeface="Verdana"/>
              </a:rPr>
              <a:t>b</a:t>
            </a:r>
            <a:r>
              <a:rPr sz="1800" b="1" spc="-5" dirty="0">
                <a:solidFill>
                  <a:srgbClr val="2D2B20"/>
                </a:solidFill>
                <a:latin typeface="Verdana"/>
                <a:cs typeface="Verdana"/>
              </a:rPr>
              <a:t>o</a:t>
            </a:r>
            <a:r>
              <a:rPr sz="1800" b="1" spc="5" dirty="0">
                <a:solidFill>
                  <a:srgbClr val="2D2B20"/>
                </a:solidFill>
                <a:latin typeface="Verdana"/>
                <a:cs typeface="Verdana"/>
              </a:rPr>
              <a:t>r</a:t>
            </a:r>
            <a:r>
              <a:rPr sz="1800" b="1" spc="-5" dirty="0">
                <a:solidFill>
                  <a:srgbClr val="2D2B20"/>
                </a:solidFill>
                <a:latin typeface="Verdana"/>
                <a:cs typeface="Verdana"/>
              </a:rPr>
              <a:t>ato</a:t>
            </a:r>
            <a:r>
              <a:rPr sz="1800" b="1" spc="5" dirty="0">
                <a:solidFill>
                  <a:srgbClr val="2D2B20"/>
                </a:solidFill>
                <a:latin typeface="Verdana"/>
                <a:cs typeface="Verdana"/>
              </a:rPr>
              <a:t>r</a:t>
            </a:r>
            <a:r>
              <a:rPr sz="1800" b="1" dirty="0">
                <a:solidFill>
                  <a:srgbClr val="2D2B20"/>
                </a:solidFill>
                <a:latin typeface="Verdana"/>
                <a:cs typeface="Verdana"/>
              </a:rPr>
              <a:t>y</a:t>
            </a:r>
            <a:r>
              <a:rPr sz="1800" b="1" spc="-10" dirty="0">
                <a:solidFill>
                  <a:srgbClr val="2D2B20"/>
                </a:solidFill>
                <a:latin typeface="Verdana"/>
                <a:cs typeface="Verdana"/>
              </a:rPr>
              <a:t>j</a:t>
            </a:r>
            <a:r>
              <a:rPr sz="1800" b="1" dirty="0">
                <a:solidFill>
                  <a:srgbClr val="2D2B20"/>
                </a:solidFill>
                <a:latin typeface="Verdana"/>
                <a:cs typeface="Verdana"/>
              </a:rPr>
              <a:t>ną</a:t>
            </a:r>
            <a:r>
              <a:rPr sz="1800" b="1" spc="15" dirty="0">
                <a:solidFill>
                  <a:srgbClr val="2D2B20"/>
                </a:solidFill>
                <a:latin typeface="Verdana"/>
                <a:cs typeface="Verdana"/>
              </a:rPr>
              <a:t> </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b</a:t>
            </a:r>
            <a:r>
              <a:rPr sz="1800" b="1" spc="5" dirty="0">
                <a:solidFill>
                  <a:srgbClr val="2D2B20"/>
                </a:solidFill>
                <a:latin typeface="Verdana"/>
                <a:cs typeface="Verdana"/>
              </a:rPr>
              <a:t>ez</a:t>
            </a:r>
            <a:r>
              <a:rPr sz="1800" b="1" dirty="0">
                <a:solidFill>
                  <a:srgbClr val="2D2B20"/>
                </a:solidFill>
                <a:latin typeface="Verdana"/>
                <a:cs typeface="Verdana"/>
              </a:rPr>
              <a:t>p</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dirty="0">
                <a:solidFill>
                  <a:srgbClr val="2D2B20"/>
                </a:solidFill>
                <a:latin typeface="Verdana"/>
                <a:cs typeface="Verdana"/>
              </a:rPr>
              <a:t>y</a:t>
            </a:r>
            <a:r>
              <a:rPr sz="1800" b="1" spc="-5" dirty="0">
                <a:solidFill>
                  <a:srgbClr val="2D2B20"/>
                </a:solidFill>
                <a:latin typeface="Verdana"/>
                <a:cs typeface="Verdana"/>
              </a:rPr>
              <a:t>ć</a:t>
            </a:r>
            <a:r>
              <a:rPr sz="1800" b="1" dirty="0">
                <a:solidFill>
                  <a:srgbClr val="2D2B20"/>
                </a:solidFill>
                <a:latin typeface="Verdana"/>
                <a:cs typeface="Verdana"/>
              </a:rPr>
              <a:t>, p</a:t>
            </a:r>
            <a:r>
              <a:rPr sz="1800" b="1" spc="-5" dirty="0">
                <a:solidFill>
                  <a:srgbClr val="2D2B20"/>
                </a:solidFill>
                <a:latin typeface="Verdana"/>
                <a:cs typeface="Verdana"/>
              </a:rPr>
              <a:t>o</a:t>
            </a:r>
            <a:r>
              <a:rPr sz="1800" b="1" spc="-10" dirty="0">
                <a:solidFill>
                  <a:srgbClr val="2D2B20"/>
                </a:solidFill>
                <a:latin typeface="Verdana"/>
                <a:cs typeface="Verdana"/>
              </a:rPr>
              <a:t>j</a:t>
            </a:r>
            <a:r>
              <a:rPr sz="1800" b="1" dirty="0">
                <a:solidFill>
                  <a:srgbClr val="2D2B20"/>
                </a:solidFill>
                <a:latin typeface="Verdana"/>
                <a:cs typeface="Verdana"/>
              </a:rPr>
              <a:t>emn</a:t>
            </a:r>
            <a:r>
              <a:rPr sz="1800" b="1" spc="-5" dirty="0">
                <a:solidFill>
                  <a:srgbClr val="2D2B20"/>
                </a:solidFill>
                <a:latin typeface="Verdana"/>
                <a:cs typeface="Verdana"/>
              </a:rPr>
              <a:t>i</a:t>
            </a:r>
            <a:r>
              <a:rPr sz="1800" b="1" dirty="0">
                <a:solidFill>
                  <a:srgbClr val="2D2B20"/>
                </a:solidFill>
                <a:latin typeface="Verdana"/>
                <a:cs typeface="Verdana"/>
              </a:rPr>
              <a:t>k s</a:t>
            </a:r>
            <a:r>
              <a:rPr sz="1800" b="1" spc="5" dirty="0">
                <a:solidFill>
                  <a:srgbClr val="2D2B20"/>
                </a:solidFill>
                <a:latin typeface="Verdana"/>
                <a:cs typeface="Verdana"/>
              </a:rPr>
              <a:t>z</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dirty="0">
                <a:solidFill>
                  <a:srgbClr val="2D2B20"/>
                </a:solidFill>
                <a:latin typeface="Verdana"/>
                <a:cs typeface="Verdana"/>
              </a:rPr>
              <a:t>e</a:t>
            </a:r>
            <a:r>
              <a:rPr sz="1800" b="1" spc="-5" dirty="0">
                <a:solidFill>
                  <a:srgbClr val="2D2B20"/>
                </a:solidFill>
                <a:latin typeface="Verdana"/>
                <a:cs typeface="Verdana"/>
              </a:rPr>
              <a:t>l</a:t>
            </a:r>
            <a:r>
              <a:rPr sz="1800" b="1" dirty="0">
                <a:solidFill>
                  <a:srgbClr val="2D2B20"/>
                </a:solidFill>
                <a:latin typeface="Verdana"/>
                <a:cs typeface="Verdana"/>
              </a:rPr>
              <a:t>n</a:t>
            </a:r>
            <a:r>
              <a:rPr sz="1800" b="1" spc="-5" dirty="0">
                <a:solidFill>
                  <a:srgbClr val="2D2B20"/>
                </a:solidFill>
                <a:latin typeface="Verdana"/>
                <a:cs typeface="Verdana"/>
              </a:rPr>
              <a:t>i</a:t>
            </a:r>
            <a:r>
              <a:rPr sz="1800" b="1" dirty="0">
                <a:solidFill>
                  <a:srgbClr val="2D2B20"/>
                </a:solidFill>
                <a:latin typeface="Verdana"/>
                <a:cs typeface="Verdana"/>
              </a:rPr>
              <a:t>e </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mkn</a:t>
            </a:r>
            <a:r>
              <a:rPr sz="1800" b="1" spc="-5" dirty="0">
                <a:solidFill>
                  <a:srgbClr val="2D2B20"/>
                </a:solidFill>
                <a:latin typeface="Verdana"/>
                <a:cs typeface="Verdana"/>
              </a:rPr>
              <a:t>ąć</a:t>
            </a:r>
            <a:r>
              <a:rPr sz="1800" b="1" dirty="0">
                <a:solidFill>
                  <a:srgbClr val="2D2B20"/>
                </a:solidFill>
                <a:latin typeface="Verdana"/>
                <a:cs typeface="Verdana"/>
              </a:rPr>
              <a:t>,</a:t>
            </a:r>
            <a:r>
              <a:rPr sz="1800" b="1" spc="-10" dirty="0">
                <a:solidFill>
                  <a:srgbClr val="2D2B20"/>
                </a:solidFill>
                <a:latin typeface="Verdana"/>
                <a:cs typeface="Verdana"/>
              </a:rPr>
              <a:t> </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be</a:t>
            </a:r>
            <a:r>
              <a:rPr sz="1800" b="1" spc="5" dirty="0">
                <a:solidFill>
                  <a:srgbClr val="2D2B20"/>
                </a:solidFill>
                <a:latin typeface="Verdana"/>
                <a:cs typeface="Verdana"/>
              </a:rPr>
              <a:t>z</a:t>
            </a:r>
            <a:r>
              <a:rPr sz="1800" b="1" dirty="0">
                <a:solidFill>
                  <a:srgbClr val="2D2B20"/>
                </a:solidFill>
                <a:latin typeface="Verdana"/>
                <a:cs typeface="Verdana"/>
              </a:rPr>
              <a:t>p</a:t>
            </a:r>
            <a:r>
              <a:rPr sz="1800" b="1" spc="-5" dirty="0">
                <a:solidFill>
                  <a:srgbClr val="2D2B20"/>
                </a:solidFill>
                <a:latin typeface="Verdana"/>
                <a:cs typeface="Verdana"/>
              </a:rPr>
              <a:t>i</a:t>
            </a:r>
            <a:r>
              <a:rPr sz="1800" b="1" dirty="0">
                <a:solidFill>
                  <a:srgbClr val="2D2B20"/>
                </a:solidFill>
                <a:latin typeface="Verdana"/>
                <a:cs typeface="Verdana"/>
              </a:rPr>
              <a:t>e</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dirty="0">
                <a:solidFill>
                  <a:srgbClr val="2D2B20"/>
                </a:solidFill>
                <a:latin typeface="Verdana"/>
                <a:cs typeface="Verdana"/>
              </a:rPr>
              <a:t>yć</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lo</a:t>
            </a:r>
            <a:r>
              <a:rPr sz="1800" b="1" dirty="0">
                <a:solidFill>
                  <a:srgbClr val="2D2B20"/>
                </a:solidFill>
                <a:latin typeface="Verdana"/>
                <a:cs typeface="Verdana"/>
              </a:rPr>
              <a:t>mbą</a:t>
            </a:r>
            <a:endParaRPr sz="1800" dirty="0">
              <a:latin typeface="Verdana"/>
              <a:cs typeface="Verdana"/>
            </a:endParaRPr>
          </a:p>
          <a:p>
            <a:pPr>
              <a:lnSpc>
                <a:spcPct val="100000"/>
              </a:lnSpc>
              <a:spcBef>
                <a:spcPts val="32"/>
              </a:spcBef>
              <a:buClr>
                <a:srgbClr val="2D2B20"/>
              </a:buClr>
              <a:buFont typeface="Verdana"/>
              <a:buAutoNum type="arabicPeriod" startAt="10"/>
            </a:pPr>
            <a:endParaRPr sz="1850" dirty="0">
              <a:latin typeface="Times New Roman"/>
              <a:cs typeface="Times New Roman"/>
            </a:endParaRPr>
          </a:p>
          <a:p>
            <a:pPr marL="548640" marR="1906270" indent="-535940">
              <a:lnSpc>
                <a:spcPct val="100000"/>
              </a:lnSpc>
              <a:buClr>
                <a:srgbClr val="2D2B20"/>
              </a:buClr>
              <a:buFont typeface="Verdana"/>
              <a:buAutoNum type="arabicPeriod" startAt="10"/>
              <a:tabLst>
                <a:tab pos="549275" algn="l"/>
              </a:tabLst>
            </a:pPr>
            <a:r>
              <a:rPr sz="1800" b="1" spc="-5" dirty="0">
                <a:solidFill>
                  <a:srgbClr val="2D2B20"/>
                </a:solidFill>
                <a:latin typeface="Verdana"/>
                <a:cs typeface="Verdana"/>
              </a:rPr>
              <a:t>W</a:t>
            </a:r>
            <a:r>
              <a:rPr sz="1800" b="1" dirty="0">
                <a:solidFill>
                  <a:srgbClr val="2D2B20"/>
                </a:solidFill>
                <a:latin typeface="Verdana"/>
                <a:cs typeface="Verdana"/>
              </a:rPr>
              <a:t>yk</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a</a:t>
            </a:r>
            <a:r>
              <a:rPr sz="1800" b="1" dirty="0">
                <a:solidFill>
                  <a:srgbClr val="2D2B20"/>
                </a:solidFill>
                <a:latin typeface="Verdana"/>
                <a:cs typeface="Verdana"/>
              </a:rPr>
              <a:t>ć</a:t>
            </a:r>
            <a:r>
              <a:rPr sz="1800" b="1" spc="5" dirty="0">
                <a:solidFill>
                  <a:srgbClr val="2D2B20"/>
                </a:solidFill>
                <a:latin typeface="Verdana"/>
                <a:cs typeface="Verdana"/>
              </a:rPr>
              <a:t> </a:t>
            </a:r>
            <a:r>
              <a:rPr sz="1800" b="1" dirty="0">
                <a:solidFill>
                  <a:srgbClr val="2D2B20"/>
                </a:solidFill>
                <a:latin typeface="Verdana"/>
                <a:cs typeface="Verdana"/>
              </a:rPr>
              <a:t>d</a:t>
            </a:r>
            <a:r>
              <a:rPr sz="1800" b="1" spc="-5" dirty="0">
                <a:solidFill>
                  <a:srgbClr val="2D2B20"/>
                </a:solidFill>
                <a:latin typeface="Verdana"/>
                <a:cs typeface="Verdana"/>
              </a:rPr>
              <a:t>o</a:t>
            </a:r>
            <a:r>
              <a:rPr sz="1800" b="1" dirty="0">
                <a:solidFill>
                  <a:srgbClr val="2D2B20"/>
                </a:solidFill>
                <a:latin typeface="Verdana"/>
                <a:cs typeface="Verdana"/>
              </a:rPr>
              <a:t>kumen</a:t>
            </a:r>
            <a:r>
              <a:rPr sz="1800" b="1" spc="-5" dirty="0">
                <a:solidFill>
                  <a:srgbClr val="2D2B20"/>
                </a:solidFill>
                <a:latin typeface="Verdana"/>
                <a:cs typeface="Verdana"/>
              </a:rPr>
              <a:t>tac</a:t>
            </a:r>
            <a:r>
              <a:rPr sz="1800" b="1" spc="-10" dirty="0">
                <a:solidFill>
                  <a:srgbClr val="2D2B20"/>
                </a:solidFill>
                <a:latin typeface="Verdana"/>
                <a:cs typeface="Verdana"/>
              </a:rPr>
              <a:t>j</a:t>
            </a:r>
            <a:r>
              <a:rPr sz="1800" b="1" dirty="0">
                <a:solidFill>
                  <a:srgbClr val="2D2B20"/>
                </a:solidFill>
                <a:latin typeface="Verdana"/>
                <a:cs typeface="Verdana"/>
              </a:rPr>
              <a:t>ę</a:t>
            </a:r>
            <a:r>
              <a:rPr sz="1800" b="1" spc="25" dirty="0">
                <a:solidFill>
                  <a:srgbClr val="2D2B20"/>
                </a:solidFill>
                <a:latin typeface="Verdana"/>
                <a:cs typeface="Verdana"/>
              </a:rPr>
              <a:t> </a:t>
            </a:r>
            <a:r>
              <a:rPr sz="1800" b="1" spc="-5" dirty="0">
                <a:solidFill>
                  <a:srgbClr val="2D2B20"/>
                </a:solidFill>
                <a:latin typeface="Verdana"/>
                <a:cs typeface="Verdana"/>
              </a:rPr>
              <a:t>foto</a:t>
            </a:r>
            <a:r>
              <a:rPr sz="1800" b="1" dirty="0">
                <a:solidFill>
                  <a:srgbClr val="2D2B20"/>
                </a:solidFill>
                <a:latin typeface="Verdana"/>
                <a:cs typeface="Verdana"/>
              </a:rPr>
              <a:t>g</a:t>
            </a:r>
            <a:r>
              <a:rPr sz="1800" b="1" spc="5" dirty="0">
                <a:solidFill>
                  <a:srgbClr val="2D2B20"/>
                </a:solidFill>
                <a:latin typeface="Verdana"/>
                <a:cs typeface="Verdana"/>
              </a:rPr>
              <a:t>r</a:t>
            </a:r>
            <a:r>
              <a:rPr sz="1800" b="1" spc="-5" dirty="0">
                <a:solidFill>
                  <a:srgbClr val="2D2B20"/>
                </a:solidFill>
                <a:latin typeface="Verdana"/>
                <a:cs typeface="Verdana"/>
              </a:rPr>
              <a:t>afic</a:t>
            </a:r>
            <a:r>
              <a:rPr sz="1800" b="1" spc="5" dirty="0">
                <a:solidFill>
                  <a:srgbClr val="2D2B20"/>
                </a:solidFill>
                <a:latin typeface="Verdana"/>
                <a:cs typeface="Verdana"/>
              </a:rPr>
              <a:t>z</a:t>
            </a:r>
            <a:r>
              <a:rPr sz="1800" b="1" dirty="0">
                <a:solidFill>
                  <a:srgbClr val="2D2B20"/>
                </a:solidFill>
                <a:latin typeface="Verdana"/>
                <a:cs typeface="Verdana"/>
              </a:rPr>
              <a:t>ną </a:t>
            </a:r>
            <a:r>
              <a:rPr sz="1800" b="1" spc="5" dirty="0">
                <a:solidFill>
                  <a:srgbClr val="2D2B20"/>
                </a:solidFill>
                <a:latin typeface="Verdana"/>
                <a:cs typeface="Verdana"/>
              </a:rPr>
              <a:t>z</a:t>
            </a:r>
            <a:r>
              <a:rPr sz="1800" b="1" spc="-5" dirty="0">
                <a:solidFill>
                  <a:srgbClr val="2D2B20"/>
                </a:solidFill>
                <a:latin typeface="Verdana"/>
                <a:cs typeface="Verdana"/>
              </a:rPr>
              <a:t>a</a:t>
            </a:r>
            <a:r>
              <a:rPr sz="1800" b="1" dirty="0">
                <a:solidFill>
                  <a:srgbClr val="2D2B20"/>
                </a:solidFill>
                <a:latin typeface="Verdana"/>
                <a:cs typeface="Verdana"/>
              </a:rPr>
              <a:t>b</a:t>
            </a:r>
            <a:r>
              <a:rPr sz="1800" b="1" spc="5" dirty="0">
                <a:solidFill>
                  <a:srgbClr val="2D2B20"/>
                </a:solidFill>
                <a:latin typeface="Verdana"/>
                <a:cs typeface="Verdana"/>
              </a:rPr>
              <a:t>ez</a:t>
            </a:r>
            <a:r>
              <a:rPr sz="1800" b="1" dirty="0">
                <a:solidFill>
                  <a:srgbClr val="2D2B20"/>
                </a:solidFill>
                <a:latin typeface="Verdana"/>
                <a:cs typeface="Verdana"/>
              </a:rPr>
              <a:t>p</a:t>
            </a:r>
            <a:r>
              <a:rPr sz="1800" b="1" spc="-5" dirty="0">
                <a:solidFill>
                  <a:srgbClr val="2D2B20"/>
                </a:solidFill>
                <a:latin typeface="Verdana"/>
                <a:cs typeface="Verdana"/>
              </a:rPr>
              <a:t>i</a:t>
            </a:r>
            <a:r>
              <a:rPr sz="1800" b="1" spc="5" dirty="0">
                <a:solidFill>
                  <a:srgbClr val="2D2B20"/>
                </a:solidFill>
                <a:latin typeface="Verdana"/>
                <a:cs typeface="Verdana"/>
              </a:rPr>
              <a:t>e</a:t>
            </a:r>
            <a:r>
              <a:rPr sz="1800" b="1" spc="-5" dirty="0">
                <a:solidFill>
                  <a:srgbClr val="2D2B20"/>
                </a:solidFill>
                <a:latin typeface="Verdana"/>
                <a:cs typeface="Verdana"/>
              </a:rPr>
              <a:t>c</a:t>
            </a:r>
            <a:r>
              <a:rPr sz="1800" b="1" spc="5" dirty="0">
                <a:solidFill>
                  <a:srgbClr val="2D2B20"/>
                </a:solidFill>
                <a:latin typeface="Verdana"/>
                <a:cs typeface="Verdana"/>
              </a:rPr>
              <a:t>z</a:t>
            </a:r>
            <a:r>
              <a:rPr sz="1800" b="1" spc="-5" dirty="0">
                <a:solidFill>
                  <a:srgbClr val="2D2B20"/>
                </a:solidFill>
                <a:latin typeface="Verdana"/>
                <a:cs typeface="Verdana"/>
              </a:rPr>
              <a:t>o</a:t>
            </a:r>
            <a:r>
              <a:rPr sz="1800" b="1" dirty="0">
                <a:solidFill>
                  <a:srgbClr val="2D2B20"/>
                </a:solidFill>
                <a:latin typeface="Verdana"/>
                <a:cs typeface="Verdana"/>
              </a:rPr>
              <a:t>n</a:t>
            </a:r>
            <a:r>
              <a:rPr sz="1800" b="1" spc="5" dirty="0">
                <a:solidFill>
                  <a:srgbClr val="2D2B20"/>
                </a:solidFill>
                <a:latin typeface="Verdana"/>
                <a:cs typeface="Verdana"/>
              </a:rPr>
              <a:t>e</a:t>
            </a:r>
            <a:r>
              <a:rPr sz="1800" b="1" dirty="0">
                <a:solidFill>
                  <a:srgbClr val="2D2B20"/>
                </a:solidFill>
                <a:latin typeface="Verdana"/>
                <a:cs typeface="Verdana"/>
              </a:rPr>
              <a:t>j p</a:t>
            </a:r>
            <a:r>
              <a:rPr sz="1800" b="1" spc="5" dirty="0">
                <a:solidFill>
                  <a:srgbClr val="2D2B20"/>
                </a:solidFill>
                <a:latin typeface="Verdana"/>
                <a:cs typeface="Verdana"/>
              </a:rPr>
              <a:t>r</a:t>
            </a:r>
            <a:r>
              <a:rPr sz="1800" b="1" spc="-5" dirty="0">
                <a:solidFill>
                  <a:srgbClr val="2D2B20"/>
                </a:solidFill>
                <a:latin typeface="Verdana"/>
                <a:cs typeface="Verdana"/>
              </a:rPr>
              <a:t>ó</a:t>
            </a:r>
            <a:r>
              <a:rPr sz="1800" b="1" dirty="0">
                <a:solidFill>
                  <a:srgbClr val="2D2B20"/>
                </a:solidFill>
                <a:latin typeface="Verdana"/>
                <a:cs typeface="Verdana"/>
              </a:rPr>
              <a:t>bki</a:t>
            </a:r>
            <a:endParaRPr sz="1800" dirty="0">
              <a:latin typeface="Verdana"/>
              <a:cs typeface="Verdana"/>
            </a:endParaRPr>
          </a:p>
          <a:p>
            <a:pPr>
              <a:lnSpc>
                <a:spcPct val="100000"/>
              </a:lnSpc>
              <a:spcBef>
                <a:spcPts val="32"/>
              </a:spcBef>
              <a:buClr>
                <a:srgbClr val="2D2B20"/>
              </a:buClr>
              <a:buFont typeface="Verdana"/>
              <a:buAutoNum type="arabicPeriod" startAt="10"/>
            </a:pPr>
            <a:endParaRPr sz="1850" dirty="0">
              <a:latin typeface="Times New Roman"/>
              <a:cs typeface="Times New Roman"/>
            </a:endParaRPr>
          </a:p>
          <a:p>
            <a:pPr marL="548640" indent="-535940">
              <a:lnSpc>
                <a:spcPct val="100000"/>
              </a:lnSpc>
              <a:buClr>
                <a:srgbClr val="2D2B20"/>
              </a:buClr>
              <a:buFont typeface="Verdana"/>
              <a:buAutoNum type="arabicPeriod" startAt="10"/>
              <a:tabLst>
                <a:tab pos="549275" algn="l"/>
              </a:tabLst>
            </a:pPr>
            <a:r>
              <a:rPr sz="1800" b="1" spc="5" dirty="0">
                <a:solidFill>
                  <a:srgbClr val="2D2B20"/>
                </a:solidFill>
                <a:latin typeface="Verdana"/>
                <a:cs typeface="Verdana"/>
              </a:rPr>
              <a:t>S</a:t>
            </a:r>
            <a:r>
              <a:rPr sz="1800" b="1" dirty="0">
                <a:solidFill>
                  <a:srgbClr val="2D2B20"/>
                </a:solidFill>
                <a:latin typeface="Verdana"/>
                <a:cs typeface="Verdana"/>
              </a:rPr>
              <a:t>p</a:t>
            </a:r>
            <a:r>
              <a:rPr sz="1800" b="1" spc="-5" dirty="0">
                <a:solidFill>
                  <a:srgbClr val="2D2B20"/>
                </a:solidFill>
                <a:latin typeface="Verdana"/>
                <a:cs typeface="Verdana"/>
              </a:rPr>
              <a:t>i</a:t>
            </a:r>
            <a:r>
              <a:rPr sz="1800" b="1" dirty="0">
                <a:solidFill>
                  <a:srgbClr val="2D2B20"/>
                </a:solidFill>
                <a:latin typeface="Verdana"/>
                <a:cs typeface="Verdana"/>
              </a:rPr>
              <a:t>s</a:t>
            </a:r>
            <a:r>
              <a:rPr sz="1800" b="1" spc="-5" dirty="0">
                <a:solidFill>
                  <a:srgbClr val="2D2B20"/>
                </a:solidFill>
                <a:latin typeface="Verdana"/>
                <a:cs typeface="Verdana"/>
              </a:rPr>
              <a:t>a</a:t>
            </a:r>
            <a:r>
              <a:rPr sz="1800" b="1" dirty="0">
                <a:solidFill>
                  <a:srgbClr val="2D2B20"/>
                </a:solidFill>
                <a:latin typeface="Verdana"/>
                <a:cs typeface="Verdana"/>
              </a:rPr>
              <a:t>ć</a:t>
            </a:r>
            <a:r>
              <a:rPr sz="1800" b="1" spc="-10" dirty="0">
                <a:solidFill>
                  <a:srgbClr val="2D2B20"/>
                </a:solidFill>
                <a:latin typeface="Verdana"/>
                <a:cs typeface="Verdana"/>
              </a:rPr>
              <a:t> </a:t>
            </a:r>
            <a:r>
              <a:rPr sz="1800" b="1" dirty="0">
                <a:solidFill>
                  <a:srgbClr val="2D2B20"/>
                </a:solidFill>
                <a:latin typeface="Verdana"/>
                <a:cs typeface="Verdana"/>
              </a:rPr>
              <a:t>p</a:t>
            </a:r>
            <a:r>
              <a:rPr sz="1800" b="1" spc="5" dirty="0">
                <a:solidFill>
                  <a:srgbClr val="2D2B20"/>
                </a:solidFill>
                <a:latin typeface="Verdana"/>
                <a:cs typeface="Verdana"/>
              </a:rPr>
              <a:t>r</a:t>
            </a:r>
            <a:r>
              <a:rPr sz="1800" b="1" spc="-5" dirty="0">
                <a:solidFill>
                  <a:srgbClr val="2D2B20"/>
                </a:solidFill>
                <a:latin typeface="Verdana"/>
                <a:cs typeface="Verdana"/>
              </a:rPr>
              <a:t>oto</a:t>
            </a:r>
            <a:r>
              <a:rPr sz="1800" b="1" dirty="0">
                <a:solidFill>
                  <a:srgbClr val="2D2B20"/>
                </a:solidFill>
                <a:latin typeface="Verdana"/>
                <a:cs typeface="Verdana"/>
              </a:rPr>
              <a:t>k</a:t>
            </a:r>
            <a:r>
              <a:rPr sz="1800" b="1" spc="-5" dirty="0">
                <a:solidFill>
                  <a:srgbClr val="2D2B20"/>
                </a:solidFill>
                <a:latin typeface="Verdana"/>
                <a:cs typeface="Verdana"/>
              </a:rPr>
              <a:t>ó</a:t>
            </a:r>
            <a:r>
              <a:rPr sz="1800" b="1" dirty="0">
                <a:solidFill>
                  <a:srgbClr val="2D2B20"/>
                </a:solidFill>
                <a:latin typeface="Verdana"/>
                <a:cs typeface="Verdana"/>
              </a:rPr>
              <a:t>ł</a:t>
            </a:r>
            <a:endParaRPr sz="1800" dirty="0">
              <a:latin typeface="Verdana"/>
              <a:cs typeface="Verdana"/>
            </a:endParaRPr>
          </a:p>
        </p:txBody>
      </p:sp>
      <p:sp>
        <p:nvSpPr>
          <p:cNvPr id="4" name="Tytuł 3"/>
          <p:cNvSpPr>
            <a:spLocks noGrp="1"/>
          </p:cNvSpPr>
          <p:nvPr>
            <p:ph type="title"/>
          </p:nvPr>
        </p:nvSpPr>
        <p:spPr>
          <a:xfrm>
            <a:off x="464502" y="108159"/>
            <a:ext cx="8229600" cy="720080"/>
          </a:xfrm>
        </p:spPr>
        <p:txBody>
          <a:bodyPr/>
          <a:lstStyle/>
          <a:p>
            <a:pPr marL="12700" marR="5080">
              <a:defRPr/>
            </a:pPr>
            <a:r>
              <a:rPr lang="pl-PL" sz="2000" dirty="0"/>
              <a:t>Pobieranie próbek </a:t>
            </a:r>
            <a:r>
              <a:rPr lang="pl-PL" sz="2000" dirty="0" smtClean="0"/>
              <a:t>paliw podczas </a:t>
            </a:r>
            <a:r>
              <a:rPr lang="pl-PL" sz="2000" dirty="0"/>
              <a:t>kontroli </a:t>
            </a:r>
            <a:r>
              <a:rPr lang="pl-PL" sz="2000" dirty="0" smtClean="0"/>
              <a:t/>
            </a:r>
            <a:br>
              <a:rPr lang="pl-PL" sz="2000" dirty="0" smtClean="0"/>
            </a:br>
            <a:r>
              <a:rPr lang="pl-PL" sz="2000" dirty="0" smtClean="0"/>
              <a:t>- </a:t>
            </a:r>
            <a:r>
              <a:rPr lang="pl-PL" sz="2000" dirty="0"/>
              <a:t>podsumowanie </a:t>
            </a:r>
            <a:r>
              <a:rPr lang="pl-PL" sz="2000" dirty="0" smtClean="0"/>
              <a:t>opisowe</a:t>
            </a:r>
            <a:endParaRPr lang="pl-PL" sz="2000" dirty="0"/>
          </a:p>
        </p:txBody>
      </p:sp>
    </p:spTree>
    <p:extLst>
      <p:ext uri="{BB962C8B-B14F-4D97-AF65-F5344CB8AC3E}">
        <p14:creationId xmlns:p14="http://schemas.microsoft.com/office/powerpoint/2010/main" val="42736363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ea typeface="Verdana" pitchFamily="34" charset="0"/>
                <a:cs typeface="Verdana" pitchFamily="34" charset="0"/>
              </a:rPr>
              <a:t>Rola akredytacji</a:t>
            </a:r>
            <a:endParaRPr lang="pl-PL" sz="2000" dirty="0"/>
          </a:p>
        </p:txBody>
      </p:sp>
      <p:sp>
        <p:nvSpPr>
          <p:cNvPr id="12" name="Prostokąt 11">
            <a:extLst>
              <a:ext uri="{FF2B5EF4-FFF2-40B4-BE49-F238E27FC236}">
                <a16:creationId xmlns:a16="http://schemas.microsoft.com/office/drawing/2014/main" id="{16ACC067-AE51-4A6B-B0DC-C2C85502200C}"/>
              </a:ext>
            </a:extLst>
          </p:cNvPr>
          <p:cNvSpPr/>
          <p:nvPr/>
        </p:nvSpPr>
        <p:spPr>
          <a:xfrm>
            <a:off x="360040" y="1054946"/>
            <a:ext cx="8316416" cy="1077218"/>
          </a:xfrm>
          <a:prstGeom prst="rect">
            <a:avLst/>
          </a:prstGeom>
        </p:spPr>
        <p:txBody>
          <a:bodyPr wrap="square">
            <a:spAutoFit/>
          </a:bodyPr>
          <a:lstStyle/>
          <a:p>
            <a:r>
              <a:rPr lang="pl-PL" sz="1600" b="1" dirty="0">
                <a:solidFill>
                  <a:srgbClr val="002776"/>
                </a:solidFill>
                <a:latin typeface="Verdana" panose="020B0604030504040204" pitchFamily="34" charset="0"/>
                <a:ea typeface="Verdana" panose="020B0604030504040204" pitchFamily="34" charset="0"/>
              </a:rPr>
              <a:t>Akredytacja to formalne uznanie przez upoważnioną jednostkę akredytującą </a:t>
            </a:r>
            <a:r>
              <a:rPr lang="pl-PL" sz="1600" b="1" dirty="0">
                <a:solidFill>
                  <a:srgbClr val="C00000"/>
                </a:solidFill>
                <a:latin typeface="Verdana" panose="020B0604030504040204" pitchFamily="34" charset="0"/>
                <a:ea typeface="Verdana" panose="020B0604030504040204" pitchFamily="34" charset="0"/>
              </a:rPr>
              <a:t>kompetencji</a:t>
            </a:r>
            <a:r>
              <a:rPr lang="pl-PL" sz="1600" b="1" dirty="0">
                <a:solidFill>
                  <a:srgbClr val="002776"/>
                </a:solidFill>
                <a:latin typeface="Verdana" panose="020B0604030504040204" pitchFamily="34" charset="0"/>
                <a:ea typeface="Verdana" panose="020B0604030504040204" pitchFamily="34" charset="0"/>
              </a:rPr>
              <a:t> organów działających w obszarze oceny zgodności tj. między innymi laboratoriów badawczych do wykonywania określonych działań. </a:t>
            </a:r>
          </a:p>
        </p:txBody>
      </p:sp>
      <p:sp>
        <p:nvSpPr>
          <p:cNvPr id="8" name="Prostokąt 7"/>
          <p:cNvSpPr/>
          <p:nvPr/>
        </p:nvSpPr>
        <p:spPr>
          <a:xfrm>
            <a:off x="506891" y="2492895"/>
            <a:ext cx="5287251" cy="3539430"/>
          </a:xfrm>
          <a:prstGeom prst="rect">
            <a:avLst/>
          </a:prstGeom>
        </p:spPr>
        <p:txBody>
          <a:bodyPr wrap="square">
            <a:spAutoFit/>
          </a:bodyPr>
          <a:lstStyle/>
          <a:p>
            <a:r>
              <a:rPr lang="pl-PL" sz="1400" b="1" dirty="0">
                <a:latin typeface="Verdana" panose="020B0604030504040204" pitchFamily="34" charset="0"/>
                <a:ea typeface="Verdana" panose="020B0604030504040204" pitchFamily="34" charset="0"/>
              </a:rPr>
              <a:t>Laboratorium Technologii Spalania i Energetyki Instytutu </a:t>
            </a:r>
            <a:r>
              <a:rPr lang="pl-PL" sz="1400" b="1" dirty="0" smtClean="0">
                <a:latin typeface="Verdana" panose="020B0604030504040204" pitchFamily="34" charset="0"/>
                <a:ea typeface="Verdana" panose="020B0604030504040204" pitchFamily="34" charset="0"/>
              </a:rPr>
              <a:t>Technologii Paliw i Energii jest </a:t>
            </a:r>
            <a:r>
              <a:rPr lang="pl-PL" sz="1400" b="1" dirty="0">
                <a:latin typeface="Verdana" panose="020B0604030504040204" pitchFamily="34" charset="0"/>
                <a:ea typeface="Verdana" panose="020B0604030504040204" pitchFamily="34" charset="0"/>
              </a:rPr>
              <a:t>laboratorium akredytowanym przez Polskie Centrum Akredytacji i posiada potwierdzenie kompetencji do pobierania próbek:</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węgla kamiennego </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smtClean="0">
                <a:latin typeface="Verdana" panose="020B0604030504040204" pitchFamily="34" charset="0"/>
                <a:ea typeface="Verdana" panose="020B0604030504040204" pitchFamily="34" charset="0"/>
              </a:rPr>
              <a:t>PN-G-04502:2014-11)</a:t>
            </a:r>
            <a:r>
              <a:rPr lang="pl-PL" sz="1400" b="1" dirty="0" smtClean="0">
                <a:latin typeface="Verdana" panose="020B0604030504040204" pitchFamily="34" charset="0"/>
                <a:ea typeface="Verdana" panose="020B0604030504040204" pitchFamily="34" charset="0"/>
              </a:rPr>
              <a:t>, </a:t>
            </a:r>
            <a:endParaRPr lang="pl-PL" sz="14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węgla brunatnego </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PN-C-06301:1998)</a:t>
            </a:r>
            <a:r>
              <a:rPr lang="pl-PL" sz="1400" b="1"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biomasy stałej </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PN-EN ISO 18135:2017-06)</a:t>
            </a:r>
            <a:r>
              <a:rPr lang="pl-PL" sz="1400" b="1"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stałych paliw wtórnych </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PN-EN 15442:2011),</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popiołów z palenisk domowych (ex 20 01 99)</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PN-EN 14899:2006).</a:t>
            </a:r>
            <a:endParaRPr lang="pl-PL" sz="14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pl-PL" sz="1400" b="1" dirty="0">
              <a:latin typeface="Verdana" panose="020B0604030504040204" pitchFamily="34" charset="0"/>
              <a:ea typeface="Verdana" panose="020B0604030504040204" pitchFamily="34" charset="0"/>
            </a:endParaRPr>
          </a:p>
        </p:txBody>
      </p:sp>
      <p:pic>
        <p:nvPicPr>
          <p:cNvPr id="7" name="Picture 2" descr="http://www.itpe.pl/wp-content/uploads/2022/07/2022-Certyfikat-AB-081-IT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821" y="1898543"/>
            <a:ext cx="3078665" cy="434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6406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5676" y="764704"/>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56666" y="248324"/>
            <a:ext cx="8229600" cy="513134"/>
          </a:xfrm>
          <a:prstGeom prst="rect">
            <a:avLst/>
          </a:prstGeom>
        </p:spPr>
        <p:txBody>
          <a:bodyPr vert="horz" wrap="square" lIns="0" tIns="203371" rIns="0" bIns="0" rtlCol="0">
            <a:spAutoFit/>
          </a:bodyPr>
          <a:lstStyle/>
          <a:p>
            <a:pPr marL="12700" marR="5080">
              <a:lnSpc>
                <a:spcPct val="100000"/>
              </a:lnSpc>
              <a:defRPr/>
            </a:pPr>
            <a:r>
              <a:rPr sz="2000" b="1" dirty="0">
                <a:solidFill>
                  <a:srgbClr val="002776"/>
                </a:solidFill>
                <a:latin typeface="+mj-lt"/>
                <a:cs typeface="+mj-cs"/>
              </a:rPr>
              <a:t>Rola akredytacji</a:t>
            </a:r>
          </a:p>
        </p:txBody>
      </p:sp>
      <p:pic>
        <p:nvPicPr>
          <p:cNvPr id="6" name="Obraz 5"/>
          <p:cNvPicPr>
            <a:picLocks noChangeAspect="1"/>
          </p:cNvPicPr>
          <p:nvPr/>
        </p:nvPicPr>
        <p:blipFill>
          <a:blip r:embed="rId3"/>
          <a:stretch>
            <a:fillRect/>
          </a:stretch>
        </p:blipFill>
        <p:spPr>
          <a:xfrm>
            <a:off x="455676" y="908720"/>
            <a:ext cx="3868561" cy="5344650"/>
          </a:xfrm>
          <a:prstGeom prst="rect">
            <a:avLst/>
          </a:prstGeom>
          <a:ln>
            <a:solidFill>
              <a:schemeClr val="tx1"/>
            </a:solidFill>
          </a:ln>
        </p:spPr>
      </p:pic>
      <p:pic>
        <p:nvPicPr>
          <p:cNvPr id="7" name="Obraz 6"/>
          <p:cNvPicPr>
            <a:picLocks noChangeAspect="1"/>
          </p:cNvPicPr>
          <p:nvPr/>
        </p:nvPicPr>
        <p:blipFill>
          <a:blip r:embed="rId4"/>
          <a:stretch>
            <a:fillRect/>
          </a:stretch>
        </p:blipFill>
        <p:spPr>
          <a:xfrm>
            <a:off x="4427984" y="908720"/>
            <a:ext cx="3952228" cy="5344650"/>
          </a:xfrm>
          <a:prstGeom prst="rect">
            <a:avLst/>
          </a:prstGeom>
          <a:ln>
            <a:solidFill>
              <a:schemeClr val="tx1"/>
            </a:solidFill>
          </a:ln>
        </p:spPr>
      </p:pic>
    </p:spTree>
    <p:extLst>
      <p:ext uri="{BB962C8B-B14F-4D97-AF65-F5344CB8AC3E}">
        <p14:creationId xmlns:p14="http://schemas.microsoft.com/office/powerpoint/2010/main" val="747368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57200" y="260204"/>
            <a:ext cx="8229600" cy="576508"/>
          </a:xfrm>
          <a:prstGeom prst="rect">
            <a:avLst/>
          </a:prstGeom>
        </p:spPr>
        <p:txBody>
          <a:bodyPr vert="horz" wrap="square" lIns="0" tIns="266132" rIns="0" bIns="0" rtlCol="0">
            <a:spAutoFit/>
          </a:bodyPr>
          <a:lstStyle/>
          <a:p>
            <a:pPr marL="12700" marR="5080">
              <a:defRPr/>
            </a:pPr>
            <a:r>
              <a:rPr sz="2000" b="1" dirty="0">
                <a:solidFill>
                  <a:srgbClr val="002776"/>
                </a:solidFill>
                <a:latin typeface="+mj-lt"/>
                <a:cs typeface="+mj-cs"/>
              </a:rPr>
              <a:t>Rola akredytacji</a:t>
            </a:r>
          </a:p>
        </p:txBody>
      </p:sp>
      <p:sp>
        <p:nvSpPr>
          <p:cNvPr id="4" name="object 4"/>
          <p:cNvSpPr txBox="1"/>
          <p:nvPr/>
        </p:nvSpPr>
        <p:spPr>
          <a:xfrm>
            <a:off x="851109" y="1028158"/>
            <a:ext cx="7122159" cy="276999"/>
          </a:xfrm>
          <a:prstGeom prst="rect">
            <a:avLst/>
          </a:prstGeom>
        </p:spPr>
        <p:txBody>
          <a:bodyPr vert="horz" wrap="square" lIns="0" tIns="0" rIns="0" bIns="0" rtlCol="0">
            <a:spAutoFit/>
          </a:bodyPr>
          <a:lstStyle/>
          <a:p>
            <a:pPr marL="12700">
              <a:lnSpc>
                <a:spcPct val="100000"/>
              </a:lnSpc>
            </a:pPr>
            <a:r>
              <a:rPr sz="1800" b="1" dirty="0">
                <a:solidFill>
                  <a:srgbClr val="002776"/>
                </a:solidFill>
                <a:latin typeface="Verdana"/>
                <a:cs typeface="Verdana"/>
              </a:rPr>
              <a:t>P</a:t>
            </a:r>
            <a:r>
              <a:rPr sz="1800" b="1" spc="-5" dirty="0">
                <a:solidFill>
                  <a:srgbClr val="002776"/>
                </a:solidFill>
                <a:latin typeface="Verdana"/>
                <a:cs typeface="Verdana"/>
              </a:rPr>
              <a:t>ot</a:t>
            </a:r>
            <a:r>
              <a:rPr sz="1800" b="1" dirty="0">
                <a:solidFill>
                  <a:srgbClr val="002776"/>
                </a:solidFill>
                <a:latin typeface="Verdana"/>
                <a:cs typeface="Verdana"/>
              </a:rPr>
              <a:t>w</a:t>
            </a:r>
            <a:r>
              <a:rPr sz="1800" b="1" spc="-5" dirty="0">
                <a:solidFill>
                  <a:srgbClr val="002776"/>
                </a:solidFill>
                <a:latin typeface="Verdana"/>
                <a:cs typeface="Verdana"/>
              </a:rPr>
              <a:t>i</a:t>
            </a:r>
            <a:r>
              <a:rPr sz="1800" b="1" spc="5" dirty="0">
                <a:solidFill>
                  <a:srgbClr val="002776"/>
                </a:solidFill>
                <a:latin typeface="Verdana"/>
                <a:cs typeface="Verdana"/>
              </a:rPr>
              <a:t>er</a:t>
            </a:r>
            <a:r>
              <a:rPr sz="1800" b="1" dirty="0">
                <a:solidFill>
                  <a:srgbClr val="002776"/>
                </a:solidFill>
                <a:latin typeface="Verdana"/>
                <a:cs typeface="Verdana"/>
              </a:rPr>
              <a:t>d</a:t>
            </a:r>
            <a:r>
              <a:rPr sz="1800" b="1" spc="5" dirty="0">
                <a:solidFill>
                  <a:srgbClr val="002776"/>
                </a:solidFill>
                <a:latin typeface="Verdana"/>
                <a:cs typeface="Verdana"/>
              </a:rPr>
              <a:t>ze</a:t>
            </a:r>
            <a:r>
              <a:rPr sz="1800" b="1" dirty="0">
                <a:solidFill>
                  <a:srgbClr val="002776"/>
                </a:solidFill>
                <a:latin typeface="Verdana"/>
                <a:cs typeface="Verdana"/>
              </a:rPr>
              <a:t>n</a:t>
            </a:r>
            <a:r>
              <a:rPr sz="1800" b="1" spc="-5" dirty="0">
                <a:solidFill>
                  <a:srgbClr val="002776"/>
                </a:solidFill>
                <a:latin typeface="Verdana"/>
                <a:cs typeface="Verdana"/>
              </a:rPr>
              <a:t>i</a:t>
            </a:r>
            <a:r>
              <a:rPr sz="1800" b="1" dirty="0">
                <a:solidFill>
                  <a:srgbClr val="002776"/>
                </a:solidFill>
                <a:latin typeface="Verdana"/>
                <a:cs typeface="Verdana"/>
              </a:rPr>
              <a:t>e</a:t>
            </a:r>
            <a:r>
              <a:rPr sz="1800" b="1" spc="10" dirty="0">
                <a:solidFill>
                  <a:srgbClr val="002776"/>
                </a:solidFill>
                <a:latin typeface="Verdana"/>
                <a:cs typeface="Verdana"/>
              </a:rPr>
              <a:t> </a:t>
            </a:r>
            <a:r>
              <a:rPr sz="1800" b="1" dirty="0">
                <a:solidFill>
                  <a:srgbClr val="002776"/>
                </a:solidFill>
                <a:latin typeface="Verdana"/>
                <a:cs typeface="Verdana"/>
              </a:rPr>
              <a:t>k</a:t>
            </a:r>
            <a:r>
              <a:rPr sz="1800" b="1" spc="-5" dirty="0">
                <a:solidFill>
                  <a:srgbClr val="002776"/>
                </a:solidFill>
                <a:latin typeface="Verdana"/>
                <a:cs typeface="Verdana"/>
              </a:rPr>
              <a:t>o</a:t>
            </a:r>
            <a:r>
              <a:rPr sz="1800" b="1" dirty="0">
                <a:solidFill>
                  <a:srgbClr val="002776"/>
                </a:solidFill>
                <a:latin typeface="Verdana"/>
                <a:cs typeface="Verdana"/>
              </a:rPr>
              <a:t>mp</a:t>
            </a:r>
            <a:r>
              <a:rPr sz="1800" b="1" spc="5" dirty="0">
                <a:solidFill>
                  <a:srgbClr val="002776"/>
                </a:solidFill>
                <a:latin typeface="Verdana"/>
                <a:cs typeface="Verdana"/>
              </a:rPr>
              <a:t>e</a:t>
            </a:r>
            <a:r>
              <a:rPr sz="1800" b="1" spc="-5" dirty="0">
                <a:solidFill>
                  <a:srgbClr val="002776"/>
                </a:solidFill>
                <a:latin typeface="Verdana"/>
                <a:cs typeface="Verdana"/>
              </a:rPr>
              <a:t>t</a:t>
            </a:r>
            <a:r>
              <a:rPr sz="1800" b="1" spc="5" dirty="0">
                <a:solidFill>
                  <a:srgbClr val="002776"/>
                </a:solidFill>
                <a:latin typeface="Verdana"/>
                <a:cs typeface="Verdana"/>
              </a:rPr>
              <a:t>e</a:t>
            </a:r>
            <a:r>
              <a:rPr sz="1800" b="1" dirty="0">
                <a:solidFill>
                  <a:srgbClr val="002776"/>
                </a:solidFill>
                <a:latin typeface="Verdana"/>
                <a:cs typeface="Verdana"/>
              </a:rPr>
              <a:t>n</a:t>
            </a:r>
            <a:r>
              <a:rPr sz="1800" b="1" spc="-5" dirty="0">
                <a:solidFill>
                  <a:srgbClr val="002776"/>
                </a:solidFill>
                <a:latin typeface="Verdana"/>
                <a:cs typeface="Verdana"/>
              </a:rPr>
              <a:t>c</a:t>
            </a:r>
            <a:r>
              <a:rPr sz="1800" b="1" spc="-10" dirty="0">
                <a:solidFill>
                  <a:srgbClr val="002776"/>
                </a:solidFill>
                <a:latin typeface="Verdana"/>
                <a:cs typeface="Verdana"/>
              </a:rPr>
              <a:t>j</a:t>
            </a:r>
            <a:r>
              <a:rPr sz="1800" b="1" dirty="0">
                <a:solidFill>
                  <a:srgbClr val="002776"/>
                </a:solidFill>
                <a:latin typeface="Verdana"/>
                <a:cs typeface="Verdana"/>
              </a:rPr>
              <a:t>i</a:t>
            </a:r>
            <a:r>
              <a:rPr sz="1800" b="1" spc="15" dirty="0">
                <a:solidFill>
                  <a:srgbClr val="002776"/>
                </a:solidFill>
                <a:latin typeface="Verdana"/>
                <a:cs typeface="Verdana"/>
              </a:rPr>
              <a:t> </a:t>
            </a:r>
            <a:r>
              <a:rPr sz="1800" b="1" dirty="0">
                <a:solidFill>
                  <a:srgbClr val="002776"/>
                </a:solidFill>
                <a:latin typeface="Verdana"/>
                <a:cs typeface="Verdana"/>
              </a:rPr>
              <a:t>do</a:t>
            </a:r>
            <a:r>
              <a:rPr sz="1800" b="1" spc="5" dirty="0">
                <a:solidFill>
                  <a:srgbClr val="002776"/>
                </a:solidFill>
                <a:latin typeface="Verdana"/>
                <a:cs typeface="Verdana"/>
              </a:rPr>
              <a:t> </a:t>
            </a:r>
            <a:r>
              <a:rPr sz="1800" b="1" dirty="0">
                <a:solidFill>
                  <a:srgbClr val="C00000"/>
                </a:solidFill>
                <a:latin typeface="Verdana"/>
                <a:cs typeface="Verdana"/>
              </a:rPr>
              <a:t>p</a:t>
            </a:r>
            <a:r>
              <a:rPr sz="1800" b="1" spc="-5" dirty="0">
                <a:solidFill>
                  <a:srgbClr val="C00000"/>
                </a:solidFill>
                <a:latin typeface="Verdana"/>
                <a:cs typeface="Verdana"/>
              </a:rPr>
              <a:t>o</a:t>
            </a:r>
            <a:r>
              <a:rPr sz="1800" b="1" dirty="0">
                <a:solidFill>
                  <a:srgbClr val="C00000"/>
                </a:solidFill>
                <a:latin typeface="Verdana"/>
                <a:cs typeface="Verdana"/>
              </a:rPr>
              <a:t>b</a:t>
            </a:r>
            <a:r>
              <a:rPr sz="1800" b="1" spc="-5" dirty="0">
                <a:solidFill>
                  <a:srgbClr val="C00000"/>
                </a:solidFill>
                <a:latin typeface="Verdana"/>
                <a:cs typeface="Verdana"/>
              </a:rPr>
              <a:t>i</a:t>
            </a:r>
            <a:r>
              <a:rPr sz="1800" b="1" dirty="0">
                <a:solidFill>
                  <a:srgbClr val="C00000"/>
                </a:solidFill>
                <a:latin typeface="Verdana"/>
                <a:cs typeface="Verdana"/>
              </a:rPr>
              <a:t>e</a:t>
            </a:r>
            <a:r>
              <a:rPr sz="1800" b="1" spc="5" dirty="0">
                <a:solidFill>
                  <a:srgbClr val="C00000"/>
                </a:solidFill>
                <a:latin typeface="Verdana"/>
                <a:cs typeface="Verdana"/>
              </a:rPr>
              <a:t>r</a:t>
            </a:r>
            <a:r>
              <a:rPr sz="1800" b="1" spc="-5" dirty="0">
                <a:solidFill>
                  <a:srgbClr val="C00000"/>
                </a:solidFill>
                <a:latin typeface="Verdana"/>
                <a:cs typeface="Verdana"/>
              </a:rPr>
              <a:t>a</a:t>
            </a:r>
            <a:r>
              <a:rPr sz="1800" b="1" dirty="0">
                <a:solidFill>
                  <a:srgbClr val="C00000"/>
                </a:solidFill>
                <a:latin typeface="Verdana"/>
                <a:cs typeface="Verdana"/>
              </a:rPr>
              <a:t>n</a:t>
            </a:r>
            <a:r>
              <a:rPr sz="1800" b="1" spc="-5" dirty="0">
                <a:solidFill>
                  <a:srgbClr val="C00000"/>
                </a:solidFill>
                <a:latin typeface="Verdana"/>
                <a:cs typeface="Verdana"/>
              </a:rPr>
              <a:t>i</a:t>
            </a:r>
            <a:r>
              <a:rPr sz="1800" b="1" dirty="0">
                <a:solidFill>
                  <a:srgbClr val="C00000"/>
                </a:solidFill>
                <a:latin typeface="Verdana"/>
                <a:cs typeface="Verdana"/>
              </a:rPr>
              <a:t>a</a:t>
            </a:r>
            <a:r>
              <a:rPr sz="1800" b="1" spc="5" dirty="0">
                <a:solidFill>
                  <a:srgbClr val="C00000"/>
                </a:solidFill>
                <a:latin typeface="Verdana"/>
                <a:cs typeface="Verdana"/>
              </a:rPr>
              <a:t> </a:t>
            </a:r>
            <a:r>
              <a:rPr sz="1800" b="1" dirty="0">
                <a:solidFill>
                  <a:srgbClr val="C00000"/>
                </a:solidFill>
                <a:latin typeface="Verdana"/>
                <a:cs typeface="Verdana"/>
              </a:rPr>
              <a:t>p</a:t>
            </a:r>
            <a:r>
              <a:rPr sz="1800" b="1" spc="5" dirty="0">
                <a:solidFill>
                  <a:srgbClr val="C00000"/>
                </a:solidFill>
                <a:latin typeface="Verdana"/>
                <a:cs typeface="Verdana"/>
              </a:rPr>
              <a:t>r</a:t>
            </a:r>
            <a:r>
              <a:rPr sz="1800" b="1" spc="-5" dirty="0">
                <a:solidFill>
                  <a:srgbClr val="C00000"/>
                </a:solidFill>
                <a:latin typeface="Verdana"/>
                <a:cs typeface="Verdana"/>
              </a:rPr>
              <a:t>ó</a:t>
            </a:r>
            <a:r>
              <a:rPr sz="1800" b="1" dirty="0">
                <a:solidFill>
                  <a:srgbClr val="C00000"/>
                </a:solidFill>
                <a:latin typeface="Verdana"/>
                <a:cs typeface="Verdana"/>
              </a:rPr>
              <a:t>bek </a:t>
            </a:r>
            <a:r>
              <a:rPr sz="1800" b="1" dirty="0">
                <a:solidFill>
                  <a:srgbClr val="002776"/>
                </a:solidFill>
                <a:latin typeface="Verdana"/>
                <a:cs typeface="Verdana"/>
              </a:rPr>
              <a:t>p</a:t>
            </a:r>
            <a:r>
              <a:rPr sz="1800" b="1" spc="-5" dirty="0">
                <a:solidFill>
                  <a:srgbClr val="002776"/>
                </a:solidFill>
                <a:latin typeface="Verdana"/>
                <a:cs typeface="Verdana"/>
              </a:rPr>
              <a:t>aliw</a:t>
            </a:r>
            <a:endParaRPr sz="1800" dirty="0">
              <a:latin typeface="Verdana"/>
              <a:cs typeface="Verdana"/>
            </a:endParaRPr>
          </a:p>
        </p:txBody>
      </p:sp>
      <p:sp>
        <p:nvSpPr>
          <p:cNvPr id="5" name="object 5"/>
          <p:cNvSpPr/>
          <p:nvPr/>
        </p:nvSpPr>
        <p:spPr>
          <a:xfrm>
            <a:off x="706420" y="1412776"/>
            <a:ext cx="7994891" cy="369271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68350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p:nvPr/>
        </p:nvSpPr>
        <p:spPr>
          <a:xfrm>
            <a:off x="3546516" y="3029234"/>
            <a:ext cx="1824989" cy="533400"/>
          </a:xfrm>
          <a:prstGeom prst="rect">
            <a:avLst/>
          </a:prstGeom>
        </p:spPr>
        <p:txBody>
          <a:bodyPr vert="horz" wrap="square" lIns="0" tIns="0" rIns="0" bIns="0" rtlCol="0">
            <a:spAutoFit/>
          </a:bodyPr>
          <a:lstStyle/>
          <a:p>
            <a:pPr marL="12700">
              <a:lnSpc>
                <a:spcPct val="100000"/>
              </a:lnSpc>
            </a:pPr>
            <a:r>
              <a:rPr sz="4000" b="1" spc="-20" dirty="0">
                <a:solidFill>
                  <a:srgbClr val="00AF50"/>
                </a:solidFill>
                <a:latin typeface="Calibri"/>
                <a:cs typeface="Calibri"/>
              </a:rPr>
              <a:t>Bi</a:t>
            </a:r>
            <a:r>
              <a:rPr sz="4000" b="1" spc="-30" dirty="0">
                <a:solidFill>
                  <a:srgbClr val="00AF50"/>
                </a:solidFill>
                <a:latin typeface="Calibri"/>
                <a:cs typeface="Calibri"/>
              </a:rPr>
              <a:t>o</a:t>
            </a:r>
            <a:r>
              <a:rPr sz="4000" b="1" spc="-35" dirty="0">
                <a:solidFill>
                  <a:srgbClr val="00AF50"/>
                </a:solidFill>
                <a:latin typeface="Calibri"/>
                <a:cs typeface="Calibri"/>
              </a:rPr>
              <a:t>m</a:t>
            </a:r>
            <a:r>
              <a:rPr sz="4000" b="1" spc="-25" dirty="0">
                <a:solidFill>
                  <a:srgbClr val="00AF50"/>
                </a:solidFill>
                <a:latin typeface="Calibri"/>
                <a:cs typeface="Calibri"/>
              </a:rPr>
              <a:t>a</a:t>
            </a:r>
            <a:r>
              <a:rPr sz="4000" b="1" spc="-20" dirty="0">
                <a:solidFill>
                  <a:srgbClr val="00AF50"/>
                </a:solidFill>
                <a:latin typeface="Calibri"/>
                <a:cs typeface="Calibri"/>
              </a:rPr>
              <a:t>sa</a:t>
            </a:r>
            <a:endParaRPr sz="4000">
              <a:latin typeface="Calibri"/>
              <a:cs typeface="Calibri"/>
            </a:endParaRPr>
          </a:p>
        </p:txBody>
      </p:sp>
    </p:spTree>
    <p:extLst>
      <p:ext uri="{BB962C8B-B14F-4D97-AF65-F5344CB8AC3E}">
        <p14:creationId xmlns:p14="http://schemas.microsoft.com/office/powerpoint/2010/main" val="482971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p:nvPr/>
        </p:nvSpPr>
        <p:spPr>
          <a:xfrm>
            <a:off x="827532" y="1629156"/>
            <a:ext cx="2363723" cy="17708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83279" y="1644395"/>
            <a:ext cx="2633471" cy="175564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22491" y="1629156"/>
            <a:ext cx="2362198" cy="177088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7532" y="3945635"/>
            <a:ext cx="2314955" cy="190347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383279" y="3945635"/>
            <a:ext cx="2633471" cy="190347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222491" y="3945635"/>
            <a:ext cx="2362198" cy="1903475"/>
          </a:xfrm>
          <a:prstGeom prst="rect">
            <a:avLst/>
          </a:prstGeom>
          <a:blipFill>
            <a:blip r:embed="rId8" cstate="print"/>
            <a:stretch>
              <a:fillRect/>
            </a:stretch>
          </a:blipFill>
        </p:spPr>
        <p:txBody>
          <a:bodyPr wrap="square" lIns="0" tIns="0" rIns="0" bIns="0" rtlCol="0"/>
          <a:lstStyle/>
          <a:p>
            <a:endParaRPr/>
          </a:p>
        </p:txBody>
      </p:sp>
      <p:sp>
        <p:nvSpPr>
          <p:cNvPr id="10" name="Tytuł 9"/>
          <p:cNvSpPr>
            <a:spLocks noGrp="1"/>
          </p:cNvSpPr>
          <p:nvPr>
            <p:ph type="title"/>
          </p:nvPr>
        </p:nvSpPr>
        <p:spPr>
          <a:xfrm>
            <a:off x="437044" y="123664"/>
            <a:ext cx="8229600" cy="720080"/>
          </a:xfrm>
        </p:spPr>
        <p:txBody>
          <a:bodyPr/>
          <a:lstStyle/>
          <a:p>
            <a:r>
              <a:rPr lang="pl-PL" dirty="0"/>
              <a:t>Formy handlowe biomasy stosowanej do celów </a:t>
            </a:r>
            <a:r>
              <a:rPr lang="pl-PL" dirty="0" smtClean="0"/>
              <a:t>energetycznych</a:t>
            </a:r>
            <a:endParaRPr lang="pl-PL" dirty="0"/>
          </a:p>
        </p:txBody>
      </p:sp>
    </p:spTree>
    <p:extLst>
      <p:ext uri="{BB962C8B-B14F-4D97-AF65-F5344CB8AC3E}">
        <p14:creationId xmlns:p14="http://schemas.microsoft.com/office/powerpoint/2010/main" val="1674267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dirty="0"/>
              <a:t>Działania na rzecz </a:t>
            </a:r>
            <a:r>
              <a:rPr lang="pl-PL" sz="2000" dirty="0" smtClean="0"/>
              <a:t>czystości </a:t>
            </a:r>
            <a:r>
              <a:rPr lang="pl-PL" sz="2000" dirty="0"/>
              <a:t>powietrza</a:t>
            </a:r>
          </a:p>
        </p:txBody>
      </p:sp>
      <p:sp>
        <p:nvSpPr>
          <p:cNvPr id="5" name="Prostokąt 4"/>
          <p:cNvSpPr/>
          <p:nvPr/>
        </p:nvSpPr>
        <p:spPr>
          <a:xfrm>
            <a:off x="457200" y="1247854"/>
            <a:ext cx="3781214"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pl-PL" b="1" dirty="0">
                <a:solidFill>
                  <a:prstClr val="white"/>
                </a:solidFill>
              </a:rPr>
              <a:t>Ustawa o systemie monitorowania </a:t>
            </a:r>
            <a:br>
              <a:rPr lang="pl-PL" b="1" dirty="0">
                <a:solidFill>
                  <a:prstClr val="white"/>
                </a:solidFill>
              </a:rPr>
            </a:br>
            <a:r>
              <a:rPr lang="pl-PL" b="1" dirty="0">
                <a:solidFill>
                  <a:prstClr val="white"/>
                </a:solidFill>
              </a:rPr>
              <a:t>i kontroli jakości paliw </a:t>
            </a:r>
          </a:p>
        </p:txBody>
      </p:sp>
      <p:sp>
        <p:nvSpPr>
          <p:cNvPr id="7" name="Strzałka w dół 6"/>
          <p:cNvSpPr/>
          <p:nvPr/>
        </p:nvSpPr>
        <p:spPr>
          <a:xfrm>
            <a:off x="6256164" y="2160162"/>
            <a:ext cx="396081" cy="459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8" name="Strzałka w dół 7"/>
          <p:cNvSpPr/>
          <p:nvPr/>
        </p:nvSpPr>
        <p:spPr>
          <a:xfrm>
            <a:off x="2092111" y="2291404"/>
            <a:ext cx="391654" cy="32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12" name="Prostokąt zaokrąglony 16">
            <a:extLst>
              <a:ext uri="{FF2B5EF4-FFF2-40B4-BE49-F238E27FC236}">
                <a16:creationId xmlns:a16="http://schemas.microsoft.com/office/drawing/2014/main" id="{13E112EB-B30D-46FD-AF24-69A4B710A138}"/>
              </a:ext>
            </a:extLst>
          </p:cNvPr>
          <p:cNvSpPr/>
          <p:nvPr/>
        </p:nvSpPr>
        <p:spPr>
          <a:xfrm>
            <a:off x="576827" y="4149080"/>
            <a:ext cx="3422223" cy="194758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spcBef>
                <a:spcPct val="0"/>
              </a:spcBef>
              <a:buFontTx/>
              <a:buNone/>
            </a:pPr>
            <a:r>
              <a:rPr lang="pl-PL" altLang="pl-PL" b="1" dirty="0"/>
              <a:t>Obszar kontrolowany przez</a:t>
            </a:r>
            <a:r>
              <a:rPr lang="pl-PL" altLang="pl-PL" b="1" dirty="0">
                <a:solidFill>
                  <a:srgbClr val="FF0000"/>
                </a:solidFill>
              </a:rPr>
              <a:t> </a:t>
            </a:r>
            <a:r>
              <a:rPr lang="pl-PL" altLang="pl-PL" b="1" dirty="0">
                <a:solidFill>
                  <a:srgbClr val="C00000"/>
                </a:solidFill>
              </a:rPr>
              <a:t>Służbę Celną </a:t>
            </a:r>
            <a:br>
              <a:rPr lang="pl-PL" altLang="pl-PL" b="1" dirty="0">
                <a:solidFill>
                  <a:srgbClr val="C00000"/>
                </a:solidFill>
              </a:rPr>
            </a:br>
            <a:r>
              <a:rPr lang="pl-PL" altLang="pl-PL" b="1" dirty="0">
                <a:solidFill>
                  <a:srgbClr val="C00000"/>
                </a:solidFill>
              </a:rPr>
              <a:t>i Inspekcję Handlową</a:t>
            </a:r>
          </a:p>
        </p:txBody>
      </p:sp>
      <p:sp>
        <p:nvSpPr>
          <p:cNvPr id="15" name="Prostokąt zaokrąglony 16">
            <a:extLst>
              <a:ext uri="{FF2B5EF4-FFF2-40B4-BE49-F238E27FC236}">
                <a16:creationId xmlns:a16="http://schemas.microsoft.com/office/drawing/2014/main" id="{DE1E88DC-A3DE-43DD-A003-FB26137B6D12}"/>
              </a:ext>
            </a:extLst>
          </p:cNvPr>
          <p:cNvSpPr/>
          <p:nvPr/>
        </p:nvSpPr>
        <p:spPr>
          <a:xfrm>
            <a:off x="4796451" y="4149080"/>
            <a:ext cx="3422223" cy="194758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r>
              <a:rPr lang="pl-PL" altLang="pl-PL" b="1" dirty="0"/>
              <a:t>Obszar kontrolowany przez </a:t>
            </a:r>
            <a:r>
              <a:rPr lang="pl-PL" altLang="pl-PL" b="1" dirty="0">
                <a:solidFill>
                  <a:srgbClr val="C00000"/>
                </a:solidFill>
              </a:rPr>
              <a:t>pracowników jednostek samorządu terytorialnego </a:t>
            </a:r>
            <a:br>
              <a:rPr lang="pl-PL" altLang="pl-PL" b="1" dirty="0">
                <a:solidFill>
                  <a:srgbClr val="C00000"/>
                </a:solidFill>
              </a:rPr>
            </a:br>
            <a:r>
              <a:rPr lang="pl-PL" altLang="pl-PL" b="1" dirty="0">
                <a:solidFill>
                  <a:srgbClr val="C00000"/>
                </a:solidFill>
              </a:rPr>
              <a:t>i WIOŚ</a:t>
            </a:r>
          </a:p>
        </p:txBody>
      </p:sp>
      <p:sp>
        <p:nvSpPr>
          <p:cNvPr id="16" name="Prostokąt zaokrąglony 16">
            <a:extLst>
              <a:ext uri="{FF2B5EF4-FFF2-40B4-BE49-F238E27FC236}">
                <a16:creationId xmlns:a16="http://schemas.microsoft.com/office/drawing/2014/main" id="{479B5C4B-FF5C-47E9-83ED-155EC7C5BC9E}"/>
              </a:ext>
            </a:extLst>
          </p:cNvPr>
          <p:cNvSpPr/>
          <p:nvPr/>
        </p:nvSpPr>
        <p:spPr>
          <a:xfrm>
            <a:off x="576827" y="2708920"/>
            <a:ext cx="3422223" cy="126182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spcBef>
                <a:spcPct val="0"/>
              </a:spcBef>
              <a:buFontTx/>
              <a:buNone/>
            </a:pPr>
            <a:r>
              <a:rPr lang="pl-PL" altLang="pl-PL" b="1" dirty="0"/>
              <a:t>Dotyczy podmiotów </a:t>
            </a:r>
            <a:r>
              <a:rPr lang="pl-PL" altLang="pl-PL" b="1" dirty="0">
                <a:solidFill>
                  <a:srgbClr val="C00000"/>
                </a:solidFill>
              </a:rPr>
              <a:t>wprowadzających paliwo do obrotu</a:t>
            </a:r>
          </a:p>
        </p:txBody>
      </p:sp>
      <p:sp>
        <p:nvSpPr>
          <p:cNvPr id="17" name="Prostokąt zaokrąglony 16">
            <a:extLst>
              <a:ext uri="{FF2B5EF4-FFF2-40B4-BE49-F238E27FC236}">
                <a16:creationId xmlns:a16="http://schemas.microsoft.com/office/drawing/2014/main" id="{7EB136DE-4E90-4C5B-AC1C-A3F2DC99C306}"/>
              </a:ext>
            </a:extLst>
          </p:cNvPr>
          <p:cNvSpPr/>
          <p:nvPr/>
        </p:nvSpPr>
        <p:spPr>
          <a:xfrm>
            <a:off x="4769061" y="2708920"/>
            <a:ext cx="3422223" cy="126182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spcBef>
                <a:spcPct val="0"/>
              </a:spcBef>
              <a:buFontTx/>
              <a:buNone/>
            </a:pPr>
            <a:r>
              <a:rPr lang="pl-PL" altLang="pl-PL" b="1" dirty="0"/>
              <a:t>Dotyczy podmiotów </a:t>
            </a:r>
            <a:r>
              <a:rPr lang="pl-PL" altLang="pl-PL" b="1" dirty="0">
                <a:solidFill>
                  <a:srgbClr val="C00000"/>
                </a:solidFill>
              </a:rPr>
              <a:t>użytkujących paliwo </a:t>
            </a:r>
          </a:p>
        </p:txBody>
      </p:sp>
      <p:sp>
        <p:nvSpPr>
          <p:cNvPr id="18" name="Prostokąt 17">
            <a:extLst>
              <a:ext uri="{FF2B5EF4-FFF2-40B4-BE49-F238E27FC236}">
                <a16:creationId xmlns:a16="http://schemas.microsoft.com/office/drawing/2014/main" id="{84B7B0CF-4993-4BA3-8BBB-471020EDE4CF}"/>
              </a:ext>
            </a:extLst>
          </p:cNvPr>
          <p:cNvSpPr/>
          <p:nvPr/>
        </p:nvSpPr>
        <p:spPr>
          <a:xfrm>
            <a:off x="4618001" y="1264158"/>
            <a:ext cx="3672408" cy="58477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pl-PL" altLang="pl-PL" sz="1600" b="1" dirty="0"/>
              <a:t>UCHWAŁY SEJMIKÓW WOJEWÓDZTW</a:t>
            </a:r>
            <a:endParaRPr lang="pl-PL" sz="1600" b="1" dirty="0">
              <a:solidFill>
                <a:schemeClr val="tx1">
                  <a:lumMod val="20000"/>
                  <a:lumOff val="80000"/>
                </a:schemeClr>
              </a:solidFill>
            </a:endParaRPr>
          </a:p>
        </p:txBody>
      </p:sp>
    </p:spTree>
    <p:extLst>
      <p:ext uri="{BB962C8B-B14F-4D97-AF65-F5344CB8AC3E}">
        <p14:creationId xmlns:p14="http://schemas.microsoft.com/office/powerpoint/2010/main" val="17956642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p:nvPr/>
        </p:nvSpPr>
        <p:spPr>
          <a:xfrm>
            <a:off x="600456" y="1563624"/>
            <a:ext cx="4369307" cy="352958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73074" y="5374385"/>
            <a:ext cx="6911340" cy="307777"/>
          </a:xfrm>
          <a:prstGeom prst="rect">
            <a:avLst/>
          </a:prstGeom>
          <a:solidFill>
            <a:srgbClr val="29619F"/>
          </a:solidFill>
        </p:spPr>
        <p:txBody>
          <a:bodyPr vert="horz" wrap="square" lIns="0" tIns="0" rIns="0" bIns="0" rtlCol="0">
            <a:spAutoFit/>
          </a:bodyPr>
          <a:lstStyle/>
          <a:p>
            <a:pPr marL="755650">
              <a:lnSpc>
                <a:spcPct val="100000"/>
              </a:lnSpc>
            </a:pPr>
            <a:r>
              <a:rPr sz="2000" b="1" spc="-5" dirty="0">
                <a:solidFill>
                  <a:schemeClr val="bg1"/>
                </a:solidFill>
                <a:latin typeface="Calibri"/>
                <a:cs typeface="Calibri"/>
              </a:rPr>
              <a:t>Wi</a:t>
            </a:r>
            <a:r>
              <a:rPr sz="2000" b="1" dirty="0">
                <a:solidFill>
                  <a:schemeClr val="bg1"/>
                </a:solidFill>
                <a:latin typeface="Calibri"/>
                <a:cs typeface="Calibri"/>
              </a:rPr>
              <a:t>doc</a:t>
            </a:r>
            <a:r>
              <a:rPr sz="2000" b="1" spc="-5" dirty="0">
                <a:solidFill>
                  <a:schemeClr val="bg1"/>
                </a:solidFill>
                <a:latin typeface="Calibri"/>
                <a:cs typeface="Calibri"/>
              </a:rPr>
              <a:t>z</a:t>
            </a:r>
            <a:r>
              <a:rPr sz="2000" b="1" dirty="0">
                <a:solidFill>
                  <a:schemeClr val="bg1"/>
                </a:solidFill>
                <a:latin typeface="Calibri"/>
                <a:cs typeface="Calibri"/>
              </a:rPr>
              <a:t>ne</a:t>
            </a:r>
            <a:r>
              <a:rPr sz="2000" b="1" spc="-10" dirty="0">
                <a:solidFill>
                  <a:schemeClr val="bg1"/>
                </a:solidFill>
                <a:latin typeface="Calibri"/>
                <a:cs typeface="Calibri"/>
              </a:rPr>
              <a:t> </a:t>
            </a:r>
            <a:r>
              <a:rPr sz="2000" b="1" spc="-30" dirty="0">
                <a:solidFill>
                  <a:schemeClr val="bg1"/>
                </a:solidFill>
                <a:latin typeface="Calibri"/>
                <a:cs typeface="Calibri"/>
              </a:rPr>
              <a:t>z</a:t>
            </a:r>
            <a:r>
              <a:rPr sz="2000" b="1" spc="-10" dirty="0">
                <a:solidFill>
                  <a:schemeClr val="bg1"/>
                </a:solidFill>
                <a:latin typeface="Calibri"/>
                <a:cs typeface="Calibri"/>
              </a:rPr>
              <a:t>a</a:t>
            </a:r>
            <a:r>
              <a:rPr sz="2000" b="1" dirty="0">
                <a:solidFill>
                  <a:schemeClr val="bg1"/>
                </a:solidFill>
                <a:latin typeface="Calibri"/>
                <a:cs typeface="Calibri"/>
              </a:rPr>
              <a:t>n</a:t>
            </a:r>
            <a:r>
              <a:rPr sz="2000" b="1" spc="-5" dirty="0">
                <a:solidFill>
                  <a:schemeClr val="bg1"/>
                </a:solidFill>
                <a:latin typeface="Calibri"/>
                <a:cs typeface="Calibri"/>
              </a:rPr>
              <a:t>i</a:t>
            </a:r>
            <a:r>
              <a:rPr sz="2000" b="1" dirty="0">
                <a:solidFill>
                  <a:schemeClr val="bg1"/>
                </a:solidFill>
                <a:latin typeface="Calibri"/>
                <a:cs typeface="Calibri"/>
              </a:rPr>
              <a:t>ec</a:t>
            </a:r>
            <a:r>
              <a:rPr sz="2000" b="1" spc="-20" dirty="0">
                <a:solidFill>
                  <a:schemeClr val="bg1"/>
                </a:solidFill>
                <a:latin typeface="Calibri"/>
                <a:cs typeface="Calibri"/>
              </a:rPr>
              <a:t>z</a:t>
            </a:r>
            <a:r>
              <a:rPr sz="2000" b="1" spc="-15" dirty="0">
                <a:solidFill>
                  <a:schemeClr val="bg1"/>
                </a:solidFill>
                <a:latin typeface="Calibri"/>
                <a:cs typeface="Calibri"/>
              </a:rPr>
              <a:t>y</a:t>
            </a:r>
            <a:r>
              <a:rPr sz="2000" b="1" spc="-10" dirty="0">
                <a:solidFill>
                  <a:schemeClr val="bg1"/>
                </a:solidFill>
                <a:latin typeface="Calibri"/>
                <a:cs typeface="Calibri"/>
              </a:rPr>
              <a:t>s</a:t>
            </a:r>
            <a:r>
              <a:rPr sz="2000" b="1" spc="-40" dirty="0">
                <a:solidFill>
                  <a:schemeClr val="bg1"/>
                </a:solidFill>
                <a:latin typeface="Calibri"/>
                <a:cs typeface="Calibri"/>
              </a:rPr>
              <a:t>z</a:t>
            </a:r>
            <a:r>
              <a:rPr sz="2000" b="1" dirty="0">
                <a:solidFill>
                  <a:schemeClr val="bg1"/>
                </a:solidFill>
                <a:latin typeface="Calibri"/>
                <a:cs typeface="Calibri"/>
              </a:rPr>
              <a:t>c</a:t>
            </a:r>
            <a:r>
              <a:rPr sz="2000" b="1" spc="-40" dirty="0">
                <a:solidFill>
                  <a:schemeClr val="bg1"/>
                </a:solidFill>
                <a:latin typeface="Calibri"/>
                <a:cs typeface="Calibri"/>
              </a:rPr>
              <a:t>z</a:t>
            </a:r>
            <a:r>
              <a:rPr sz="2000" b="1" dirty="0">
                <a:solidFill>
                  <a:schemeClr val="bg1"/>
                </a:solidFill>
                <a:latin typeface="Calibri"/>
                <a:cs typeface="Calibri"/>
              </a:rPr>
              <a:t>en</a:t>
            </a:r>
            <a:r>
              <a:rPr sz="2000" b="1" spc="-5" dirty="0">
                <a:solidFill>
                  <a:schemeClr val="bg1"/>
                </a:solidFill>
                <a:latin typeface="Calibri"/>
                <a:cs typeface="Calibri"/>
              </a:rPr>
              <a:t>i</a:t>
            </a:r>
            <a:r>
              <a:rPr sz="2000" b="1" dirty="0">
                <a:solidFill>
                  <a:schemeClr val="bg1"/>
                </a:solidFill>
                <a:latin typeface="Calibri"/>
                <a:cs typeface="Calibri"/>
              </a:rPr>
              <a:t>a</a:t>
            </a:r>
            <a:r>
              <a:rPr sz="2000" b="1" spc="-5" dirty="0">
                <a:solidFill>
                  <a:schemeClr val="bg1"/>
                </a:solidFill>
                <a:latin typeface="Calibri"/>
                <a:cs typeface="Calibri"/>
              </a:rPr>
              <a:t> </a:t>
            </a:r>
            <a:r>
              <a:rPr sz="2000" b="1" dirty="0">
                <a:solidFill>
                  <a:schemeClr val="bg1"/>
                </a:solidFill>
                <a:latin typeface="Calibri"/>
                <a:cs typeface="Calibri"/>
              </a:rPr>
              <a:t>t</a:t>
            </a:r>
            <a:r>
              <a:rPr sz="2000" b="1" spc="-20" dirty="0">
                <a:solidFill>
                  <a:schemeClr val="bg1"/>
                </a:solidFill>
                <a:latin typeface="Calibri"/>
                <a:cs typeface="Calibri"/>
              </a:rPr>
              <a:t>w</a:t>
            </a:r>
            <a:r>
              <a:rPr sz="2000" b="1" dirty="0">
                <a:solidFill>
                  <a:schemeClr val="bg1"/>
                </a:solidFill>
                <a:latin typeface="Calibri"/>
                <a:cs typeface="Calibri"/>
              </a:rPr>
              <a:t>o</a:t>
            </a:r>
            <a:r>
              <a:rPr sz="2000" b="1" spc="-5" dirty="0">
                <a:solidFill>
                  <a:schemeClr val="bg1"/>
                </a:solidFill>
                <a:latin typeface="Calibri"/>
                <a:cs typeface="Calibri"/>
              </a:rPr>
              <a:t>r</a:t>
            </a:r>
            <a:r>
              <a:rPr sz="2000" b="1" spc="-20" dirty="0">
                <a:solidFill>
                  <a:schemeClr val="bg1"/>
                </a:solidFill>
                <a:latin typeface="Calibri"/>
                <a:cs typeface="Calibri"/>
              </a:rPr>
              <a:t>z</a:t>
            </a:r>
            <a:r>
              <a:rPr sz="2000" b="1" spc="10" dirty="0">
                <a:solidFill>
                  <a:schemeClr val="bg1"/>
                </a:solidFill>
                <a:latin typeface="Calibri"/>
                <a:cs typeface="Calibri"/>
              </a:rPr>
              <a:t>y</a:t>
            </a:r>
            <a:r>
              <a:rPr sz="2000" b="1" spc="-30" dirty="0">
                <a:solidFill>
                  <a:schemeClr val="bg1"/>
                </a:solidFill>
                <a:latin typeface="Calibri"/>
                <a:cs typeface="Calibri"/>
              </a:rPr>
              <a:t>w</a:t>
            </a:r>
            <a:r>
              <a:rPr sz="2000" b="1" spc="-10" dirty="0">
                <a:solidFill>
                  <a:schemeClr val="bg1"/>
                </a:solidFill>
                <a:latin typeface="Calibri"/>
                <a:cs typeface="Calibri"/>
              </a:rPr>
              <a:t>a</a:t>
            </a:r>
            <a:r>
              <a:rPr sz="2000" b="1" dirty="0">
                <a:solidFill>
                  <a:schemeClr val="bg1"/>
                </a:solidFill>
                <a:latin typeface="Calibri"/>
                <a:cs typeface="Calibri"/>
              </a:rPr>
              <a:t>mi</a:t>
            </a:r>
            <a:r>
              <a:rPr sz="2000" b="1" spc="-10" dirty="0">
                <a:solidFill>
                  <a:schemeClr val="bg1"/>
                </a:solidFill>
                <a:latin typeface="Calibri"/>
                <a:cs typeface="Calibri"/>
              </a:rPr>
              <a:t> s</a:t>
            </a:r>
            <a:r>
              <a:rPr sz="2000" b="1" spc="-5" dirty="0">
                <a:solidFill>
                  <a:schemeClr val="bg1"/>
                </a:solidFill>
                <a:latin typeface="Calibri"/>
                <a:cs typeface="Calibri"/>
              </a:rPr>
              <a:t>z</a:t>
            </a:r>
            <a:r>
              <a:rPr sz="2000" b="1" dirty="0">
                <a:solidFill>
                  <a:schemeClr val="bg1"/>
                </a:solidFill>
                <a:latin typeface="Calibri"/>
                <a:cs typeface="Calibri"/>
              </a:rPr>
              <a:t>tuc</a:t>
            </a:r>
            <a:r>
              <a:rPr sz="2000" b="1" spc="-5" dirty="0">
                <a:solidFill>
                  <a:schemeClr val="bg1"/>
                </a:solidFill>
                <a:latin typeface="Calibri"/>
                <a:cs typeface="Calibri"/>
              </a:rPr>
              <a:t>z</a:t>
            </a:r>
            <a:r>
              <a:rPr sz="2000" b="1" spc="-35" dirty="0">
                <a:solidFill>
                  <a:schemeClr val="bg1"/>
                </a:solidFill>
                <a:latin typeface="Calibri"/>
                <a:cs typeface="Calibri"/>
              </a:rPr>
              <a:t>n</a:t>
            </a:r>
            <a:r>
              <a:rPr sz="2000" b="1" spc="-5" dirty="0">
                <a:solidFill>
                  <a:schemeClr val="bg1"/>
                </a:solidFill>
                <a:latin typeface="Calibri"/>
                <a:cs typeface="Calibri"/>
              </a:rPr>
              <a:t>y</a:t>
            </a:r>
            <a:r>
              <a:rPr sz="2000" b="1" dirty="0">
                <a:solidFill>
                  <a:schemeClr val="bg1"/>
                </a:solidFill>
                <a:latin typeface="Calibri"/>
                <a:cs typeface="Calibri"/>
              </a:rPr>
              <a:t>mi</a:t>
            </a:r>
            <a:endParaRPr sz="2000">
              <a:solidFill>
                <a:schemeClr val="bg1"/>
              </a:solidFill>
              <a:latin typeface="Calibri"/>
              <a:cs typeface="Calibri"/>
            </a:endParaRPr>
          </a:p>
        </p:txBody>
      </p:sp>
      <p:sp>
        <p:nvSpPr>
          <p:cNvPr id="6" name="object 6"/>
          <p:cNvSpPr/>
          <p:nvPr/>
        </p:nvSpPr>
        <p:spPr>
          <a:xfrm>
            <a:off x="4786883" y="1563623"/>
            <a:ext cx="4239767" cy="3529583"/>
          </a:xfrm>
          <a:prstGeom prst="rect">
            <a:avLst/>
          </a:prstGeom>
          <a:blipFill>
            <a:blip r:embed="rId4" cstate="print"/>
            <a:stretch>
              <a:fillRect/>
            </a:stretch>
          </a:blipFill>
        </p:spPr>
        <p:txBody>
          <a:bodyPr wrap="square" lIns="0" tIns="0" rIns="0" bIns="0" rtlCol="0"/>
          <a:lstStyle/>
          <a:p>
            <a:endParaRPr/>
          </a:p>
        </p:txBody>
      </p:sp>
      <p:sp>
        <p:nvSpPr>
          <p:cNvPr id="7" name="Tytuł 6"/>
          <p:cNvSpPr>
            <a:spLocks noGrp="1"/>
          </p:cNvSpPr>
          <p:nvPr>
            <p:ph type="title"/>
          </p:nvPr>
        </p:nvSpPr>
        <p:spPr>
          <a:xfrm>
            <a:off x="431321" y="101140"/>
            <a:ext cx="8229600" cy="720080"/>
          </a:xfrm>
        </p:spPr>
        <p:txBody>
          <a:bodyPr/>
          <a:lstStyle/>
          <a:p>
            <a:r>
              <a:rPr lang="pl-PL" dirty="0"/>
              <a:t>Zanieczyszczenia biomasy stosowanej do celów </a:t>
            </a:r>
            <a:r>
              <a:rPr lang="pl-PL" dirty="0" smtClean="0"/>
              <a:t>energetycznych</a:t>
            </a:r>
            <a:endParaRPr lang="pl-PL" dirty="0"/>
          </a:p>
        </p:txBody>
      </p:sp>
    </p:spTree>
    <p:extLst>
      <p:ext uri="{BB962C8B-B14F-4D97-AF65-F5344CB8AC3E}">
        <p14:creationId xmlns:p14="http://schemas.microsoft.com/office/powerpoint/2010/main" val="2381221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57200" y="260204"/>
            <a:ext cx="8229600" cy="576508"/>
          </a:xfrm>
          <a:prstGeom prst="rect">
            <a:avLst/>
          </a:prstGeom>
        </p:spPr>
        <p:txBody>
          <a:bodyPr vert="horz" wrap="square" lIns="0" tIns="266132" rIns="0" bIns="0" rtlCol="0">
            <a:spAutoFit/>
          </a:bodyPr>
          <a:lstStyle/>
          <a:p>
            <a:pPr marL="12700" marR="5080">
              <a:defRPr/>
            </a:pPr>
            <a:r>
              <a:rPr sz="2000" b="1" dirty="0">
                <a:solidFill>
                  <a:srgbClr val="002776"/>
                </a:solidFill>
                <a:latin typeface="+mj-lt"/>
                <a:cs typeface="+mj-cs"/>
              </a:rPr>
              <a:t>Drewno opałowe?</a:t>
            </a:r>
          </a:p>
        </p:txBody>
      </p:sp>
      <p:sp>
        <p:nvSpPr>
          <p:cNvPr id="4" name="object 4"/>
          <p:cNvSpPr/>
          <p:nvPr/>
        </p:nvSpPr>
        <p:spPr>
          <a:xfrm>
            <a:off x="970788" y="906780"/>
            <a:ext cx="7763255" cy="517702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991749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5676" y="843959"/>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p:nvPr/>
        </p:nvSpPr>
        <p:spPr>
          <a:xfrm>
            <a:off x="586740" y="1219200"/>
            <a:ext cx="8535923" cy="4419599"/>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57200" y="217600"/>
            <a:ext cx="8229600" cy="619112"/>
          </a:xfrm>
          <a:prstGeom prst="rect">
            <a:avLst/>
          </a:prstGeom>
        </p:spPr>
        <p:txBody>
          <a:bodyPr vert="horz" wrap="square" lIns="0" tIns="308324" rIns="0" bIns="0" rtlCol="0">
            <a:spAutoFit/>
          </a:bodyPr>
          <a:lstStyle/>
          <a:p>
            <a:pPr marL="12700" marR="5080">
              <a:lnSpc>
                <a:spcPct val="100000"/>
              </a:lnSpc>
              <a:defRPr/>
            </a:pPr>
            <a:r>
              <a:rPr sz="2000" b="1" dirty="0">
                <a:solidFill>
                  <a:srgbClr val="002776"/>
                </a:solidFill>
                <a:latin typeface="+mj-lt"/>
                <a:cs typeface="+mj-cs"/>
              </a:rPr>
              <a:t>Drewno opałowe?</a:t>
            </a:r>
          </a:p>
        </p:txBody>
      </p:sp>
    </p:spTree>
    <p:extLst>
      <p:ext uri="{BB962C8B-B14F-4D97-AF65-F5344CB8AC3E}">
        <p14:creationId xmlns:p14="http://schemas.microsoft.com/office/powerpoint/2010/main" val="873506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ole tekstowe 4"/>
          <p:cNvSpPr txBox="1">
            <a:spLocks noChangeArrowheads="1"/>
          </p:cNvSpPr>
          <p:nvPr/>
        </p:nvSpPr>
        <p:spPr bwMode="auto">
          <a:xfrm>
            <a:off x="482350" y="539237"/>
            <a:ext cx="8283169" cy="646331"/>
          </a:xfrm>
          <a:prstGeom prst="rect">
            <a:avLst/>
          </a:prstGeom>
          <a:noFill/>
          <a:ln w="9525">
            <a:noFill/>
            <a:miter lim="800000"/>
            <a:headEnd/>
            <a:tailEnd/>
          </a:ln>
        </p:spPr>
        <p:txBody>
          <a:bodyPr wrap="square">
            <a:spAutoFit/>
          </a:bodyPr>
          <a:lstStyle/>
          <a:p>
            <a:r>
              <a:rPr lang="pl-PL" sz="2000" b="1" dirty="0" smtClean="0">
                <a:solidFill>
                  <a:srgbClr val="002776"/>
                </a:solidFill>
                <a:latin typeface="+mn-lt"/>
              </a:rPr>
              <a:t/>
            </a:r>
            <a:br>
              <a:rPr lang="pl-PL" sz="2000" b="1" dirty="0" smtClean="0">
                <a:solidFill>
                  <a:srgbClr val="002776"/>
                </a:solidFill>
                <a:latin typeface="+mn-lt"/>
              </a:rPr>
            </a:br>
            <a:r>
              <a:rPr lang="pl-PL" sz="1600" b="1" dirty="0" smtClean="0">
                <a:solidFill>
                  <a:srgbClr val="002776"/>
                </a:solidFill>
                <a:latin typeface="+mn-lt"/>
              </a:rPr>
              <a:t>dlaczego </a:t>
            </a:r>
            <a:r>
              <a:rPr lang="pl-PL" sz="1600" b="1" dirty="0">
                <a:solidFill>
                  <a:srgbClr val="002776"/>
                </a:solidFill>
                <a:latin typeface="+mn-lt"/>
              </a:rPr>
              <a:t>uchwała zakazuje opalania drewnem o wilgotności &gt;20 % ?</a:t>
            </a:r>
          </a:p>
        </p:txBody>
      </p:sp>
      <p:graphicFrame>
        <p:nvGraphicFramePr>
          <p:cNvPr id="2" name="Diagram 1"/>
          <p:cNvGraphicFramePr/>
          <p:nvPr/>
        </p:nvGraphicFramePr>
        <p:xfrm>
          <a:off x="467543" y="2060848"/>
          <a:ext cx="820891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upa 13"/>
          <p:cNvGrpSpPr/>
          <p:nvPr/>
        </p:nvGrpSpPr>
        <p:grpSpPr>
          <a:xfrm>
            <a:off x="932765" y="3006070"/>
            <a:ext cx="7344816" cy="511614"/>
            <a:chOff x="899592" y="2256055"/>
            <a:chExt cx="7344816" cy="511614"/>
          </a:xfrm>
        </p:grpSpPr>
        <p:sp>
          <p:nvSpPr>
            <p:cNvPr id="4" name="Prostokąt zaokrąglony 3"/>
            <p:cNvSpPr/>
            <p:nvPr/>
          </p:nvSpPr>
          <p:spPr>
            <a:xfrm>
              <a:off x="899592" y="2263613"/>
              <a:ext cx="792088" cy="504056"/>
            </a:xfrm>
            <a:prstGeom prst="roundRect">
              <a:avLst/>
            </a:prstGeom>
            <a:blipFill>
              <a:blip r:embed="rId8">
                <a:extLst>
                  <a:ext uri="{BEBA8EAE-BF5A-486C-A8C5-ECC9F3942E4B}">
                    <a14:imgProps xmlns:a14="http://schemas.microsoft.com/office/drawing/2010/main">
                      <a14:imgLayer r:embed="rId9">
                        <a14:imgEffect>
                          <a14:brightnessContrast bright="2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zaokrąglony 7"/>
            <p:cNvSpPr/>
            <p:nvPr/>
          </p:nvSpPr>
          <p:spPr>
            <a:xfrm>
              <a:off x="2195736" y="2263613"/>
              <a:ext cx="792088" cy="504056"/>
            </a:xfrm>
            <a:prstGeom prst="roundRect">
              <a:avLst/>
            </a:prstGeom>
            <a:blipFill>
              <a:blip r:embed="rId10">
                <a:extLst>
                  <a:ext uri="{BEBA8EAE-BF5A-486C-A8C5-ECC9F3942E4B}">
                    <a14:imgProps xmlns:a14="http://schemas.microsoft.com/office/drawing/2010/main">
                      <a14:imgLayer r:embed="rId9">
                        <a14:imgEffect>
                          <a14:brightnessContrast bright="9000" contrast="5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y 8"/>
            <p:cNvSpPr/>
            <p:nvPr/>
          </p:nvSpPr>
          <p:spPr>
            <a:xfrm>
              <a:off x="3491880" y="2263613"/>
              <a:ext cx="792088" cy="504056"/>
            </a:xfrm>
            <a:prstGeom prst="roundRect">
              <a:avLst/>
            </a:prstGeom>
            <a:blipFill>
              <a:blip r:embed="rId11">
                <a:extLst>
                  <a:ext uri="{BEBA8EAE-BF5A-486C-A8C5-ECC9F3942E4B}">
                    <a14:imgProps xmlns:a14="http://schemas.microsoft.com/office/drawing/2010/main">
                      <a14:imgLayer r:embed="rId9">
                        <a14:imgEffect>
                          <a14:brightnessContrast bright="-7000" contrast="74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y 9"/>
            <p:cNvSpPr/>
            <p:nvPr/>
          </p:nvSpPr>
          <p:spPr>
            <a:xfrm>
              <a:off x="4860032" y="2262203"/>
              <a:ext cx="792088" cy="504056"/>
            </a:xfrm>
            <a:prstGeom prst="roundRect">
              <a:avLst/>
            </a:prstGeom>
            <a:blipFill>
              <a:blip r:embed="rId12">
                <a:extLst>
                  <a:ext uri="{BEBA8EAE-BF5A-486C-A8C5-ECC9F3942E4B}">
                    <a14:imgProps xmlns:a14="http://schemas.microsoft.com/office/drawing/2010/main">
                      <a14:imgLayer r:embed="rId9">
                        <a14:imgEffect>
                          <a14:brightnessContrast bright="14000" contrast="6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zaokrąglony 10"/>
            <p:cNvSpPr/>
            <p:nvPr/>
          </p:nvSpPr>
          <p:spPr>
            <a:xfrm>
              <a:off x="6156176" y="2256055"/>
              <a:ext cx="792088" cy="504056"/>
            </a:xfrm>
            <a:prstGeom prst="roundRect">
              <a:avLst/>
            </a:prstGeom>
            <a:blipFill>
              <a:blip r:embed="rId13">
                <a:extLst>
                  <a:ext uri="{BEBA8EAE-BF5A-486C-A8C5-ECC9F3942E4B}">
                    <a14:imgProps xmlns:a14="http://schemas.microsoft.com/office/drawing/2010/main">
                      <a14:imgLayer r:embed="rId9">
                        <a14:imgEffect>
                          <a14:brightnessContrast bright="27000" contrast="39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y 11"/>
            <p:cNvSpPr/>
            <p:nvPr/>
          </p:nvSpPr>
          <p:spPr>
            <a:xfrm>
              <a:off x="7452320" y="2263613"/>
              <a:ext cx="792088" cy="504056"/>
            </a:xfrm>
            <a:prstGeom prst="roundRect">
              <a:avLst/>
            </a:prstGeom>
            <a:blipFill>
              <a:blip r:embed="rId14">
                <a:extLst>
                  <a:ext uri="{BEBA8EAE-BF5A-486C-A8C5-ECC9F3942E4B}">
                    <a14:imgProps xmlns:a14="http://schemas.microsoft.com/office/drawing/2010/main">
                      <a14:imgLayer r:embed="rId9">
                        <a14:imgEffect>
                          <a14:brightnessContrast bright="-36000" contrast="9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6" name="Chmurka 15"/>
          <p:cNvSpPr/>
          <p:nvPr/>
        </p:nvSpPr>
        <p:spPr>
          <a:xfrm>
            <a:off x="2231740" y="2760530"/>
            <a:ext cx="864096" cy="438196"/>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Chmurka 19"/>
          <p:cNvSpPr/>
          <p:nvPr/>
        </p:nvSpPr>
        <p:spPr>
          <a:xfrm>
            <a:off x="3453045" y="2794530"/>
            <a:ext cx="864096" cy="438196"/>
          </a:xfrm>
          <a:prstGeom prst="cloud">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Chmurka 20"/>
          <p:cNvSpPr/>
          <p:nvPr/>
        </p:nvSpPr>
        <p:spPr>
          <a:xfrm>
            <a:off x="3347864" y="2590521"/>
            <a:ext cx="864096" cy="438196"/>
          </a:xfrm>
          <a:prstGeom prst="cloud">
            <a:avLst/>
          </a:prstGeom>
          <a:solidFill>
            <a:srgbClr val="5252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Chmurka 23"/>
          <p:cNvSpPr/>
          <p:nvPr/>
        </p:nvSpPr>
        <p:spPr>
          <a:xfrm>
            <a:off x="4788024" y="2760530"/>
            <a:ext cx="864096" cy="438196"/>
          </a:xfrm>
          <a:prstGeom prst="cloud">
            <a:avLst/>
          </a:prstGeom>
          <a:gradFill flip="none" rotWithShape="1">
            <a:gsLst>
              <a:gs pos="0">
                <a:srgbClr val="5E9EFF"/>
              </a:gs>
              <a:gs pos="16000">
                <a:srgbClr val="85C2FF"/>
              </a:gs>
              <a:gs pos="44000">
                <a:srgbClr val="FFF4D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Chmurka 29"/>
          <p:cNvSpPr/>
          <p:nvPr/>
        </p:nvSpPr>
        <p:spPr>
          <a:xfrm>
            <a:off x="6113749" y="2979628"/>
            <a:ext cx="864096" cy="438196"/>
          </a:xfrm>
          <a:prstGeom prst="cloud">
            <a:avLst/>
          </a:prstGeom>
          <a:gradFill flip="none" rotWithShape="1">
            <a:gsLst>
              <a:gs pos="0">
                <a:schemeClr val="tx1">
                  <a:lumMod val="40000"/>
                  <a:lumOff val="60000"/>
                </a:schemeClr>
              </a:gs>
              <a:gs pos="50000">
                <a:srgbClr val="FFF4D1">
                  <a:shade val="67500"/>
                  <a:satMod val="115000"/>
                </a:srgbClr>
              </a:gs>
              <a:gs pos="100000">
                <a:srgbClr val="FFF4D1">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19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21399" y="2412339"/>
            <a:ext cx="706608" cy="108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2499" y="2545835"/>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25499" y="2193888"/>
            <a:ext cx="879646" cy="135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2563140"/>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64645" y="2559509"/>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16890" y="2711368"/>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pole tekstowe 25"/>
          <p:cNvSpPr txBox="1"/>
          <p:nvPr/>
        </p:nvSpPr>
        <p:spPr>
          <a:xfrm>
            <a:off x="755576" y="1478356"/>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&lt;50°C</a:t>
            </a:r>
          </a:p>
        </p:txBody>
      </p:sp>
      <p:sp>
        <p:nvSpPr>
          <p:cNvPr id="40" name="pole tekstowe 39"/>
          <p:cNvSpPr txBox="1"/>
          <p:nvPr/>
        </p:nvSpPr>
        <p:spPr>
          <a:xfrm>
            <a:off x="2015716" y="1478357"/>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100°C</a:t>
            </a:r>
          </a:p>
        </p:txBody>
      </p:sp>
      <p:sp>
        <p:nvSpPr>
          <p:cNvPr id="41" name="pole tekstowe 40"/>
          <p:cNvSpPr txBox="1"/>
          <p:nvPr/>
        </p:nvSpPr>
        <p:spPr>
          <a:xfrm>
            <a:off x="3274765" y="1478358"/>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200°C</a:t>
            </a:r>
          </a:p>
        </p:txBody>
      </p:sp>
      <p:sp>
        <p:nvSpPr>
          <p:cNvPr id="42" name="pole tekstowe 41"/>
          <p:cNvSpPr txBox="1"/>
          <p:nvPr/>
        </p:nvSpPr>
        <p:spPr>
          <a:xfrm>
            <a:off x="4680012" y="1479567"/>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250°C</a:t>
            </a:r>
          </a:p>
        </p:txBody>
      </p:sp>
      <p:sp>
        <p:nvSpPr>
          <p:cNvPr id="43" name="pole tekstowe 42"/>
          <p:cNvSpPr txBox="1"/>
          <p:nvPr/>
        </p:nvSpPr>
        <p:spPr>
          <a:xfrm>
            <a:off x="6005737" y="1478963"/>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400°C</a:t>
            </a:r>
          </a:p>
        </p:txBody>
      </p:sp>
      <p:sp>
        <p:nvSpPr>
          <p:cNvPr id="44" name="pole tekstowe 43"/>
          <p:cNvSpPr txBox="1"/>
          <p:nvPr/>
        </p:nvSpPr>
        <p:spPr>
          <a:xfrm>
            <a:off x="7271717" y="1478359"/>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500°C</a:t>
            </a:r>
          </a:p>
        </p:txBody>
      </p:sp>
      <p:sp>
        <p:nvSpPr>
          <p:cNvPr id="31" name="Chmurka 30"/>
          <p:cNvSpPr/>
          <p:nvPr/>
        </p:nvSpPr>
        <p:spPr>
          <a:xfrm>
            <a:off x="4896036" y="2551977"/>
            <a:ext cx="864096" cy="438196"/>
          </a:xfrm>
          <a:prstGeom prst="cloud">
            <a:avLst/>
          </a:prstGeom>
          <a:solidFill>
            <a:srgbClr val="939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Prostokąt zaokrąglony 31"/>
          <p:cNvSpPr/>
          <p:nvPr/>
        </p:nvSpPr>
        <p:spPr>
          <a:xfrm>
            <a:off x="1978620" y="1217917"/>
            <a:ext cx="2592287" cy="5072498"/>
          </a:xfrm>
          <a:prstGeom prst="roundRect">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Wybuch  2 16"/>
          <p:cNvSpPr/>
          <p:nvPr/>
        </p:nvSpPr>
        <p:spPr>
          <a:xfrm>
            <a:off x="4950042" y="2596445"/>
            <a:ext cx="540060" cy="520025"/>
          </a:xfrm>
          <a:prstGeom prst="irregularSeal2">
            <a:avLst/>
          </a:prstGeom>
          <a:gradFill>
            <a:gsLst>
              <a:gs pos="0">
                <a:srgbClr val="FFFF00"/>
              </a:gs>
              <a:gs pos="100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Chmurka 36"/>
          <p:cNvSpPr/>
          <p:nvPr/>
        </p:nvSpPr>
        <p:spPr>
          <a:xfrm>
            <a:off x="3532587" y="2492603"/>
            <a:ext cx="864096" cy="437530"/>
          </a:xfrm>
          <a:prstGeom prst="cloud">
            <a:avLst/>
          </a:prstGeom>
          <a:solidFill>
            <a:srgbClr val="939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Tytuł 2"/>
          <p:cNvSpPr>
            <a:spLocks noGrp="1"/>
          </p:cNvSpPr>
          <p:nvPr>
            <p:ph type="title"/>
          </p:nvPr>
        </p:nvSpPr>
        <p:spPr/>
        <p:txBody>
          <a:bodyPr/>
          <a:lstStyle/>
          <a:p>
            <a:r>
              <a:rPr lang="pl-PL" sz="2000" dirty="0"/>
              <a:t>Etapy spalania drewna</a:t>
            </a:r>
          </a:p>
        </p:txBody>
      </p:sp>
    </p:spTree>
    <p:extLst>
      <p:ext uri="{BB962C8B-B14F-4D97-AF65-F5344CB8AC3E}">
        <p14:creationId xmlns:p14="http://schemas.microsoft.com/office/powerpoint/2010/main" val="30945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57200" y="288027"/>
            <a:ext cx="8229600" cy="548685"/>
          </a:xfrm>
          <a:prstGeom prst="rect">
            <a:avLst/>
          </a:prstGeom>
        </p:spPr>
        <p:txBody>
          <a:bodyPr vert="horz" wrap="square" lIns="0" tIns="238579" rIns="0" bIns="0" rtlCol="0">
            <a:spAutoFit/>
          </a:bodyPr>
          <a:lstStyle/>
          <a:p>
            <a:pPr marL="12700" marR="5080">
              <a:defRPr/>
            </a:pPr>
            <a:r>
              <a:rPr sz="2000" b="1" dirty="0">
                <a:solidFill>
                  <a:srgbClr val="002776"/>
                </a:solidFill>
                <a:latin typeface="+mj-lt"/>
                <a:cs typeface="+mj-cs"/>
              </a:rPr>
              <a:t>Wilgoć w drewnie</a:t>
            </a:r>
          </a:p>
        </p:txBody>
      </p:sp>
      <p:sp>
        <p:nvSpPr>
          <p:cNvPr id="6" name="object 6"/>
          <p:cNvSpPr/>
          <p:nvPr/>
        </p:nvSpPr>
        <p:spPr>
          <a:xfrm>
            <a:off x="701208" y="977404"/>
            <a:ext cx="7978139" cy="38201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77518" y="4599243"/>
            <a:ext cx="3377565" cy="1049020"/>
          </a:xfrm>
          <a:custGeom>
            <a:avLst/>
            <a:gdLst/>
            <a:ahLst/>
            <a:cxnLst/>
            <a:rect l="l" t="t" r="r" b="b"/>
            <a:pathLst>
              <a:path w="3377565" h="1049020">
                <a:moveTo>
                  <a:pt x="3202432" y="0"/>
                </a:moveTo>
                <a:lnTo>
                  <a:pt x="167945" y="130"/>
                </a:lnTo>
                <a:lnTo>
                  <a:pt x="125348" y="7081"/>
                </a:lnTo>
                <a:lnTo>
                  <a:pt x="86876" y="23668"/>
                </a:lnTo>
                <a:lnTo>
                  <a:pt x="53848" y="48574"/>
                </a:lnTo>
                <a:lnTo>
                  <a:pt x="27582" y="80481"/>
                </a:lnTo>
                <a:lnTo>
                  <a:pt x="9397" y="118070"/>
                </a:lnTo>
                <a:lnTo>
                  <a:pt x="611" y="160024"/>
                </a:lnTo>
                <a:lnTo>
                  <a:pt x="0" y="174751"/>
                </a:lnTo>
                <a:lnTo>
                  <a:pt x="130" y="880566"/>
                </a:lnTo>
                <a:lnTo>
                  <a:pt x="7082" y="923163"/>
                </a:lnTo>
                <a:lnTo>
                  <a:pt x="23671" y="961635"/>
                </a:lnTo>
                <a:lnTo>
                  <a:pt x="48579" y="994663"/>
                </a:lnTo>
                <a:lnTo>
                  <a:pt x="80486" y="1020929"/>
                </a:lnTo>
                <a:lnTo>
                  <a:pt x="118075" y="1039114"/>
                </a:lnTo>
                <a:lnTo>
                  <a:pt x="160026" y="1047900"/>
                </a:lnTo>
                <a:lnTo>
                  <a:pt x="174752" y="1048511"/>
                </a:lnTo>
                <a:lnTo>
                  <a:pt x="3209238" y="1048381"/>
                </a:lnTo>
                <a:lnTo>
                  <a:pt x="3251835" y="1041429"/>
                </a:lnTo>
                <a:lnTo>
                  <a:pt x="3290307" y="1024840"/>
                </a:lnTo>
                <a:lnTo>
                  <a:pt x="3323335" y="999932"/>
                </a:lnTo>
                <a:lnTo>
                  <a:pt x="3349601" y="968025"/>
                </a:lnTo>
                <a:lnTo>
                  <a:pt x="3367786" y="930436"/>
                </a:lnTo>
                <a:lnTo>
                  <a:pt x="3376572" y="888485"/>
                </a:lnTo>
                <a:lnTo>
                  <a:pt x="3377184" y="873759"/>
                </a:lnTo>
                <a:lnTo>
                  <a:pt x="3377053" y="167944"/>
                </a:lnTo>
                <a:lnTo>
                  <a:pt x="3370101" y="125344"/>
                </a:lnTo>
                <a:lnTo>
                  <a:pt x="3353512" y="86871"/>
                </a:lnTo>
                <a:lnTo>
                  <a:pt x="3328604" y="53843"/>
                </a:lnTo>
                <a:lnTo>
                  <a:pt x="3296697" y="27579"/>
                </a:lnTo>
                <a:lnTo>
                  <a:pt x="3259108" y="9395"/>
                </a:lnTo>
                <a:lnTo>
                  <a:pt x="3217157" y="611"/>
                </a:lnTo>
                <a:lnTo>
                  <a:pt x="3202432" y="0"/>
                </a:lnTo>
                <a:close/>
              </a:path>
            </a:pathLst>
          </a:custGeom>
          <a:solidFill>
            <a:srgbClr val="29619F"/>
          </a:solidFill>
          <a:ln>
            <a:solidFill>
              <a:schemeClr val="bg1"/>
            </a:solidFill>
          </a:ln>
        </p:spPr>
        <p:txBody>
          <a:bodyPr wrap="square" lIns="0" tIns="0" rIns="0" bIns="0" rtlCol="0"/>
          <a:lstStyle/>
          <a:p>
            <a:endParaRPr/>
          </a:p>
        </p:txBody>
      </p:sp>
      <p:sp>
        <p:nvSpPr>
          <p:cNvPr id="7" name="object 7"/>
          <p:cNvSpPr/>
          <p:nvPr/>
        </p:nvSpPr>
        <p:spPr>
          <a:xfrm>
            <a:off x="5485638" y="1226058"/>
            <a:ext cx="2593975" cy="707390"/>
          </a:xfrm>
          <a:custGeom>
            <a:avLst/>
            <a:gdLst/>
            <a:ahLst/>
            <a:cxnLst/>
            <a:rect l="l" t="t" r="r" b="b"/>
            <a:pathLst>
              <a:path w="2593975" h="707389">
                <a:moveTo>
                  <a:pt x="0" y="0"/>
                </a:moveTo>
                <a:lnTo>
                  <a:pt x="2593848" y="0"/>
                </a:lnTo>
                <a:lnTo>
                  <a:pt x="2593848" y="707136"/>
                </a:lnTo>
                <a:lnTo>
                  <a:pt x="0" y="707136"/>
                </a:lnTo>
                <a:lnTo>
                  <a:pt x="0" y="0"/>
                </a:lnTo>
                <a:close/>
              </a:path>
            </a:pathLst>
          </a:custGeom>
          <a:solidFill>
            <a:srgbClr val="2D2B20"/>
          </a:solidFill>
        </p:spPr>
        <p:txBody>
          <a:bodyPr wrap="square" lIns="0" tIns="0" rIns="0" bIns="0" rtlCol="0"/>
          <a:lstStyle/>
          <a:p>
            <a:endParaRPr/>
          </a:p>
        </p:txBody>
      </p:sp>
      <p:sp>
        <p:nvSpPr>
          <p:cNvPr id="8" name="object 8"/>
          <p:cNvSpPr/>
          <p:nvPr/>
        </p:nvSpPr>
        <p:spPr>
          <a:xfrm>
            <a:off x="5485638" y="1226058"/>
            <a:ext cx="2593975" cy="707390"/>
          </a:xfrm>
          <a:custGeom>
            <a:avLst/>
            <a:gdLst/>
            <a:ahLst/>
            <a:cxnLst/>
            <a:rect l="l" t="t" r="r" b="b"/>
            <a:pathLst>
              <a:path w="2593975" h="707389">
                <a:moveTo>
                  <a:pt x="0" y="0"/>
                </a:moveTo>
                <a:lnTo>
                  <a:pt x="2593848" y="0"/>
                </a:lnTo>
                <a:lnTo>
                  <a:pt x="2593848" y="707136"/>
                </a:lnTo>
                <a:lnTo>
                  <a:pt x="0" y="707136"/>
                </a:lnTo>
                <a:lnTo>
                  <a:pt x="0" y="0"/>
                </a:lnTo>
                <a:close/>
              </a:path>
            </a:pathLst>
          </a:custGeom>
          <a:ln w="19050">
            <a:solidFill>
              <a:srgbClr val="FFFFFF"/>
            </a:solidFill>
          </a:ln>
        </p:spPr>
        <p:txBody>
          <a:bodyPr wrap="square" lIns="0" tIns="0" rIns="0" bIns="0" rtlCol="0"/>
          <a:lstStyle/>
          <a:p>
            <a:endParaRPr/>
          </a:p>
        </p:txBody>
      </p:sp>
      <p:sp>
        <p:nvSpPr>
          <p:cNvPr id="9" name="object 9"/>
          <p:cNvSpPr/>
          <p:nvPr/>
        </p:nvSpPr>
        <p:spPr>
          <a:xfrm>
            <a:off x="5960364" y="1379220"/>
            <a:ext cx="1452371" cy="41300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5991626" y="1410510"/>
            <a:ext cx="1388407" cy="350189"/>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5864352" y="5751576"/>
            <a:ext cx="166115" cy="222503"/>
          </a:xfrm>
          <a:prstGeom prst="rect">
            <a:avLst/>
          </a:prstGeom>
          <a:blipFill>
            <a:blip r:embed="rId6" cstate="print"/>
            <a:stretch>
              <a:fillRect/>
            </a:stretch>
          </a:blipFill>
        </p:spPr>
        <p:txBody>
          <a:bodyPr wrap="square" lIns="0" tIns="0" rIns="0" bIns="0" rtlCol="0"/>
          <a:lstStyle/>
          <a:p>
            <a:endParaRPr sz="3200">
              <a:latin typeface="+mn-lt"/>
            </a:endParaRPr>
          </a:p>
        </p:txBody>
      </p:sp>
      <p:sp>
        <p:nvSpPr>
          <p:cNvPr id="12" name="object 12"/>
          <p:cNvSpPr/>
          <p:nvPr/>
        </p:nvSpPr>
        <p:spPr>
          <a:xfrm>
            <a:off x="5892927" y="5781046"/>
            <a:ext cx="107950" cy="163830"/>
          </a:xfrm>
          <a:custGeom>
            <a:avLst/>
            <a:gdLst/>
            <a:ahLst/>
            <a:cxnLst/>
            <a:rect l="l" t="t" r="r" b="b"/>
            <a:pathLst>
              <a:path w="107950" h="163829">
                <a:moveTo>
                  <a:pt x="99945" y="29451"/>
                </a:moveTo>
                <a:lnTo>
                  <a:pt x="45364" y="29451"/>
                </a:lnTo>
                <a:lnTo>
                  <a:pt x="48386" y="29971"/>
                </a:lnTo>
                <a:lnTo>
                  <a:pt x="53517" y="32042"/>
                </a:lnTo>
                <a:lnTo>
                  <a:pt x="62509" y="46723"/>
                </a:lnTo>
                <a:lnTo>
                  <a:pt x="62503" y="52489"/>
                </a:lnTo>
                <a:lnTo>
                  <a:pt x="46189" y="87591"/>
                </a:lnTo>
                <a:lnTo>
                  <a:pt x="36169" y="98666"/>
                </a:lnTo>
                <a:lnTo>
                  <a:pt x="8331" y="128498"/>
                </a:lnTo>
                <a:lnTo>
                  <a:pt x="0" y="152895"/>
                </a:lnTo>
                <a:lnTo>
                  <a:pt x="190" y="155257"/>
                </a:lnTo>
                <a:lnTo>
                  <a:pt x="8496" y="163664"/>
                </a:lnTo>
                <a:lnTo>
                  <a:pt x="103606" y="163664"/>
                </a:lnTo>
                <a:lnTo>
                  <a:pt x="107746" y="146037"/>
                </a:lnTo>
                <a:lnTo>
                  <a:pt x="107251" y="142646"/>
                </a:lnTo>
                <a:lnTo>
                  <a:pt x="38900" y="137198"/>
                </a:lnTo>
                <a:lnTo>
                  <a:pt x="64213" y="111312"/>
                </a:lnTo>
                <a:lnTo>
                  <a:pt x="90550" y="79717"/>
                </a:lnTo>
                <a:lnTo>
                  <a:pt x="101409" y="47345"/>
                </a:lnTo>
                <a:lnTo>
                  <a:pt x="101323" y="35686"/>
                </a:lnTo>
                <a:lnTo>
                  <a:pt x="100393" y="30594"/>
                </a:lnTo>
                <a:lnTo>
                  <a:pt x="99945" y="29451"/>
                </a:lnTo>
                <a:close/>
              </a:path>
              <a:path w="107950" h="163829">
                <a:moveTo>
                  <a:pt x="59943" y="0"/>
                </a:moveTo>
                <a:lnTo>
                  <a:pt x="46266" y="0"/>
                </a:lnTo>
                <a:lnTo>
                  <a:pt x="41173" y="495"/>
                </a:lnTo>
                <a:lnTo>
                  <a:pt x="5143" y="15265"/>
                </a:lnTo>
                <a:lnTo>
                  <a:pt x="3169" y="32562"/>
                </a:lnTo>
                <a:lnTo>
                  <a:pt x="3505" y="35686"/>
                </a:lnTo>
                <a:lnTo>
                  <a:pt x="6591" y="41630"/>
                </a:lnTo>
                <a:lnTo>
                  <a:pt x="8407" y="41630"/>
                </a:lnTo>
                <a:lnTo>
                  <a:pt x="9905" y="40982"/>
                </a:lnTo>
                <a:lnTo>
                  <a:pt x="13715" y="38417"/>
                </a:lnTo>
                <a:lnTo>
                  <a:pt x="16090" y="37007"/>
                </a:lnTo>
                <a:lnTo>
                  <a:pt x="21805" y="33947"/>
                </a:lnTo>
                <a:lnTo>
                  <a:pt x="25120" y="32562"/>
                </a:lnTo>
                <a:lnTo>
                  <a:pt x="32664" y="30073"/>
                </a:lnTo>
                <a:lnTo>
                  <a:pt x="36995" y="29451"/>
                </a:lnTo>
                <a:lnTo>
                  <a:pt x="99945" y="29451"/>
                </a:lnTo>
                <a:lnTo>
                  <a:pt x="96329" y="20231"/>
                </a:lnTo>
                <a:lnTo>
                  <a:pt x="93243" y="15760"/>
                </a:lnTo>
                <a:lnTo>
                  <a:pt x="84962" y="8216"/>
                </a:lnTo>
                <a:lnTo>
                  <a:pt x="79768" y="5283"/>
                </a:lnTo>
                <a:lnTo>
                  <a:pt x="67259" y="1054"/>
                </a:lnTo>
                <a:lnTo>
                  <a:pt x="59943" y="0"/>
                </a:lnTo>
                <a:close/>
              </a:path>
            </a:pathLst>
          </a:custGeom>
          <a:solidFill>
            <a:srgbClr val="575539"/>
          </a:solidFill>
        </p:spPr>
        <p:txBody>
          <a:bodyPr wrap="square" lIns="0" tIns="0" rIns="0" bIns="0" rtlCol="0"/>
          <a:lstStyle/>
          <a:p>
            <a:endParaRPr sz="3200">
              <a:latin typeface="+mn-lt"/>
            </a:endParaRPr>
          </a:p>
        </p:txBody>
      </p:sp>
      <p:sp>
        <p:nvSpPr>
          <p:cNvPr id="13" name="object 13"/>
          <p:cNvSpPr/>
          <p:nvPr/>
        </p:nvSpPr>
        <p:spPr>
          <a:xfrm>
            <a:off x="5887530" y="5781046"/>
            <a:ext cx="118745" cy="163830"/>
          </a:xfrm>
          <a:custGeom>
            <a:avLst/>
            <a:gdLst/>
            <a:ahLst/>
            <a:cxnLst/>
            <a:rect l="l" t="t" r="r" b="b"/>
            <a:pathLst>
              <a:path w="107950" h="163829">
                <a:moveTo>
                  <a:pt x="51574" y="0"/>
                </a:moveTo>
                <a:lnTo>
                  <a:pt x="59943" y="0"/>
                </a:lnTo>
                <a:lnTo>
                  <a:pt x="67259" y="1054"/>
                </a:lnTo>
                <a:lnTo>
                  <a:pt x="73507" y="3174"/>
                </a:lnTo>
                <a:lnTo>
                  <a:pt x="79768" y="5283"/>
                </a:lnTo>
                <a:lnTo>
                  <a:pt x="101409" y="36156"/>
                </a:lnTo>
                <a:lnTo>
                  <a:pt x="101409" y="42125"/>
                </a:lnTo>
                <a:lnTo>
                  <a:pt x="101409" y="47345"/>
                </a:lnTo>
                <a:lnTo>
                  <a:pt x="100914" y="52489"/>
                </a:lnTo>
                <a:lnTo>
                  <a:pt x="99910" y="57543"/>
                </a:lnTo>
                <a:lnTo>
                  <a:pt x="98920" y="62585"/>
                </a:lnTo>
                <a:lnTo>
                  <a:pt x="73111" y="101802"/>
                </a:lnTo>
                <a:lnTo>
                  <a:pt x="38900" y="137198"/>
                </a:lnTo>
                <a:lnTo>
                  <a:pt x="102273" y="137198"/>
                </a:lnTo>
                <a:lnTo>
                  <a:pt x="103111" y="137198"/>
                </a:lnTo>
                <a:lnTo>
                  <a:pt x="103873" y="137439"/>
                </a:lnTo>
                <a:lnTo>
                  <a:pt x="104571" y="137947"/>
                </a:lnTo>
                <a:lnTo>
                  <a:pt x="105282" y="138442"/>
                </a:lnTo>
                <a:lnTo>
                  <a:pt x="105879" y="139204"/>
                </a:lnTo>
                <a:lnTo>
                  <a:pt x="106375" y="140246"/>
                </a:lnTo>
                <a:lnTo>
                  <a:pt x="106870" y="141274"/>
                </a:lnTo>
                <a:lnTo>
                  <a:pt x="107251" y="142646"/>
                </a:lnTo>
                <a:lnTo>
                  <a:pt x="107492" y="144335"/>
                </a:lnTo>
                <a:lnTo>
                  <a:pt x="107746" y="146037"/>
                </a:lnTo>
                <a:lnTo>
                  <a:pt x="107873" y="148043"/>
                </a:lnTo>
                <a:lnTo>
                  <a:pt x="107873" y="150367"/>
                </a:lnTo>
                <a:lnTo>
                  <a:pt x="107873" y="152768"/>
                </a:lnTo>
                <a:lnTo>
                  <a:pt x="107772" y="154825"/>
                </a:lnTo>
                <a:lnTo>
                  <a:pt x="107556" y="156514"/>
                </a:lnTo>
                <a:lnTo>
                  <a:pt x="107353" y="158216"/>
                </a:lnTo>
                <a:lnTo>
                  <a:pt x="103606" y="163664"/>
                </a:lnTo>
                <a:lnTo>
                  <a:pt x="102768" y="163664"/>
                </a:lnTo>
                <a:lnTo>
                  <a:pt x="10312" y="163664"/>
                </a:lnTo>
                <a:lnTo>
                  <a:pt x="8496" y="163664"/>
                </a:lnTo>
                <a:lnTo>
                  <a:pt x="6921" y="163499"/>
                </a:lnTo>
                <a:lnTo>
                  <a:pt x="5587" y="163169"/>
                </a:lnTo>
                <a:lnTo>
                  <a:pt x="4267" y="162839"/>
                </a:lnTo>
                <a:lnTo>
                  <a:pt x="3187" y="162191"/>
                </a:lnTo>
                <a:lnTo>
                  <a:pt x="2362" y="161239"/>
                </a:lnTo>
                <a:lnTo>
                  <a:pt x="1536" y="160286"/>
                </a:lnTo>
                <a:lnTo>
                  <a:pt x="939" y="158902"/>
                </a:lnTo>
                <a:lnTo>
                  <a:pt x="558" y="157073"/>
                </a:lnTo>
                <a:lnTo>
                  <a:pt x="190" y="155257"/>
                </a:lnTo>
                <a:lnTo>
                  <a:pt x="0" y="152895"/>
                </a:lnTo>
                <a:lnTo>
                  <a:pt x="0" y="149999"/>
                </a:lnTo>
                <a:lnTo>
                  <a:pt x="0" y="147256"/>
                </a:lnTo>
                <a:lnTo>
                  <a:pt x="126" y="144919"/>
                </a:lnTo>
                <a:lnTo>
                  <a:pt x="380" y="142976"/>
                </a:lnTo>
                <a:lnTo>
                  <a:pt x="622" y="141033"/>
                </a:lnTo>
                <a:lnTo>
                  <a:pt x="1079" y="139293"/>
                </a:lnTo>
                <a:lnTo>
                  <a:pt x="1739" y="137756"/>
                </a:lnTo>
                <a:lnTo>
                  <a:pt x="2400" y="136220"/>
                </a:lnTo>
                <a:lnTo>
                  <a:pt x="3251" y="134734"/>
                </a:lnTo>
                <a:lnTo>
                  <a:pt x="4292" y="133286"/>
                </a:lnTo>
                <a:lnTo>
                  <a:pt x="5321" y="131825"/>
                </a:lnTo>
                <a:lnTo>
                  <a:pt x="6667" y="130238"/>
                </a:lnTo>
                <a:lnTo>
                  <a:pt x="8331" y="128498"/>
                </a:lnTo>
                <a:lnTo>
                  <a:pt x="36169" y="98666"/>
                </a:lnTo>
                <a:lnTo>
                  <a:pt x="41719" y="92875"/>
                </a:lnTo>
                <a:lnTo>
                  <a:pt x="46189" y="87591"/>
                </a:lnTo>
                <a:lnTo>
                  <a:pt x="49580" y="82829"/>
                </a:lnTo>
                <a:lnTo>
                  <a:pt x="52984" y="78066"/>
                </a:lnTo>
                <a:lnTo>
                  <a:pt x="55638" y="73710"/>
                </a:lnTo>
                <a:lnTo>
                  <a:pt x="57543" y="69773"/>
                </a:lnTo>
                <a:lnTo>
                  <a:pt x="59448" y="65836"/>
                </a:lnTo>
                <a:lnTo>
                  <a:pt x="60744" y="62217"/>
                </a:lnTo>
                <a:lnTo>
                  <a:pt x="61455" y="58902"/>
                </a:lnTo>
                <a:lnTo>
                  <a:pt x="62153" y="55587"/>
                </a:lnTo>
                <a:lnTo>
                  <a:pt x="62509" y="52438"/>
                </a:lnTo>
                <a:lnTo>
                  <a:pt x="62509" y="49453"/>
                </a:lnTo>
                <a:lnTo>
                  <a:pt x="62509" y="46723"/>
                </a:lnTo>
                <a:lnTo>
                  <a:pt x="62077" y="44132"/>
                </a:lnTo>
                <a:lnTo>
                  <a:pt x="61201" y="41694"/>
                </a:lnTo>
                <a:lnTo>
                  <a:pt x="60337" y="39242"/>
                </a:lnTo>
                <a:lnTo>
                  <a:pt x="59054" y="37122"/>
                </a:lnTo>
                <a:lnTo>
                  <a:pt x="57353" y="35293"/>
                </a:lnTo>
                <a:lnTo>
                  <a:pt x="55651" y="33464"/>
                </a:lnTo>
                <a:lnTo>
                  <a:pt x="53517" y="32042"/>
                </a:lnTo>
                <a:lnTo>
                  <a:pt x="50952" y="31000"/>
                </a:lnTo>
                <a:lnTo>
                  <a:pt x="48386" y="29971"/>
                </a:lnTo>
                <a:lnTo>
                  <a:pt x="45364" y="29451"/>
                </a:lnTo>
                <a:lnTo>
                  <a:pt x="41884" y="29451"/>
                </a:lnTo>
                <a:lnTo>
                  <a:pt x="36995" y="29451"/>
                </a:lnTo>
                <a:lnTo>
                  <a:pt x="32664" y="30073"/>
                </a:lnTo>
                <a:lnTo>
                  <a:pt x="28892" y="31318"/>
                </a:lnTo>
                <a:lnTo>
                  <a:pt x="25120" y="32562"/>
                </a:lnTo>
                <a:lnTo>
                  <a:pt x="21805" y="33947"/>
                </a:lnTo>
                <a:lnTo>
                  <a:pt x="18948" y="35483"/>
                </a:lnTo>
                <a:lnTo>
                  <a:pt x="16090" y="37007"/>
                </a:lnTo>
                <a:lnTo>
                  <a:pt x="13715" y="38417"/>
                </a:lnTo>
                <a:lnTo>
                  <a:pt x="11810" y="39700"/>
                </a:lnTo>
                <a:lnTo>
                  <a:pt x="9905" y="40982"/>
                </a:lnTo>
                <a:lnTo>
                  <a:pt x="8407" y="41630"/>
                </a:lnTo>
                <a:lnTo>
                  <a:pt x="7327" y="41630"/>
                </a:lnTo>
                <a:lnTo>
                  <a:pt x="6591" y="41630"/>
                </a:lnTo>
                <a:lnTo>
                  <a:pt x="5943" y="41376"/>
                </a:lnTo>
                <a:lnTo>
                  <a:pt x="5410" y="40881"/>
                </a:lnTo>
                <a:lnTo>
                  <a:pt x="4864" y="40385"/>
                </a:lnTo>
                <a:lnTo>
                  <a:pt x="4432" y="39560"/>
                </a:lnTo>
                <a:lnTo>
                  <a:pt x="2984" y="29413"/>
                </a:lnTo>
                <a:lnTo>
                  <a:pt x="2984" y="26593"/>
                </a:lnTo>
                <a:lnTo>
                  <a:pt x="2984" y="24688"/>
                </a:lnTo>
                <a:lnTo>
                  <a:pt x="3047" y="23088"/>
                </a:lnTo>
                <a:lnTo>
                  <a:pt x="3174" y="21805"/>
                </a:lnTo>
                <a:lnTo>
                  <a:pt x="3289" y="20523"/>
                </a:lnTo>
                <a:lnTo>
                  <a:pt x="3479" y="19405"/>
                </a:lnTo>
                <a:lnTo>
                  <a:pt x="3733" y="18453"/>
                </a:lnTo>
                <a:lnTo>
                  <a:pt x="3975" y="17500"/>
                </a:lnTo>
                <a:lnTo>
                  <a:pt x="22872" y="5156"/>
                </a:lnTo>
                <a:lnTo>
                  <a:pt x="26923" y="3708"/>
                </a:lnTo>
                <a:lnTo>
                  <a:pt x="31407" y="2489"/>
                </a:lnTo>
                <a:lnTo>
                  <a:pt x="36283" y="1485"/>
                </a:lnTo>
                <a:lnTo>
                  <a:pt x="41173" y="495"/>
                </a:lnTo>
                <a:lnTo>
                  <a:pt x="46266" y="0"/>
                </a:lnTo>
                <a:lnTo>
                  <a:pt x="51574" y="0"/>
                </a:lnTo>
                <a:close/>
              </a:path>
            </a:pathLst>
          </a:custGeom>
          <a:ln w="12192">
            <a:solidFill>
              <a:srgbClr val="F8F8F6"/>
            </a:solidFill>
          </a:ln>
        </p:spPr>
        <p:txBody>
          <a:bodyPr wrap="square" lIns="0" tIns="0" rIns="0" bIns="0" rtlCol="0"/>
          <a:lstStyle/>
          <a:p>
            <a:endParaRPr sz="3200" dirty="0">
              <a:latin typeface="+mn-lt"/>
            </a:endParaRPr>
          </a:p>
        </p:txBody>
      </p:sp>
      <p:sp>
        <p:nvSpPr>
          <p:cNvPr id="14" name="object 14"/>
          <p:cNvSpPr/>
          <p:nvPr/>
        </p:nvSpPr>
        <p:spPr>
          <a:xfrm>
            <a:off x="6114288" y="5832347"/>
            <a:ext cx="185927" cy="83819"/>
          </a:xfrm>
          <a:prstGeom prst="rect">
            <a:avLst/>
          </a:prstGeom>
          <a:blipFill>
            <a:blip r:embed="rId7" cstate="print"/>
            <a:stretch>
              <a:fillRect/>
            </a:stretch>
          </a:blipFill>
        </p:spPr>
        <p:txBody>
          <a:bodyPr wrap="square" lIns="0" tIns="0" rIns="0" bIns="0" rtlCol="0"/>
          <a:lstStyle/>
          <a:p>
            <a:endParaRPr sz="3200">
              <a:latin typeface="+mn-lt"/>
            </a:endParaRPr>
          </a:p>
        </p:txBody>
      </p:sp>
      <p:sp>
        <p:nvSpPr>
          <p:cNvPr id="15" name="object 15"/>
          <p:cNvSpPr/>
          <p:nvPr/>
        </p:nvSpPr>
        <p:spPr>
          <a:xfrm>
            <a:off x="6142752" y="5861325"/>
            <a:ext cx="129539" cy="26034"/>
          </a:xfrm>
          <a:custGeom>
            <a:avLst/>
            <a:gdLst/>
            <a:ahLst/>
            <a:cxnLst/>
            <a:rect l="l" t="t" r="r" b="b"/>
            <a:pathLst>
              <a:path w="129539" h="26035">
                <a:moveTo>
                  <a:pt x="124396" y="0"/>
                </a:moveTo>
                <a:lnTo>
                  <a:pt x="3682" y="0"/>
                </a:lnTo>
                <a:lnTo>
                  <a:pt x="2171" y="977"/>
                </a:lnTo>
                <a:lnTo>
                  <a:pt x="431" y="4864"/>
                </a:lnTo>
                <a:lnTo>
                  <a:pt x="0" y="8166"/>
                </a:lnTo>
                <a:lnTo>
                  <a:pt x="0" y="17360"/>
                </a:lnTo>
                <a:lnTo>
                  <a:pt x="431" y="20612"/>
                </a:lnTo>
                <a:lnTo>
                  <a:pt x="2171" y="24498"/>
                </a:lnTo>
                <a:lnTo>
                  <a:pt x="3682" y="25476"/>
                </a:lnTo>
                <a:lnTo>
                  <a:pt x="125475" y="25476"/>
                </a:lnTo>
                <a:lnTo>
                  <a:pt x="126949" y="24498"/>
                </a:lnTo>
                <a:lnTo>
                  <a:pt x="128689" y="20612"/>
                </a:lnTo>
                <a:lnTo>
                  <a:pt x="129120" y="17360"/>
                </a:lnTo>
                <a:lnTo>
                  <a:pt x="129120" y="10401"/>
                </a:lnTo>
                <a:lnTo>
                  <a:pt x="124396" y="0"/>
                </a:lnTo>
                <a:close/>
              </a:path>
            </a:pathLst>
          </a:custGeom>
          <a:solidFill>
            <a:srgbClr val="575539"/>
          </a:solidFill>
        </p:spPr>
        <p:txBody>
          <a:bodyPr wrap="square" lIns="0" tIns="0" rIns="0" bIns="0" rtlCol="0"/>
          <a:lstStyle/>
          <a:p>
            <a:endParaRPr sz="3200">
              <a:latin typeface="+mn-lt"/>
            </a:endParaRPr>
          </a:p>
        </p:txBody>
      </p:sp>
      <p:sp>
        <p:nvSpPr>
          <p:cNvPr id="16" name="object 16"/>
          <p:cNvSpPr/>
          <p:nvPr/>
        </p:nvSpPr>
        <p:spPr>
          <a:xfrm>
            <a:off x="6142752" y="5861325"/>
            <a:ext cx="129539" cy="26034"/>
          </a:xfrm>
          <a:custGeom>
            <a:avLst/>
            <a:gdLst/>
            <a:ahLst/>
            <a:cxnLst/>
            <a:rect l="l" t="t" r="r" b="b"/>
            <a:pathLst>
              <a:path w="129539" h="26035">
                <a:moveTo>
                  <a:pt x="5841" y="0"/>
                </a:moveTo>
                <a:lnTo>
                  <a:pt x="123405" y="0"/>
                </a:lnTo>
                <a:lnTo>
                  <a:pt x="124396" y="0"/>
                </a:lnTo>
                <a:lnTo>
                  <a:pt x="125272" y="203"/>
                </a:lnTo>
                <a:lnTo>
                  <a:pt x="126009" y="622"/>
                </a:lnTo>
                <a:lnTo>
                  <a:pt x="126758" y="1041"/>
                </a:lnTo>
                <a:lnTo>
                  <a:pt x="127342" y="1765"/>
                </a:lnTo>
                <a:lnTo>
                  <a:pt x="127749" y="2793"/>
                </a:lnTo>
                <a:lnTo>
                  <a:pt x="128168" y="3835"/>
                </a:lnTo>
                <a:lnTo>
                  <a:pt x="128498" y="5156"/>
                </a:lnTo>
                <a:lnTo>
                  <a:pt x="128752" y="6769"/>
                </a:lnTo>
                <a:lnTo>
                  <a:pt x="128993" y="8381"/>
                </a:lnTo>
                <a:lnTo>
                  <a:pt x="129120" y="10401"/>
                </a:lnTo>
                <a:lnTo>
                  <a:pt x="129120" y="12801"/>
                </a:lnTo>
                <a:lnTo>
                  <a:pt x="129120" y="17360"/>
                </a:lnTo>
                <a:lnTo>
                  <a:pt x="128689" y="20612"/>
                </a:lnTo>
                <a:lnTo>
                  <a:pt x="127812" y="22555"/>
                </a:lnTo>
                <a:lnTo>
                  <a:pt x="126949" y="24498"/>
                </a:lnTo>
                <a:lnTo>
                  <a:pt x="125475" y="25476"/>
                </a:lnTo>
                <a:lnTo>
                  <a:pt x="123405" y="25476"/>
                </a:lnTo>
                <a:lnTo>
                  <a:pt x="5841" y="25476"/>
                </a:lnTo>
                <a:lnTo>
                  <a:pt x="3682" y="25476"/>
                </a:lnTo>
                <a:lnTo>
                  <a:pt x="2171" y="24498"/>
                </a:lnTo>
                <a:lnTo>
                  <a:pt x="1308" y="22555"/>
                </a:lnTo>
                <a:lnTo>
                  <a:pt x="431" y="20612"/>
                </a:lnTo>
                <a:lnTo>
                  <a:pt x="0" y="17360"/>
                </a:lnTo>
                <a:lnTo>
                  <a:pt x="0" y="12801"/>
                </a:lnTo>
                <a:lnTo>
                  <a:pt x="0" y="8166"/>
                </a:lnTo>
                <a:lnTo>
                  <a:pt x="431" y="4864"/>
                </a:lnTo>
                <a:lnTo>
                  <a:pt x="1308" y="2920"/>
                </a:lnTo>
                <a:lnTo>
                  <a:pt x="2171" y="977"/>
                </a:lnTo>
                <a:lnTo>
                  <a:pt x="3682" y="0"/>
                </a:lnTo>
                <a:lnTo>
                  <a:pt x="5841" y="0"/>
                </a:lnTo>
                <a:close/>
              </a:path>
            </a:pathLst>
          </a:custGeom>
          <a:ln w="12192">
            <a:solidFill>
              <a:srgbClr val="F8F8F6"/>
            </a:solidFill>
          </a:ln>
        </p:spPr>
        <p:txBody>
          <a:bodyPr wrap="square" lIns="0" tIns="0" rIns="0" bIns="0" rtlCol="0"/>
          <a:lstStyle/>
          <a:p>
            <a:endParaRPr sz="3200">
              <a:latin typeface="+mn-lt"/>
            </a:endParaRPr>
          </a:p>
        </p:txBody>
      </p:sp>
      <p:sp>
        <p:nvSpPr>
          <p:cNvPr id="17" name="object 17"/>
          <p:cNvSpPr/>
          <p:nvPr/>
        </p:nvSpPr>
        <p:spPr>
          <a:xfrm>
            <a:off x="6387084" y="5742432"/>
            <a:ext cx="803147" cy="234695"/>
          </a:xfrm>
          <a:prstGeom prst="rect">
            <a:avLst/>
          </a:prstGeom>
          <a:blipFill>
            <a:blip r:embed="rId8" cstate="print"/>
            <a:stretch>
              <a:fillRect/>
            </a:stretch>
          </a:blipFill>
        </p:spPr>
        <p:txBody>
          <a:bodyPr wrap="square" lIns="0" tIns="0" rIns="0" bIns="0" rtlCol="0"/>
          <a:lstStyle/>
          <a:p>
            <a:endParaRPr sz="3200">
              <a:latin typeface="+mn-lt"/>
            </a:endParaRPr>
          </a:p>
        </p:txBody>
      </p:sp>
      <p:sp>
        <p:nvSpPr>
          <p:cNvPr id="18" name="object 18"/>
          <p:cNvSpPr/>
          <p:nvPr/>
        </p:nvSpPr>
        <p:spPr>
          <a:xfrm>
            <a:off x="6409187" y="5765625"/>
            <a:ext cx="757910" cy="188036"/>
          </a:xfrm>
          <a:prstGeom prst="rect">
            <a:avLst/>
          </a:prstGeom>
          <a:blipFill>
            <a:blip r:embed="rId9" cstate="print"/>
            <a:stretch>
              <a:fillRect/>
            </a:stretch>
          </a:blipFill>
        </p:spPr>
        <p:txBody>
          <a:bodyPr wrap="square" lIns="0" tIns="0" rIns="0" bIns="0" rtlCol="0"/>
          <a:lstStyle/>
          <a:p>
            <a:endParaRPr sz="3200">
              <a:latin typeface="+mn-lt"/>
            </a:endParaRPr>
          </a:p>
        </p:txBody>
      </p:sp>
      <p:sp>
        <p:nvSpPr>
          <p:cNvPr id="19" name="object 19"/>
          <p:cNvSpPr/>
          <p:nvPr/>
        </p:nvSpPr>
        <p:spPr>
          <a:xfrm>
            <a:off x="1475994" y="1210817"/>
            <a:ext cx="2380615" cy="708660"/>
          </a:xfrm>
          <a:custGeom>
            <a:avLst/>
            <a:gdLst/>
            <a:ahLst/>
            <a:cxnLst/>
            <a:rect l="l" t="t" r="r" b="b"/>
            <a:pathLst>
              <a:path w="2380615" h="708660">
                <a:moveTo>
                  <a:pt x="0" y="0"/>
                </a:moveTo>
                <a:lnTo>
                  <a:pt x="2380487" y="0"/>
                </a:lnTo>
                <a:lnTo>
                  <a:pt x="2380487" y="708660"/>
                </a:lnTo>
                <a:lnTo>
                  <a:pt x="0" y="708660"/>
                </a:lnTo>
                <a:lnTo>
                  <a:pt x="0" y="0"/>
                </a:lnTo>
                <a:close/>
              </a:path>
            </a:pathLst>
          </a:custGeom>
          <a:solidFill>
            <a:srgbClr val="2D2B20"/>
          </a:solidFill>
        </p:spPr>
        <p:txBody>
          <a:bodyPr wrap="square" lIns="0" tIns="0" rIns="0" bIns="0" rtlCol="0"/>
          <a:lstStyle/>
          <a:p>
            <a:endParaRPr/>
          </a:p>
        </p:txBody>
      </p:sp>
      <p:sp>
        <p:nvSpPr>
          <p:cNvPr id="20" name="object 20"/>
          <p:cNvSpPr/>
          <p:nvPr/>
        </p:nvSpPr>
        <p:spPr>
          <a:xfrm>
            <a:off x="1475994" y="1210817"/>
            <a:ext cx="2380615" cy="708660"/>
          </a:xfrm>
          <a:custGeom>
            <a:avLst/>
            <a:gdLst/>
            <a:ahLst/>
            <a:cxnLst/>
            <a:rect l="l" t="t" r="r" b="b"/>
            <a:pathLst>
              <a:path w="2380615" h="708660">
                <a:moveTo>
                  <a:pt x="0" y="0"/>
                </a:moveTo>
                <a:lnTo>
                  <a:pt x="2380487" y="0"/>
                </a:lnTo>
                <a:lnTo>
                  <a:pt x="2380487" y="708660"/>
                </a:lnTo>
                <a:lnTo>
                  <a:pt x="0" y="708660"/>
                </a:lnTo>
                <a:lnTo>
                  <a:pt x="0" y="0"/>
                </a:lnTo>
                <a:close/>
              </a:path>
            </a:pathLst>
          </a:custGeom>
          <a:ln w="19050">
            <a:solidFill>
              <a:srgbClr val="FFFFFF"/>
            </a:solidFill>
          </a:ln>
        </p:spPr>
        <p:txBody>
          <a:bodyPr wrap="square" lIns="0" tIns="0" rIns="0" bIns="0" rtlCol="0"/>
          <a:lstStyle/>
          <a:p>
            <a:endParaRPr/>
          </a:p>
        </p:txBody>
      </p:sp>
      <p:sp>
        <p:nvSpPr>
          <p:cNvPr id="21" name="object 21"/>
          <p:cNvSpPr/>
          <p:nvPr/>
        </p:nvSpPr>
        <p:spPr>
          <a:xfrm>
            <a:off x="1924811" y="1363980"/>
            <a:ext cx="1296923" cy="414527"/>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1956202" y="1395949"/>
            <a:ext cx="1233276" cy="350189"/>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5011673" y="4584956"/>
            <a:ext cx="3377565" cy="1077595"/>
          </a:xfrm>
          <a:custGeom>
            <a:avLst/>
            <a:gdLst/>
            <a:ahLst/>
            <a:cxnLst/>
            <a:rect l="l" t="t" r="r" b="b"/>
            <a:pathLst>
              <a:path w="3377565" h="1077595">
                <a:moveTo>
                  <a:pt x="3197606" y="0"/>
                </a:moveTo>
                <a:lnTo>
                  <a:pt x="164862" y="595"/>
                </a:lnTo>
                <a:lnTo>
                  <a:pt x="122815" y="9158"/>
                </a:lnTo>
                <a:lnTo>
                  <a:pt x="84976" y="26913"/>
                </a:lnTo>
                <a:lnTo>
                  <a:pt x="52586" y="52613"/>
                </a:lnTo>
                <a:lnTo>
                  <a:pt x="26893" y="85008"/>
                </a:lnTo>
                <a:lnTo>
                  <a:pt x="9146" y="122851"/>
                </a:lnTo>
                <a:lnTo>
                  <a:pt x="593" y="164892"/>
                </a:lnTo>
                <a:lnTo>
                  <a:pt x="0" y="179578"/>
                </a:lnTo>
                <a:lnTo>
                  <a:pt x="597" y="912619"/>
                </a:lnTo>
                <a:lnTo>
                  <a:pt x="9159" y="954657"/>
                </a:lnTo>
                <a:lnTo>
                  <a:pt x="26915" y="992494"/>
                </a:lnTo>
                <a:lnTo>
                  <a:pt x="52615" y="1024884"/>
                </a:lnTo>
                <a:lnTo>
                  <a:pt x="85012" y="1050576"/>
                </a:lnTo>
                <a:lnTo>
                  <a:pt x="122857" y="1068323"/>
                </a:lnTo>
                <a:lnTo>
                  <a:pt x="164936" y="1076876"/>
                </a:lnTo>
                <a:lnTo>
                  <a:pt x="179578" y="1077468"/>
                </a:lnTo>
                <a:lnTo>
                  <a:pt x="3212321" y="1076872"/>
                </a:lnTo>
                <a:lnTo>
                  <a:pt x="3254368" y="1068309"/>
                </a:lnTo>
                <a:lnTo>
                  <a:pt x="3292207" y="1050554"/>
                </a:lnTo>
                <a:lnTo>
                  <a:pt x="3324597" y="1024854"/>
                </a:lnTo>
                <a:lnTo>
                  <a:pt x="3350290" y="992459"/>
                </a:lnTo>
                <a:lnTo>
                  <a:pt x="3368037" y="954616"/>
                </a:lnTo>
                <a:lnTo>
                  <a:pt x="3376590" y="912575"/>
                </a:lnTo>
                <a:lnTo>
                  <a:pt x="3377184" y="897890"/>
                </a:lnTo>
                <a:lnTo>
                  <a:pt x="3376586" y="164848"/>
                </a:lnTo>
                <a:lnTo>
                  <a:pt x="3368024" y="122810"/>
                </a:lnTo>
                <a:lnTo>
                  <a:pt x="3350268" y="84973"/>
                </a:lnTo>
                <a:lnTo>
                  <a:pt x="3324568" y="52583"/>
                </a:lnTo>
                <a:lnTo>
                  <a:pt x="3292171" y="26891"/>
                </a:lnTo>
                <a:lnTo>
                  <a:pt x="3254326" y="9144"/>
                </a:lnTo>
                <a:lnTo>
                  <a:pt x="3212247" y="591"/>
                </a:lnTo>
                <a:lnTo>
                  <a:pt x="3197606" y="0"/>
                </a:lnTo>
                <a:close/>
              </a:path>
            </a:pathLst>
          </a:custGeom>
          <a:solidFill>
            <a:srgbClr val="A9A47B"/>
          </a:solidFill>
        </p:spPr>
        <p:txBody>
          <a:bodyPr wrap="square" lIns="0" tIns="0" rIns="0" bIns="0" rtlCol="0"/>
          <a:lstStyle/>
          <a:p>
            <a:endParaRPr/>
          </a:p>
        </p:txBody>
      </p:sp>
      <p:sp>
        <p:nvSpPr>
          <p:cNvPr id="24" name="object 24"/>
          <p:cNvSpPr/>
          <p:nvPr/>
        </p:nvSpPr>
        <p:spPr>
          <a:xfrm>
            <a:off x="5011673" y="4584956"/>
            <a:ext cx="3377565" cy="1077595"/>
          </a:xfrm>
          <a:custGeom>
            <a:avLst/>
            <a:gdLst/>
            <a:ahLst/>
            <a:cxnLst/>
            <a:rect l="l" t="t" r="r" b="b"/>
            <a:pathLst>
              <a:path w="3377565" h="1077595">
                <a:moveTo>
                  <a:pt x="0" y="179578"/>
                </a:moveTo>
                <a:lnTo>
                  <a:pt x="5220" y="136418"/>
                </a:lnTo>
                <a:lnTo>
                  <a:pt x="20050" y="97042"/>
                </a:lnTo>
                <a:lnTo>
                  <a:pt x="43241" y="62697"/>
                </a:lnTo>
                <a:lnTo>
                  <a:pt x="73543" y="34634"/>
                </a:lnTo>
                <a:lnTo>
                  <a:pt x="109708" y="14100"/>
                </a:lnTo>
                <a:lnTo>
                  <a:pt x="150489" y="2344"/>
                </a:lnTo>
                <a:lnTo>
                  <a:pt x="3197606" y="0"/>
                </a:lnTo>
                <a:lnTo>
                  <a:pt x="3212335" y="595"/>
                </a:lnTo>
                <a:lnTo>
                  <a:pt x="3254373" y="9158"/>
                </a:lnTo>
                <a:lnTo>
                  <a:pt x="3292210" y="26913"/>
                </a:lnTo>
                <a:lnTo>
                  <a:pt x="3324600" y="52613"/>
                </a:lnTo>
                <a:lnTo>
                  <a:pt x="3350292" y="85008"/>
                </a:lnTo>
                <a:lnTo>
                  <a:pt x="3368039" y="122851"/>
                </a:lnTo>
                <a:lnTo>
                  <a:pt x="3376592" y="164892"/>
                </a:lnTo>
                <a:lnTo>
                  <a:pt x="3377184" y="897890"/>
                </a:lnTo>
                <a:lnTo>
                  <a:pt x="3376588" y="912619"/>
                </a:lnTo>
                <a:lnTo>
                  <a:pt x="3368025" y="954657"/>
                </a:lnTo>
                <a:lnTo>
                  <a:pt x="3350270" y="992494"/>
                </a:lnTo>
                <a:lnTo>
                  <a:pt x="3324570" y="1024884"/>
                </a:lnTo>
                <a:lnTo>
                  <a:pt x="3292175" y="1050576"/>
                </a:lnTo>
                <a:lnTo>
                  <a:pt x="3254332" y="1068323"/>
                </a:lnTo>
                <a:lnTo>
                  <a:pt x="3212291" y="1076876"/>
                </a:lnTo>
                <a:lnTo>
                  <a:pt x="179578" y="1077468"/>
                </a:lnTo>
                <a:lnTo>
                  <a:pt x="164848" y="1076872"/>
                </a:lnTo>
                <a:lnTo>
                  <a:pt x="122810" y="1068309"/>
                </a:lnTo>
                <a:lnTo>
                  <a:pt x="84973" y="1050554"/>
                </a:lnTo>
                <a:lnTo>
                  <a:pt x="52583" y="1024854"/>
                </a:lnTo>
                <a:lnTo>
                  <a:pt x="26891" y="992459"/>
                </a:lnTo>
                <a:lnTo>
                  <a:pt x="9144" y="954616"/>
                </a:lnTo>
                <a:lnTo>
                  <a:pt x="591" y="912575"/>
                </a:lnTo>
                <a:lnTo>
                  <a:pt x="0" y="179578"/>
                </a:lnTo>
                <a:close/>
              </a:path>
            </a:pathLst>
          </a:custGeom>
          <a:solidFill>
            <a:srgbClr val="29619F"/>
          </a:solidFill>
          <a:ln w="19050">
            <a:solidFill>
              <a:srgbClr val="FFFFFF"/>
            </a:solidFill>
          </a:ln>
        </p:spPr>
        <p:txBody>
          <a:bodyPr wrap="square" lIns="0" tIns="0" rIns="0" bIns="0" rtlCol="0"/>
          <a:lstStyle/>
          <a:p>
            <a:endParaRPr/>
          </a:p>
        </p:txBody>
      </p:sp>
      <p:sp>
        <p:nvSpPr>
          <p:cNvPr id="25" name="object 25"/>
          <p:cNvSpPr txBox="1"/>
          <p:nvPr/>
        </p:nvSpPr>
        <p:spPr>
          <a:xfrm>
            <a:off x="5331127" y="4877440"/>
            <a:ext cx="2735580" cy="528320"/>
          </a:xfrm>
          <a:prstGeom prst="rect">
            <a:avLst/>
          </a:prstGeom>
        </p:spPr>
        <p:txBody>
          <a:bodyPr vert="horz" wrap="square" lIns="0" tIns="0" rIns="0" bIns="0" rtlCol="0">
            <a:spAutoFit/>
          </a:bodyPr>
          <a:lstStyle/>
          <a:p>
            <a:pPr marL="490855" marR="5080" indent="-478790">
              <a:lnSpc>
                <a:spcPct val="100000"/>
              </a:lnSpc>
            </a:pPr>
            <a:r>
              <a:rPr sz="1800" b="1" spc="5" dirty="0">
                <a:solidFill>
                  <a:srgbClr val="FFFFFF"/>
                </a:solidFill>
                <a:latin typeface="Calibri"/>
                <a:cs typeface="Calibri"/>
              </a:rPr>
              <a:t>D</a:t>
            </a:r>
            <a:r>
              <a:rPr sz="1800" b="1" spc="-30" dirty="0">
                <a:solidFill>
                  <a:srgbClr val="FFFFFF"/>
                </a:solidFill>
                <a:latin typeface="Calibri"/>
                <a:cs typeface="Calibri"/>
              </a:rPr>
              <a:t>r</a:t>
            </a:r>
            <a:r>
              <a:rPr sz="1800" b="1" spc="-10" dirty="0">
                <a:solidFill>
                  <a:srgbClr val="FFFFFF"/>
                </a:solidFill>
                <a:latin typeface="Calibri"/>
                <a:cs typeface="Calibri"/>
              </a:rPr>
              <a:t>e</a:t>
            </a:r>
            <a:r>
              <a:rPr sz="1800" b="1" spc="-15" dirty="0">
                <a:solidFill>
                  <a:srgbClr val="FFFFFF"/>
                </a:solidFill>
                <a:latin typeface="Calibri"/>
                <a:cs typeface="Calibri"/>
              </a:rPr>
              <a:t>w</a:t>
            </a:r>
            <a:r>
              <a:rPr sz="1800" b="1" spc="-5" dirty="0">
                <a:solidFill>
                  <a:srgbClr val="FFFFFF"/>
                </a:solidFill>
                <a:latin typeface="Calibri"/>
                <a:cs typeface="Calibri"/>
              </a:rPr>
              <a:t>n</a:t>
            </a:r>
            <a:r>
              <a:rPr sz="1800" b="1" spc="-10" dirty="0">
                <a:solidFill>
                  <a:srgbClr val="FFFFFF"/>
                </a:solidFill>
                <a:latin typeface="Calibri"/>
                <a:cs typeface="Calibri"/>
              </a:rPr>
              <a:t>o</a:t>
            </a:r>
            <a:r>
              <a:rPr sz="1800" b="1" spc="-20" dirty="0">
                <a:solidFill>
                  <a:srgbClr val="FFFFFF"/>
                </a:solidFill>
                <a:latin typeface="Calibri"/>
                <a:cs typeface="Calibri"/>
              </a:rPr>
              <a:t> </a:t>
            </a:r>
            <a:r>
              <a:rPr sz="1800" b="1" dirty="0">
                <a:solidFill>
                  <a:srgbClr val="FFFFFF"/>
                </a:solidFill>
                <a:latin typeface="Calibri"/>
                <a:cs typeface="Calibri"/>
              </a:rPr>
              <a:t>w </a:t>
            </a:r>
            <a:r>
              <a:rPr sz="1800" b="1" spc="-35" dirty="0">
                <a:solidFill>
                  <a:srgbClr val="FFFFFF"/>
                </a:solidFill>
                <a:latin typeface="Calibri"/>
                <a:cs typeface="Calibri"/>
              </a:rPr>
              <a:t>s</a:t>
            </a:r>
            <a:r>
              <a:rPr sz="1800" b="1" spc="-25" dirty="0">
                <a:solidFill>
                  <a:srgbClr val="FFFFFF"/>
                </a:solidFill>
                <a:latin typeface="Calibri"/>
                <a:cs typeface="Calibri"/>
              </a:rPr>
              <a:t>t</a:t>
            </a:r>
            <a:r>
              <a:rPr sz="1800" b="1" spc="-15" dirty="0">
                <a:solidFill>
                  <a:srgbClr val="FFFFFF"/>
                </a:solidFill>
                <a:latin typeface="Calibri"/>
                <a:cs typeface="Calibri"/>
              </a:rPr>
              <a:t>a</a:t>
            </a:r>
            <a:r>
              <a:rPr sz="1800" b="1" spc="-5" dirty="0">
                <a:solidFill>
                  <a:srgbClr val="FFFFFF"/>
                </a:solidFill>
                <a:latin typeface="Calibri"/>
                <a:cs typeface="Calibri"/>
              </a:rPr>
              <a:t>ni</a:t>
            </a:r>
            <a:r>
              <a:rPr sz="1800" b="1" dirty="0">
                <a:solidFill>
                  <a:srgbClr val="FFFFFF"/>
                </a:solidFill>
                <a:latin typeface="Calibri"/>
                <a:cs typeface="Calibri"/>
              </a:rPr>
              <a:t>e</a:t>
            </a:r>
            <a:r>
              <a:rPr sz="1800" b="1" spc="-30" dirty="0">
                <a:solidFill>
                  <a:srgbClr val="FFFFFF"/>
                </a:solidFill>
                <a:latin typeface="Calibri"/>
                <a:cs typeface="Calibri"/>
              </a:rPr>
              <a:t> r</a:t>
            </a:r>
            <a:r>
              <a:rPr sz="1800" b="1" spc="-15" dirty="0">
                <a:solidFill>
                  <a:srgbClr val="FFFFFF"/>
                </a:solidFill>
                <a:latin typeface="Calibri"/>
                <a:cs typeface="Calibri"/>
              </a:rPr>
              <a:t>ów</a:t>
            </a:r>
            <a:r>
              <a:rPr sz="1800" b="1" spc="-5" dirty="0">
                <a:solidFill>
                  <a:srgbClr val="FFFFFF"/>
                </a:solidFill>
                <a:latin typeface="Calibri"/>
                <a:cs typeface="Calibri"/>
              </a:rPr>
              <a:t>n</a:t>
            </a:r>
            <a:r>
              <a:rPr sz="1800" b="1" spc="-10" dirty="0">
                <a:solidFill>
                  <a:srgbClr val="FFFFFF"/>
                </a:solidFill>
                <a:latin typeface="Calibri"/>
                <a:cs typeface="Calibri"/>
              </a:rPr>
              <a:t>o</a:t>
            </a:r>
            <a:r>
              <a:rPr sz="1800" b="1" spc="-40" dirty="0">
                <a:solidFill>
                  <a:srgbClr val="FFFFFF"/>
                </a:solidFill>
                <a:latin typeface="Calibri"/>
                <a:cs typeface="Calibri"/>
              </a:rPr>
              <a:t>w</a:t>
            </a:r>
            <a:r>
              <a:rPr sz="1800" b="1" spc="-15" dirty="0">
                <a:solidFill>
                  <a:srgbClr val="FFFFFF"/>
                </a:solidFill>
                <a:latin typeface="Calibri"/>
                <a:cs typeface="Calibri"/>
              </a:rPr>
              <a:t>ag</a:t>
            </a:r>
            <a:r>
              <a:rPr sz="1800" b="1" spc="-5" dirty="0">
                <a:solidFill>
                  <a:srgbClr val="FFFFFF"/>
                </a:solidFill>
                <a:latin typeface="Calibri"/>
                <a:cs typeface="Calibri"/>
              </a:rPr>
              <a:t>i p</a:t>
            </a:r>
            <a:r>
              <a:rPr sz="1800" b="1" spc="-10" dirty="0">
                <a:solidFill>
                  <a:srgbClr val="FFFFFF"/>
                </a:solidFill>
                <a:latin typeface="Calibri"/>
                <a:cs typeface="Calibri"/>
              </a:rPr>
              <a:t>owi</a:t>
            </a:r>
            <a:r>
              <a:rPr sz="1800" b="1" spc="-20" dirty="0">
                <a:solidFill>
                  <a:srgbClr val="FFFFFF"/>
                </a:solidFill>
                <a:latin typeface="Calibri"/>
                <a:cs typeface="Calibri"/>
              </a:rPr>
              <a:t>e</a:t>
            </a:r>
            <a:r>
              <a:rPr sz="1800" b="1" spc="-15" dirty="0">
                <a:solidFill>
                  <a:srgbClr val="FFFFFF"/>
                </a:solidFill>
                <a:latin typeface="Calibri"/>
                <a:cs typeface="Calibri"/>
              </a:rPr>
              <a:t>t</a:t>
            </a:r>
            <a:r>
              <a:rPr sz="1800" b="1" spc="-5" dirty="0">
                <a:solidFill>
                  <a:srgbClr val="FFFFFF"/>
                </a:solidFill>
                <a:latin typeface="Calibri"/>
                <a:cs typeface="Calibri"/>
              </a:rPr>
              <a:t>r</a:t>
            </a:r>
            <a:r>
              <a:rPr sz="1800" b="1" dirty="0">
                <a:solidFill>
                  <a:srgbClr val="FFFFFF"/>
                </a:solidFill>
                <a:latin typeface="Calibri"/>
                <a:cs typeface="Calibri"/>
              </a:rPr>
              <a:t>z</a:t>
            </a:r>
            <a:r>
              <a:rPr sz="1800" b="1" spc="-20" dirty="0">
                <a:solidFill>
                  <a:srgbClr val="FFFFFF"/>
                </a:solidFill>
                <a:latin typeface="Calibri"/>
                <a:cs typeface="Calibri"/>
              </a:rPr>
              <a:t>no</a:t>
            </a:r>
            <a:r>
              <a:rPr sz="1800" b="1" dirty="0">
                <a:solidFill>
                  <a:srgbClr val="FFFFFF"/>
                </a:solidFill>
                <a:latin typeface="Calibri"/>
                <a:cs typeface="Calibri"/>
              </a:rPr>
              <a:t>-</a:t>
            </a:r>
            <a:r>
              <a:rPr sz="1800" b="1" spc="-20" dirty="0">
                <a:solidFill>
                  <a:srgbClr val="FFFFFF"/>
                </a:solidFill>
                <a:latin typeface="Calibri"/>
                <a:cs typeface="Calibri"/>
              </a:rPr>
              <a:t>su</a:t>
            </a:r>
            <a:r>
              <a:rPr sz="1800" b="1" dirty="0">
                <a:solidFill>
                  <a:srgbClr val="FFFFFF"/>
                </a:solidFill>
                <a:latin typeface="Calibri"/>
                <a:cs typeface="Calibri"/>
              </a:rPr>
              <a:t>c</a:t>
            </a:r>
            <a:r>
              <a:rPr sz="1800" b="1" spc="-20" dirty="0">
                <a:solidFill>
                  <a:srgbClr val="FFFFFF"/>
                </a:solidFill>
                <a:latin typeface="Calibri"/>
                <a:cs typeface="Calibri"/>
              </a:rPr>
              <a:t>h</a:t>
            </a:r>
            <a:r>
              <a:rPr sz="1800" b="1" spc="-10" dirty="0">
                <a:solidFill>
                  <a:srgbClr val="FFFFFF"/>
                </a:solidFill>
                <a:latin typeface="Calibri"/>
                <a:cs typeface="Calibri"/>
              </a:rPr>
              <a:t>ej</a:t>
            </a:r>
            <a:endParaRPr sz="1800">
              <a:latin typeface="Calibri"/>
              <a:cs typeface="Calibri"/>
            </a:endParaRPr>
          </a:p>
        </p:txBody>
      </p:sp>
      <p:sp>
        <p:nvSpPr>
          <p:cNvPr id="5" name="object 5"/>
          <p:cNvSpPr txBox="1"/>
          <p:nvPr/>
        </p:nvSpPr>
        <p:spPr>
          <a:xfrm>
            <a:off x="1423222" y="5015939"/>
            <a:ext cx="2103755" cy="254000"/>
          </a:xfrm>
          <a:prstGeom prst="rect">
            <a:avLst/>
          </a:prstGeom>
        </p:spPr>
        <p:txBody>
          <a:bodyPr vert="horz" wrap="square" lIns="0" tIns="0" rIns="0" bIns="0" rtlCol="0">
            <a:spAutoFit/>
          </a:bodyPr>
          <a:lstStyle/>
          <a:p>
            <a:pPr marL="12700">
              <a:lnSpc>
                <a:spcPct val="100000"/>
              </a:lnSpc>
            </a:pPr>
            <a:r>
              <a:rPr sz="1800" b="1" spc="5" dirty="0">
                <a:solidFill>
                  <a:srgbClr val="FFFFFF"/>
                </a:solidFill>
                <a:latin typeface="Calibri"/>
                <a:cs typeface="Calibri"/>
              </a:rPr>
              <a:t>D</a:t>
            </a:r>
            <a:r>
              <a:rPr sz="1800" b="1" spc="-30" dirty="0">
                <a:solidFill>
                  <a:srgbClr val="FFFFFF"/>
                </a:solidFill>
                <a:latin typeface="Calibri"/>
                <a:cs typeface="Calibri"/>
              </a:rPr>
              <a:t>r</a:t>
            </a:r>
            <a:r>
              <a:rPr sz="1800" b="1" spc="-10" dirty="0">
                <a:solidFill>
                  <a:srgbClr val="FFFFFF"/>
                </a:solidFill>
                <a:latin typeface="Calibri"/>
                <a:cs typeface="Calibri"/>
              </a:rPr>
              <a:t>e</a:t>
            </a:r>
            <a:r>
              <a:rPr sz="1800" b="1" dirty="0">
                <a:solidFill>
                  <a:srgbClr val="FFFFFF"/>
                </a:solidFill>
                <a:latin typeface="Calibri"/>
                <a:cs typeface="Calibri"/>
              </a:rPr>
              <a:t>w</a:t>
            </a:r>
            <a:r>
              <a:rPr sz="1800" b="1" spc="5" dirty="0">
                <a:solidFill>
                  <a:srgbClr val="FFFFFF"/>
                </a:solidFill>
                <a:latin typeface="Calibri"/>
                <a:cs typeface="Calibri"/>
              </a:rPr>
              <a:t>n</a:t>
            </a:r>
            <a:r>
              <a:rPr sz="1800" b="1" dirty="0">
                <a:solidFill>
                  <a:srgbClr val="FFFFFF"/>
                </a:solidFill>
                <a:latin typeface="Calibri"/>
                <a:cs typeface="Calibri"/>
              </a:rPr>
              <a:t>o</a:t>
            </a:r>
            <a:r>
              <a:rPr sz="1800" b="1" spc="-20" dirty="0">
                <a:solidFill>
                  <a:srgbClr val="FFFFFF"/>
                </a:solidFill>
                <a:latin typeface="Calibri"/>
                <a:cs typeface="Calibri"/>
              </a:rPr>
              <a:t> </a:t>
            </a:r>
            <a:r>
              <a:rPr sz="1800" b="1" spc="-5" dirty="0">
                <a:solidFill>
                  <a:srgbClr val="FFFFFF"/>
                </a:solidFill>
                <a:latin typeface="Calibri"/>
                <a:cs typeface="Calibri"/>
              </a:rPr>
              <a:t>t</a:t>
            </a:r>
            <a:r>
              <a:rPr sz="1800" b="1" spc="5" dirty="0">
                <a:solidFill>
                  <a:srgbClr val="FFFFFF"/>
                </a:solidFill>
                <a:latin typeface="Calibri"/>
                <a:cs typeface="Calibri"/>
              </a:rPr>
              <a:t>u</a:t>
            </a:r>
            <a:r>
              <a:rPr sz="1800" b="1" dirty="0">
                <a:solidFill>
                  <a:srgbClr val="FFFFFF"/>
                </a:solidFill>
                <a:latin typeface="Calibri"/>
                <a:cs typeface="Calibri"/>
              </a:rPr>
              <a:t>ż</a:t>
            </a:r>
            <a:r>
              <a:rPr sz="1800" b="1" spc="-10" dirty="0">
                <a:solidFill>
                  <a:srgbClr val="FFFFFF"/>
                </a:solidFill>
                <a:latin typeface="Calibri"/>
                <a:cs typeface="Calibri"/>
              </a:rPr>
              <a:t> </a:t>
            </a:r>
            <a:r>
              <a:rPr sz="1800" b="1" spc="5" dirty="0">
                <a:solidFill>
                  <a:srgbClr val="FFFFFF"/>
                </a:solidFill>
                <a:latin typeface="Calibri"/>
                <a:cs typeface="Calibri"/>
              </a:rPr>
              <a:t>p</a:t>
            </a:r>
            <a:r>
              <a:rPr sz="1800" b="1" dirty="0">
                <a:solidFill>
                  <a:srgbClr val="FFFFFF"/>
                </a:solidFill>
                <a:latin typeface="Calibri"/>
                <a:cs typeface="Calibri"/>
              </a:rPr>
              <a:t>o</a:t>
            </a:r>
            <a:r>
              <a:rPr sz="1800" b="1" spc="-10" dirty="0">
                <a:solidFill>
                  <a:srgbClr val="FFFFFF"/>
                </a:solidFill>
                <a:latin typeface="Calibri"/>
                <a:cs typeface="Calibri"/>
              </a:rPr>
              <a:t> </a:t>
            </a:r>
            <a:r>
              <a:rPr sz="1800" b="1" dirty="0">
                <a:solidFill>
                  <a:srgbClr val="FFFFFF"/>
                </a:solidFill>
                <a:latin typeface="Calibri"/>
                <a:cs typeface="Calibri"/>
              </a:rPr>
              <a:t>ści</a:t>
            </a:r>
            <a:r>
              <a:rPr sz="1800" b="1" spc="5" dirty="0">
                <a:solidFill>
                  <a:srgbClr val="FFFFFF"/>
                </a:solidFill>
                <a:latin typeface="Calibri"/>
                <a:cs typeface="Calibri"/>
              </a:rPr>
              <a:t>ę</a:t>
            </a:r>
            <a:r>
              <a:rPr sz="1800" b="1" spc="-10" dirty="0">
                <a:solidFill>
                  <a:srgbClr val="FFFFFF"/>
                </a:solidFill>
                <a:latin typeface="Calibri"/>
                <a:cs typeface="Calibri"/>
              </a:rPr>
              <a:t>c</a:t>
            </a:r>
            <a:r>
              <a:rPr sz="1800" b="1" dirty="0">
                <a:solidFill>
                  <a:srgbClr val="FFFFFF"/>
                </a:solidFill>
                <a:latin typeface="Calibri"/>
                <a:cs typeface="Calibri"/>
              </a:rPr>
              <a:t>iu</a:t>
            </a:r>
            <a:endParaRPr sz="1800" dirty="0">
              <a:latin typeface="Calibri"/>
              <a:cs typeface="Calibri"/>
            </a:endParaRPr>
          </a:p>
        </p:txBody>
      </p:sp>
    </p:spTree>
    <p:extLst>
      <p:ext uri="{BB962C8B-B14F-4D97-AF65-F5344CB8AC3E}">
        <p14:creationId xmlns:p14="http://schemas.microsoft.com/office/powerpoint/2010/main" val="33825176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10" name="object 10"/>
          <p:cNvSpPr txBox="1"/>
          <p:nvPr/>
        </p:nvSpPr>
        <p:spPr>
          <a:xfrm>
            <a:off x="781685" y="937914"/>
            <a:ext cx="7580630" cy="2154436"/>
          </a:xfrm>
          <a:prstGeom prst="rect">
            <a:avLst/>
          </a:prstGeom>
        </p:spPr>
        <p:txBody>
          <a:bodyPr vert="horz" wrap="square" lIns="0" tIns="0" rIns="0" bIns="0" rtlCol="0">
            <a:spAutoFit/>
          </a:bodyPr>
          <a:lstStyle/>
          <a:p>
            <a:pPr marL="1884680">
              <a:lnSpc>
                <a:spcPct val="100000"/>
              </a:lnSpc>
            </a:pPr>
            <a:endParaRPr sz="2000" dirty="0">
              <a:solidFill>
                <a:srgbClr val="002776"/>
              </a:solidFill>
              <a:latin typeface="+mn-lt"/>
              <a:cs typeface="Times New Roman"/>
            </a:endParaRPr>
          </a:p>
          <a:p>
            <a:pPr marL="12700" algn="just">
              <a:lnSpc>
                <a:spcPct val="100000"/>
              </a:lnSpc>
            </a:pPr>
            <a:r>
              <a:rPr sz="2000" b="1" dirty="0">
                <a:solidFill>
                  <a:srgbClr val="002776"/>
                </a:solidFill>
                <a:latin typeface="+mn-lt"/>
                <a:cs typeface="Calibri"/>
              </a:rPr>
              <a:t>M</a:t>
            </a:r>
            <a:r>
              <a:rPr sz="2000" b="1" spc="-15" dirty="0">
                <a:solidFill>
                  <a:srgbClr val="002776"/>
                </a:solidFill>
                <a:latin typeface="+mn-lt"/>
                <a:cs typeface="Calibri"/>
              </a:rPr>
              <a:t>e</a:t>
            </a:r>
            <a:r>
              <a:rPr sz="2000" b="1" spc="-25" dirty="0">
                <a:solidFill>
                  <a:srgbClr val="002776"/>
                </a:solidFill>
                <a:latin typeface="+mn-lt"/>
                <a:cs typeface="Calibri"/>
              </a:rPr>
              <a:t>t</a:t>
            </a:r>
            <a:r>
              <a:rPr sz="2000" b="1" dirty="0">
                <a:solidFill>
                  <a:srgbClr val="002776"/>
                </a:solidFill>
                <a:latin typeface="+mn-lt"/>
                <a:cs typeface="Calibri"/>
              </a:rPr>
              <a:t>oda</a:t>
            </a:r>
            <a:r>
              <a:rPr sz="2000" b="1" spc="-15" dirty="0">
                <a:solidFill>
                  <a:srgbClr val="002776"/>
                </a:solidFill>
                <a:latin typeface="+mn-lt"/>
                <a:cs typeface="Calibri"/>
              </a:rPr>
              <a:t> </a:t>
            </a:r>
            <a:r>
              <a:rPr sz="2000" b="1" spc="-35" dirty="0">
                <a:solidFill>
                  <a:srgbClr val="002776"/>
                </a:solidFill>
                <a:latin typeface="+mn-lt"/>
                <a:cs typeface="Calibri"/>
              </a:rPr>
              <a:t>w</a:t>
            </a:r>
            <a:r>
              <a:rPr sz="2000" b="1" spc="-10" dirty="0">
                <a:solidFill>
                  <a:srgbClr val="002776"/>
                </a:solidFill>
                <a:latin typeface="+mn-lt"/>
                <a:cs typeface="Calibri"/>
              </a:rPr>
              <a:t>a</a:t>
            </a:r>
            <a:r>
              <a:rPr sz="2000" b="1" spc="-30" dirty="0">
                <a:solidFill>
                  <a:srgbClr val="002776"/>
                </a:solidFill>
                <a:latin typeface="+mn-lt"/>
                <a:cs typeface="Calibri"/>
              </a:rPr>
              <a:t>g</a:t>
            </a:r>
            <a:r>
              <a:rPr sz="2000" b="1" dirty="0">
                <a:solidFill>
                  <a:srgbClr val="002776"/>
                </a:solidFill>
                <a:latin typeface="+mn-lt"/>
                <a:cs typeface="Calibri"/>
              </a:rPr>
              <a:t>o</a:t>
            </a:r>
            <a:r>
              <a:rPr sz="2000" b="1" spc="-35" dirty="0">
                <a:solidFill>
                  <a:srgbClr val="002776"/>
                </a:solidFill>
                <a:latin typeface="+mn-lt"/>
                <a:cs typeface="Calibri"/>
              </a:rPr>
              <a:t>w</a:t>
            </a:r>
            <a:r>
              <a:rPr sz="2000" b="1" dirty="0">
                <a:solidFill>
                  <a:srgbClr val="002776"/>
                </a:solidFill>
                <a:latin typeface="+mn-lt"/>
                <a:cs typeface="Calibri"/>
              </a:rPr>
              <a:t>a -</a:t>
            </a:r>
            <a:r>
              <a:rPr sz="2000" b="1" spc="-10" dirty="0">
                <a:solidFill>
                  <a:srgbClr val="002776"/>
                </a:solidFill>
                <a:latin typeface="+mn-lt"/>
                <a:cs typeface="Calibri"/>
              </a:rPr>
              <a:t> </a:t>
            </a:r>
            <a:r>
              <a:rPr sz="2000" b="1" spc="-5" dirty="0">
                <a:solidFill>
                  <a:srgbClr val="002776"/>
                </a:solidFill>
                <a:latin typeface="+mn-lt"/>
                <a:cs typeface="Calibri"/>
              </a:rPr>
              <a:t>l</a:t>
            </a:r>
            <a:r>
              <a:rPr sz="2000" b="1" spc="-10" dirty="0">
                <a:solidFill>
                  <a:srgbClr val="002776"/>
                </a:solidFill>
                <a:latin typeface="+mn-lt"/>
                <a:cs typeface="Calibri"/>
              </a:rPr>
              <a:t>a</a:t>
            </a:r>
            <a:r>
              <a:rPr sz="2000" b="1" dirty="0">
                <a:solidFill>
                  <a:srgbClr val="002776"/>
                </a:solidFill>
                <a:latin typeface="+mn-lt"/>
                <a:cs typeface="Calibri"/>
              </a:rPr>
              <a:t>bo</a:t>
            </a:r>
            <a:r>
              <a:rPr sz="2000" b="1" spc="-55" dirty="0">
                <a:solidFill>
                  <a:srgbClr val="002776"/>
                </a:solidFill>
                <a:latin typeface="+mn-lt"/>
                <a:cs typeface="Calibri"/>
              </a:rPr>
              <a:t>r</a:t>
            </a:r>
            <a:r>
              <a:rPr sz="2000" b="1" spc="-30" dirty="0">
                <a:solidFill>
                  <a:srgbClr val="002776"/>
                </a:solidFill>
                <a:latin typeface="+mn-lt"/>
                <a:cs typeface="Calibri"/>
              </a:rPr>
              <a:t>a</a:t>
            </a:r>
            <a:r>
              <a:rPr sz="2000" b="1" spc="-25" dirty="0">
                <a:solidFill>
                  <a:srgbClr val="002776"/>
                </a:solidFill>
                <a:latin typeface="+mn-lt"/>
                <a:cs typeface="Calibri"/>
              </a:rPr>
              <a:t>t</a:t>
            </a:r>
            <a:r>
              <a:rPr sz="2000" b="1" dirty="0">
                <a:solidFill>
                  <a:srgbClr val="002776"/>
                </a:solidFill>
                <a:latin typeface="+mn-lt"/>
                <a:cs typeface="Calibri"/>
              </a:rPr>
              <a:t>o</a:t>
            </a:r>
            <a:r>
              <a:rPr sz="2000" b="1" spc="5" dirty="0">
                <a:solidFill>
                  <a:srgbClr val="002776"/>
                </a:solidFill>
                <a:latin typeface="+mn-lt"/>
                <a:cs typeface="Calibri"/>
              </a:rPr>
              <a:t>r</a:t>
            </a:r>
            <a:r>
              <a:rPr sz="2000" b="1" spc="-5" dirty="0">
                <a:solidFill>
                  <a:srgbClr val="002776"/>
                </a:solidFill>
                <a:latin typeface="+mn-lt"/>
                <a:cs typeface="Calibri"/>
              </a:rPr>
              <a:t>y</a:t>
            </a:r>
            <a:r>
              <a:rPr sz="2000" b="1" dirty="0">
                <a:solidFill>
                  <a:srgbClr val="002776"/>
                </a:solidFill>
                <a:latin typeface="+mn-lt"/>
                <a:cs typeface="Calibri"/>
              </a:rPr>
              <a:t>jna</a:t>
            </a:r>
            <a:endParaRPr sz="2000" dirty="0">
              <a:solidFill>
                <a:srgbClr val="002776"/>
              </a:solidFill>
              <a:latin typeface="+mn-lt"/>
              <a:cs typeface="Calibri"/>
            </a:endParaRPr>
          </a:p>
          <a:p>
            <a:pPr>
              <a:lnSpc>
                <a:spcPct val="100000"/>
              </a:lnSpc>
              <a:spcBef>
                <a:spcPts val="42"/>
              </a:spcBef>
            </a:pPr>
            <a:endParaRPr sz="2000" dirty="0">
              <a:solidFill>
                <a:srgbClr val="002776"/>
              </a:solidFill>
              <a:latin typeface="+mn-lt"/>
              <a:cs typeface="Times New Roman"/>
            </a:endParaRPr>
          </a:p>
          <a:p>
            <a:pPr marL="12700" marR="5080" algn="just">
              <a:lnSpc>
                <a:spcPct val="100000"/>
              </a:lnSpc>
            </a:pPr>
            <a:r>
              <a:rPr sz="1600" b="1" dirty="0">
                <a:solidFill>
                  <a:srgbClr val="002776"/>
                </a:solidFill>
                <a:latin typeface="+mn-lt"/>
                <a:cs typeface="Calibri"/>
              </a:rPr>
              <a:t>Su</a:t>
            </a:r>
            <a:r>
              <a:rPr sz="1600" b="1" spc="-20" dirty="0">
                <a:solidFill>
                  <a:srgbClr val="002776"/>
                </a:solidFill>
                <a:latin typeface="+mn-lt"/>
                <a:cs typeface="Calibri"/>
              </a:rPr>
              <a:t>s</a:t>
            </a:r>
            <a:r>
              <a:rPr sz="1600" b="1" spc="-50" dirty="0">
                <a:solidFill>
                  <a:srgbClr val="002776"/>
                </a:solidFill>
                <a:latin typeface="+mn-lt"/>
                <a:cs typeface="Calibri"/>
              </a:rPr>
              <a:t>z</a:t>
            </a:r>
            <a:r>
              <a:rPr sz="1600" b="1" spc="-5" dirty="0">
                <a:solidFill>
                  <a:srgbClr val="002776"/>
                </a:solidFill>
                <a:latin typeface="+mn-lt"/>
                <a:cs typeface="Calibri"/>
              </a:rPr>
              <a:t>e</a:t>
            </a:r>
            <a:r>
              <a:rPr sz="1600" b="1" dirty="0">
                <a:solidFill>
                  <a:srgbClr val="002776"/>
                </a:solidFill>
                <a:latin typeface="+mn-lt"/>
                <a:cs typeface="Calibri"/>
              </a:rPr>
              <a:t>n</a:t>
            </a:r>
            <a:r>
              <a:rPr sz="1600" b="1" spc="-5" dirty="0">
                <a:solidFill>
                  <a:srgbClr val="002776"/>
                </a:solidFill>
                <a:latin typeface="+mn-lt"/>
                <a:cs typeface="Calibri"/>
              </a:rPr>
              <a:t>i</a:t>
            </a:r>
            <a:r>
              <a:rPr sz="1600" b="1" dirty="0">
                <a:solidFill>
                  <a:srgbClr val="002776"/>
                </a:solidFill>
                <a:latin typeface="+mn-lt"/>
                <a:cs typeface="Calibri"/>
              </a:rPr>
              <a:t>e </a:t>
            </a:r>
            <a:r>
              <a:rPr sz="1600" b="1" spc="50" dirty="0">
                <a:solidFill>
                  <a:srgbClr val="002776"/>
                </a:solidFill>
                <a:latin typeface="+mn-lt"/>
                <a:cs typeface="Calibri"/>
              </a:rPr>
              <a:t> </a:t>
            </a:r>
            <a:r>
              <a:rPr sz="1600" b="1" dirty="0">
                <a:solidFill>
                  <a:srgbClr val="002776"/>
                </a:solidFill>
                <a:latin typeface="+mn-lt"/>
                <a:cs typeface="Calibri"/>
              </a:rPr>
              <a:t>w </a:t>
            </a:r>
            <a:r>
              <a:rPr sz="1600" b="1" spc="50" dirty="0">
                <a:solidFill>
                  <a:srgbClr val="002776"/>
                </a:solidFill>
                <a:latin typeface="+mn-lt"/>
                <a:cs typeface="Calibri"/>
              </a:rPr>
              <a:t> </a:t>
            </a:r>
            <a:r>
              <a:rPr sz="1600" b="1" spc="-25" dirty="0">
                <a:solidFill>
                  <a:srgbClr val="002776"/>
                </a:solidFill>
                <a:latin typeface="+mn-lt"/>
                <a:cs typeface="Calibri"/>
              </a:rPr>
              <a:t>t</a:t>
            </a:r>
            <a:r>
              <a:rPr sz="1600" b="1" spc="-5" dirty="0">
                <a:solidFill>
                  <a:srgbClr val="002776"/>
                </a:solidFill>
                <a:latin typeface="+mn-lt"/>
                <a:cs typeface="Calibri"/>
              </a:rPr>
              <a:t>em</a:t>
            </a:r>
            <a:r>
              <a:rPr sz="1600" b="1" dirty="0">
                <a:solidFill>
                  <a:srgbClr val="002776"/>
                </a:solidFill>
                <a:latin typeface="+mn-lt"/>
                <a:cs typeface="Calibri"/>
              </a:rPr>
              <a:t>p</a:t>
            </a:r>
            <a:r>
              <a:rPr sz="1600" b="1" spc="-5" dirty="0">
                <a:solidFill>
                  <a:srgbClr val="002776"/>
                </a:solidFill>
                <a:latin typeface="+mn-lt"/>
                <a:cs typeface="Calibri"/>
              </a:rPr>
              <a:t>e</a:t>
            </a:r>
            <a:r>
              <a:rPr sz="1600" b="1" spc="-40" dirty="0">
                <a:solidFill>
                  <a:srgbClr val="002776"/>
                </a:solidFill>
                <a:latin typeface="+mn-lt"/>
                <a:cs typeface="Calibri"/>
              </a:rPr>
              <a:t>r</a:t>
            </a:r>
            <a:r>
              <a:rPr sz="1600" b="1" spc="-25" dirty="0">
                <a:solidFill>
                  <a:srgbClr val="002776"/>
                </a:solidFill>
                <a:latin typeface="+mn-lt"/>
                <a:cs typeface="Calibri"/>
              </a:rPr>
              <a:t>a</a:t>
            </a:r>
            <a:r>
              <a:rPr sz="1600" b="1" dirty="0">
                <a:solidFill>
                  <a:srgbClr val="002776"/>
                </a:solidFill>
                <a:latin typeface="+mn-lt"/>
                <a:cs typeface="Calibri"/>
              </a:rPr>
              <a:t>tu</a:t>
            </a:r>
            <a:r>
              <a:rPr sz="1600" b="1" spc="-5" dirty="0">
                <a:solidFill>
                  <a:srgbClr val="002776"/>
                </a:solidFill>
                <a:latin typeface="+mn-lt"/>
                <a:cs typeface="Calibri"/>
              </a:rPr>
              <a:t>r</a:t>
            </a:r>
            <a:r>
              <a:rPr sz="1600" b="1" spc="-50" dirty="0">
                <a:solidFill>
                  <a:srgbClr val="002776"/>
                </a:solidFill>
                <a:latin typeface="+mn-lt"/>
                <a:cs typeface="Calibri"/>
              </a:rPr>
              <a:t>z</a:t>
            </a:r>
            <a:r>
              <a:rPr sz="1600" b="1" spc="-5" dirty="0">
                <a:solidFill>
                  <a:srgbClr val="002776"/>
                </a:solidFill>
                <a:latin typeface="+mn-lt"/>
                <a:cs typeface="Calibri"/>
              </a:rPr>
              <a:t>e</a:t>
            </a:r>
            <a:r>
              <a:rPr sz="1600" b="1" dirty="0">
                <a:solidFill>
                  <a:srgbClr val="002776"/>
                </a:solidFill>
                <a:latin typeface="+mn-lt"/>
                <a:cs typeface="Calibri"/>
              </a:rPr>
              <a:t>103 </a:t>
            </a:r>
            <a:r>
              <a:rPr sz="1600" b="1" spc="60" dirty="0">
                <a:solidFill>
                  <a:srgbClr val="002776"/>
                </a:solidFill>
                <a:latin typeface="+mn-lt"/>
                <a:cs typeface="Calibri"/>
              </a:rPr>
              <a:t> </a:t>
            </a:r>
            <a:r>
              <a:rPr sz="1600" b="1" dirty="0">
                <a:solidFill>
                  <a:srgbClr val="002776"/>
                </a:solidFill>
                <a:latin typeface="+mn-lt"/>
                <a:cs typeface="Calibri"/>
              </a:rPr>
              <a:t>± </a:t>
            </a:r>
            <a:r>
              <a:rPr sz="1600" b="1" spc="40" dirty="0">
                <a:solidFill>
                  <a:srgbClr val="002776"/>
                </a:solidFill>
                <a:latin typeface="+mn-lt"/>
                <a:cs typeface="Calibri"/>
              </a:rPr>
              <a:t> </a:t>
            </a:r>
            <a:r>
              <a:rPr sz="1600" b="1" dirty="0">
                <a:solidFill>
                  <a:srgbClr val="002776"/>
                </a:solidFill>
                <a:latin typeface="+mn-lt"/>
                <a:cs typeface="Calibri"/>
              </a:rPr>
              <a:t>2</a:t>
            </a:r>
            <a:r>
              <a:rPr sz="1600" b="1" spc="-10" dirty="0">
                <a:solidFill>
                  <a:srgbClr val="002776"/>
                </a:solidFill>
                <a:latin typeface="+mn-lt"/>
                <a:cs typeface="Calibri"/>
              </a:rPr>
              <a:t>°</a:t>
            </a:r>
            <a:r>
              <a:rPr sz="1600" b="1" dirty="0">
                <a:solidFill>
                  <a:srgbClr val="002776"/>
                </a:solidFill>
                <a:latin typeface="+mn-lt"/>
                <a:cs typeface="Calibri"/>
              </a:rPr>
              <a:t>C. </a:t>
            </a:r>
            <a:r>
              <a:rPr sz="1600" b="1" spc="40" dirty="0">
                <a:solidFill>
                  <a:srgbClr val="002776"/>
                </a:solidFill>
                <a:latin typeface="+mn-lt"/>
                <a:cs typeface="Calibri"/>
              </a:rPr>
              <a:t> </a:t>
            </a:r>
            <a:r>
              <a:rPr sz="1600" b="1" dirty="0">
                <a:solidFill>
                  <a:srgbClr val="002776"/>
                </a:solidFill>
                <a:latin typeface="+mn-lt"/>
                <a:cs typeface="Calibri"/>
              </a:rPr>
              <a:t>Su</a:t>
            </a:r>
            <a:r>
              <a:rPr sz="1600" b="1" spc="-20" dirty="0">
                <a:solidFill>
                  <a:srgbClr val="002776"/>
                </a:solidFill>
                <a:latin typeface="+mn-lt"/>
                <a:cs typeface="Calibri"/>
              </a:rPr>
              <a:t>s</a:t>
            </a:r>
            <a:r>
              <a:rPr sz="1600" b="1" spc="-60" dirty="0">
                <a:solidFill>
                  <a:srgbClr val="002776"/>
                </a:solidFill>
                <a:latin typeface="+mn-lt"/>
                <a:cs typeface="Calibri"/>
              </a:rPr>
              <a:t>z</a:t>
            </a:r>
            <a:r>
              <a:rPr sz="1600" b="1" spc="-5" dirty="0">
                <a:solidFill>
                  <a:srgbClr val="002776"/>
                </a:solidFill>
                <a:latin typeface="+mn-lt"/>
                <a:cs typeface="Calibri"/>
              </a:rPr>
              <a:t>e</a:t>
            </a:r>
            <a:r>
              <a:rPr sz="1600" b="1" dirty="0">
                <a:solidFill>
                  <a:srgbClr val="002776"/>
                </a:solidFill>
                <a:latin typeface="+mn-lt"/>
                <a:cs typeface="Calibri"/>
              </a:rPr>
              <a:t>n</a:t>
            </a:r>
            <a:r>
              <a:rPr sz="1600" b="1" spc="-5" dirty="0">
                <a:solidFill>
                  <a:srgbClr val="002776"/>
                </a:solidFill>
                <a:latin typeface="+mn-lt"/>
                <a:cs typeface="Calibri"/>
              </a:rPr>
              <a:t>i</a:t>
            </a:r>
            <a:r>
              <a:rPr sz="1600" b="1" dirty="0">
                <a:solidFill>
                  <a:srgbClr val="002776"/>
                </a:solidFill>
                <a:latin typeface="+mn-lt"/>
                <a:cs typeface="Calibri"/>
              </a:rPr>
              <a:t>e </a:t>
            </a:r>
            <a:r>
              <a:rPr sz="1600" b="1" spc="50" dirty="0">
                <a:solidFill>
                  <a:srgbClr val="002776"/>
                </a:solidFill>
                <a:latin typeface="+mn-lt"/>
                <a:cs typeface="Calibri"/>
              </a:rPr>
              <a:t> </a:t>
            </a:r>
            <a:r>
              <a:rPr sz="1600" b="1" dirty="0">
                <a:solidFill>
                  <a:srgbClr val="002776"/>
                </a:solidFill>
                <a:latin typeface="+mn-lt"/>
                <a:cs typeface="Calibri"/>
              </a:rPr>
              <a:t>p</a:t>
            </a:r>
            <a:r>
              <a:rPr sz="1600" b="1" spc="-40" dirty="0">
                <a:solidFill>
                  <a:srgbClr val="002776"/>
                </a:solidFill>
                <a:latin typeface="+mn-lt"/>
                <a:cs typeface="Calibri"/>
              </a:rPr>
              <a:t>r</a:t>
            </a:r>
            <a:r>
              <a:rPr sz="1600" b="1" spc="-15" dirty="0">
                <a:solidFill>
                  <a:srgbClr val="002776"/>
                </a:solidFill>
                <a:latin typeface="+mn-lt"/>
                <a:cs typeface="Calibri"/>
              </a:rPr>
              <a:t>o</a:t>
            </a:r>
            <a:r>
              <a:rPr sz="1600" b="1" spc="-30" dirty="0">
                <a:solidFill>
                  <a:srgbClr val="002776"/>
                </a:solidFill>
                <a:latin typeface="+mn-lt"/>
                <a:cs typeface="Calibri"/>
              </a:rPr>
              <a:t>w</a:t>
            </a:r>
            <a:r>
              <a:rPr sz="1600" b="1" dirty="0">
                <a:solidFill>
                  <a:srgbClr val="002776"/>
                </a:solidFill>
                <a:latin typeface="+mn-lt"/>
                <a:cs typeface="Calibri"/>
              </a:rPr>
              <a:t>adzi </a:t>
            </a:r>
            <a:r>
              <a:rPr sz="1600" b="1" spc="50" dirty="0">
                <a:solidFill>
                  <a:srgbClr val="002776"/>
                </a:solidFill>
                <a:latin typeface="+mn-lt"/>
                <a:cs typeface="Calibri"/>
              </a:rPr>
              <a:t> </a:t>
            </a:r>
            <a:r>
              <a:rPr sz="1600" b="1" spc="-5" dirty="0" err="1">
                <a:solidFill>
                  <a:srgbClr val="002776"/>
                </a:solidFill>
                <a:latin typeface="+mn-lt"/>
                <a:cs typeface="Calibri"/>
              </a:rPr>
              <a:t>si</a:t>
            </a:r>
            <a:r>
              <a:rPr sz="1600" b="1" dirty="0" err="1">
                <a:solidFill>
                  <a:srgbClr val="002776"/>
                </a:solidFill>
                <a:latin typeface="+mn-lt"/>
                <a:cs typeface="Calibri"/>
              </a:rPr>
              <a:t>ę</a:t>
            </a:r>
            <a:r>
              <a:rPr sz="1600" b="1" dirty="0">
                <a:solidFill>
                  <a:srgbClr val="002776"/>
                </a:solidFill>
                <a:latin typeface="+mn-lt"/>
                <a:cs typeface="Calibri"/>
              </a:rPr>
              <a:t> </a:t>
            </a:r>
            <a:r>
              <a:rPr sz="1600" b="1" spc="50" dirty="0">
                <a:solidFill>
                  <a:srgbClr val="002776"/>
                </a:solidFill>
                <a:latin typeface="+mn-lt"/>
                <a:cs typeface="Calibri"/>
              </a:rPr>
              <a:t> </a:t>
            </a:r>
            <a:r>
              <a:rPr lang="pl-PL" sz="1600" b="1" spc="50" dirty="0" smtClean="0">
                <a:solidFill>
                  <a:srgbClr val="002776"/>
                </a:solidFill>
                <a:latin typeface="+mn-lt"/>
                <a:cs typeface="Calibri"/>
              </a:rPr>
              <a:t/>
            </a:r>
            <a:br>
              <a:rPr lang="pl-PL" sz="1600" b="1" spc="50" dirty="0" smtClean="0">
                <a:solidFill>
                  <a:srgbClr val="002776"/>
                </a:solidFill>
                <a:latin typeface="+mn-lt"/>
                <a:cs typeface="Calibri"/>
              </a:rPr>
            </a:br>
            <a:r>
              <a:rPr sz="1600" b="1" dirty="0" smtClean="0">
                <a:solidFill>
                  <a:srgbClr val="002776"/>
                </a:solidFill>
                <a:latin typeface="+mn-lt"/>
                <a:cs typeface="Calibri"/>
              </a:rPr>
              <a:t>w </a:t>
            </a:r>
            <a:r>
              <a:rPr sz="1600" b="1" spc="50" dirty="0" smtClean="0">
                <a:solidFill>
                  <a:srgbClr val="002776"/>
                </a:solidFill>
                <a:latin typeface="+mn-lt"/>
                <a:cs typeface="Calibri"/>
              </a:rPr>
              <a:t> </a:t>
            </a:r>
            <a:r>
              <a:rPr sz="1600" b="1" dirty="0">
                <a:solidFill>
                  <a:srgbClr val="002776"/>
                </a:solidFill>
                <a:latin typeface="+mn-lt"/>
                <a:cs typeface="Calibri"/>
              </a:rPr>
              <a:t>cyk</a:t>
            </a:r>
            <a:r>
              <a:rPr sz="1600" b="1" spc="-5" dirty="0">
                <a:solidFill>
                  <a:srgbClr val="002776"/>
                </a:solidFill>
                <a:latin typeface="+mn-lt"/>
                <a:cs typeface="Calibri"/>
              </a:rPr>
              <a:t>l</a:t>
            </a:r>
            <a:r>
              <a:rPr sz="1600" b="1" dirty="0">
                <a:solidFill>
                  <a:srgbClr val="002776"/>
                </a:solidFill>
                <a:latin typeface="+mn-lt"/>
                <a:cs typeface="Calibri"/>
              </a:rPr>
              <a:t>ach d</a:t>
            </a:r>
            <a:r>
              <a:rPr sz="1600" b="1" spc="-5" dirty="0">
                <a:solidFill>
                  <a:srgbClr val="002776"/>
                </a:solidFill>
                <a:latin typeface="+mn-lt"/>
                <a:cs typeface="Calibri"/>
              </a:rPr>
              <a:t>w</a:t>
            </a:r>
            <a:r>
              <a:rPr sz="1600" b="1" spc="-10" dirty="0">
                <a:solidFill>
                  <a:srgbClr val="002776"/>
                </a:solidFill>
                <a:latin typeface="+mn-lt"/>
                <a:cs typeface="Calibri"/>
              </a:rPr>
              <a:t>u</a:t>
            </a:r>
            <a:r>
              <a:rPr sz="1600" b="1" spc="-20" dirty="0">
                <a:solidFill>
                  <a:srgbClr val="002776"/>
                </a:solidFill>
                <a:latin typeface="+mn-lt"/>
                <a:cs typeface="Calibri"/>
              </a:rPr>
              <a:t>g</a:t>
            </a:r>
            <a:r>
              <a:rPr sz="1600" b="1" spc="-5" dirty="0">
                <a:solidFill>
                  <a:srgbClr val="002776"/>
                </a:solidFill>
                <a:latin typeface="+mn-lt"/>
                <a:cs typeface="Calibri"/>
              </a:rPr>
              <a:t>o</a:t>
            </a:r>
            <a:r>
              <a:rPr sz="1600" b="1" spc="-10" dirty="0">
                <a:solidFill>
                  <a:srgbClr val="002776"/>
                </a:solidFill>
                <a:latin typeface="+mn-lt"/>
                <a:cs typeface="Calibri"/>
              </a:rPr>
              <a:t>d</a:t>
            </a:r>
            <a:r>
              <a:rPr sz="1600" b="1" dirty="0">
                <a:solidFill>
                  <a:srgbClr val="002776"/>
                </a:solidFill>
                <a:latin typeface="+mn-lt"/>
                <a:cs typeface="Calibri"/>
              </a:rPr>
              <a:t>z</a:t>
            </a:r>
            <a:r>
              <a:rPr sz="1600" b="1" spc="-5" dirty="0">
                <a:solidFill>
                  <a:srgbClr val="002776"/>
                </a:solidFill>
                <a:latin typeface="+mn-lt"/>
                <a:cs typeface="Calibri"/>
              </a:rPr>
              <a:t>i</a:t>
            </a:r>
            <a:r>
              <a:rPr sz="1600" b="1" dirty="0">
                <a:solidFill>
                  <a:srgbClr val="002776"/>
                </a:solidFill>
                <a:latin typeface="+mn-lt"/>
                <a:cs typeface="Calibri"/>
              </a:rPr>
              <a:t>n</a:t>
            </a:r>
            <a:r>
              <a:rPr sz="1600" b="1" spc="-45" dirty="0">
                <a:solidFill>
                  <a:srgbClr val="002776"/>
                </a:solidFill>
                <a:latin typeface="+mn-lt"/>
                <a:cs typeface="Calibri"/>
              </a:rPr>
              <a:t>n</a:t>
            </a:r>
            <a:r>
              <a:rPr sz="1600" b="1" spc="-20" dirty="0">
                <a:solidFill>
                  <a:srgbClr val="002776"/>
                </a:solidFill>
                <a:latin typeface="+mn-lt"/>
                <a:cs typeface="Calibri"/>
              </a:rPr>
              <a:t>y</a:t>
            </a:r>
            <a:r>
              <a:rPr sz="1600" b="1" spc="-10" dirty="0">
                <a:solidFill>
                  <a:srgbClr val="002776"/>
                </a:solidFill>
                <a:latin typeface="+mn-lt"/>
                <a:cs typeface="Calibri"/>
              </a:rPr>
              <a:t>c</a:t>
            </a:r>
            <a:r>
              <a:rPr sz="1600" b="1" dirty="0">
                <a:solidFill>
                  <a:srgbClr val="002776"/>
                </a:solidFill>
                <a:latin typeface="+mn-lt"/>
                <a:cs typeface="Calibri"/>
              </a:rPr>
              <a:t>h </a:t>
            </a:r>
            <a:r>
              <a:rPr sz="1600" b="1" spc="155" dirty="0">
                <a:solidFill>
                  <a:srgbClr val="002776"/>
                </a:solidFill>
                <a:latin typeface="+mn-lt"/>
                <a:cs typeface="Calibri"/>
              </a:rPr>
              <a:t> </a:t>
            </a:r>
            <a:r>
              <a:rPr sz="1600" b="1" dirty="0">
                <a:solidFill>
                  <a:srgbClr val="002776"/>
                </a:solidFill>
                <a:latin typeface="+mn-lt"/>
                <a:cs typeface="Calibri"/>
              </a:rPr>
              <a:t>do </a:t>
            </a:r>
            <a:r>
              <a:rPr sz="1600" b="1" spc="150" dirty="0">
                <a:solidFill>
                  <a:srgbClr val="002776"/>
                </a:solidFill>
                <a:latin typeface="+mn-lt"/>
                <a:cs typeface="Calibri"/>
              </a:rPr>
              <a:t> </a:t>
            </a:r>
            <a:r>
              <a:rPr sz="1600" b="1" dirty="0">
                <a:solidFill>
                  <a:srgbClr val="002776"/>
                </a:solidFill>
                <a:latin typeface="+mn-lt"/>
                <a:cs typeface="Calibri"/>
              </a:rPr>
              <a:t>o</a:t>
            </a:r>
            <a:r>
              <a:rPr sz="1600" b="1" spc="-5" dirty="0">
                <a:solidFill>
                  <a:srgbClr val="002776"/>
                </a:solidFill>
                <a:latin typeface="+mn-lt"/>
                <a:cs typeface="Calibri"/>
              </a:rPr>
              <a:t>si</a:t>
            </a:r>
            <a:r>
              <a:rPr sz="1600" b="1" dirty="0">
                <a:solidFill>
                  <a:srgbClr val="002776"/>
                </a:solidFill>
                <a:latin typeface="+mn-lt"/>
                <a:cs typeface="Calibri"/>
              </a:rPr>
              <a:t>ągn</a:t>
            </a:r>
            <a:r>
              <a:rPr sz="1600" b="1" spc="-5" dirty="0">
                <a:solidFill>
                  <a:srgbClr val="002776"/>
                </a:solidFill>
                <a:latin typeface="+mn-lt"/>
                <a:cs typeface="Calibri"/>
              </a:rPr>
              <a:t>i</a:t>
            </a:r>
            <a:r>
              <a:rPr sz="1600" b="1" spc="-15" dirty="0">
                <a:solidFill>
                  <a:srgbClr val="002776"/>
                </a:solidFill>
                <a:latin typeface="+mn-lt"/>
                <a:cs typeface="Calibri"/>
              </a:rPr>
              <a:t>ę</a:t>
            </a:r>
            <a:r>
              <a:rPr sz="1600" b="1" dirty="0">
                <a:solidFill>
                  <a:srgbClr val="002776"/>
                </a:solidFill>
                <a:latin typeface="+mn-lt"/>
                <a:cs typeface="Calibri"/>
              </a:rPr>
              <a:t>c</a:t>
            </a:r>
            <a:r>
              <a:rPr sz="1600" b="1" spc="-5" dirty="0">
                <a:solidFill>
                  <a:srgbClr val="002776"/>
                </a:solidFill>
                <a:latin typeface="+mn-lt"/>
                <a:cs typeface="Calibri"/>
              </a:rPr>
              <a:t>i</a:t>
            </a:r>
            <a:r>
              <a:rPr sz="1600" b="1" dirty="0">
                <a:solidFill>
                  <a:srgbClr val="002776"/>
                </a:solidFill>
                <a:latin typeface="+mn-lt"/>
                <a:cs typeface="Calibri"/>
              </a:rPr>
              <a:t>a </a:t>
            </a:r>
            <a:r>
              <a:rPr sz="1600" b="1" spc="165" dirty="0">
                <a:solidFill>
                  <a:srgbClr val="002776"/>
                </a:solidFill>
                <a:latin typeface="+mn-lt"/>
                <a:cs typeface="Calibri"/>
              </a:rPr>
              <a:t> </a:t>
            </a:r>
            <a:r>
              <a:rPr sz="1600" b="1" dirty="0">
                <a:solidFill>
                  <a:srgbClr val="002776"/>
                </a:solidFill>
                <a:latin typeface="+mn-lt"/>
                <a:cs typeface="Calibri"/>
              </a:rPr>
              <a:t>p</a:t>
            </a:r>
            <a:r>
              <a:rPr sz="1600" b="1" spc="-5" dirty="0">
                <a:solidFill>
                  <a:srgbClr val="002776"/>
                </a:solidFill>
                <a:latin typeface="+mn-lt"/>
                <a:cs typeface="Calibri"/>
              </a:rPr>
              <a:t>r</a:t>
            </a:r>
            <a:r>
              <a:rPr sz="1600" b="1" spc="-50" dirty="0">
                <a:solidFill>
                  <a:srgbClr val="002776"/>
                </a:solidFill>
                <a:latin typeface="+mn-lt"/>
                <a:cs typeface="Calibri"/>
              </a:rPr>
              <a:t>z</a:t>
            </a:r>
            <a:r>
              <a:rPr sz="1600" b="1" spc="-25" dirty="0">
                <a:solidFill>
                  <a:srgbClr val="002776"/>
                </a:solidFill>
                <a:latin typeface="+mn-lt"/>
                <a:cs typeface="Calibri"/>
              </a:rPr>
              <a:t>e</a:t>
            </a:r>
            <a:r>
              <a:rPr sz="1600" b="1" dirty="0">
                <a:solidFill>
                  <a:srgbClr val="002776"/>
                </a:solidFill>
                <a:latin typeface="+mn-lt"/>
                <a:cs typeface="Calibri"/>
              </a:rPr>
              <a:t>z </a:t>
            </a:r>
            <a:r>
              <a:rPr sz="1600" b="1" spc="165" dirty="0">
                <a:solidFill>
                  <a:srgbClr val="002776"/>
                </a:solidFill>
                <a:latin typeface="+mn-lt"/>
                <a:cs typeface="Calibri"/>
              </a:rPr>
              <a:t> </a:t>
            </a:r>
            <a:r>
              <a:rPr sz="1600" b="1" dirty="0">
                <a:solidFill>
                  <a:srgbClr val="002776"/>
                </a:solidFill>
                <a:latin typeface="+mn-lt"/>
                <a:cs typeface="Calibri"/>
              </a:rPr>
              <a:t>d</a:t>
            </a:r>
            <a:r>
              <a:rPr sz="1600" b="1" spc="-30" dirty="0">
                <a:solidFill>
                  <a:srgbClr val="002776"/>
                </a:solidFill>
                <a:latin typeface="+mn-lt"/>
                <a:cs typeface="Calibri"/>
              </a:rPr>
              <a:t>re</a:t>
            </a:r>
            <a:r>
              <a:rPr sz="1600" b="1" spc="-5" dirty="0">
                <a:solidFill>
                  <a:srgbClr val="002776"/>
                </a:solidFill>
                <a:latin typeface="+mn-lt"/>
                <a:cs typeface="Calibri"/>
              </a:rPr>
              <a:t>w</a:t>
            </a:r>
            <a:r>
              <a:rPr sz="1600" b="1" dirty="0">
                <a:solidFill>
                  <a:srgbClr val="002776"/>
                </a:solidFill>
                <a:latin typeface="+mn-lt"/>
                <a:cs typeface="Calibri"/>
              </a:rPr>
              <a:t>no </a:t>
            </a:r>
            <a:r>
              <a:rPr sz="1600" b="1" spc="150" dirty="0">
                <a:solidFill>
                  <a:srgbClr val="002776"/>
                </a:solidFill>
                <a:latin typeface="+mn-lt"/>
                <a:cs typeface="Calibri"/>
              </a:rPr>
              <a:t> </a:t>
            </a:r>
            <a:r>
              <a:rPr sz="1600" b="1" spc="-40" dirty="0">
                <a:solidFill>
                  <a:srgbClr val="002776"/>
                </a:solidFill>
                <a:latin typeface="+mn-lt"/>
                <a:cs typeface="Calibri"/>
              </a:rPr>
              <a:t>r</a:t>
            </a:r>
            <a:r>
              <a:rPr sz="1600" b="1" spc="-25" dirty="0">
                <a:solidFill>
                  <a:srgbClr val="002776"/>
                </a:solidFill>
                <a:latin typeface="+mn-lt"/>
                <a:cs typeface="Calibri"/>
              </a:rPr>
              <a:t>ó</a:t>
            </a:r>
            <a:r>
              <a:rPr sz="1600" b="1" spc="-15" dirty="0">
                <a:solidFill>
                  <a:srgbClr val="002776"/>
                </a:solidFill>
                <a:latin typeface="+mn-lt"/>
                <a:cs typeface="Calibri"/>
              </a:rPr>
              <a:t>ż</a:t>
            </a:r>
            <a:r>
              <a:rPr sz="1600" b="1" dirty="0">
                <a:solidFill>
                  <a:srgbClr val="002776"/>
                </a:solidFill>
                <a:latin typeface="+mn-lt"/>
                <a:cs typeface="Calibri"/>
              </a:rPr>
              <a:t>n</a:t>
            </a:r>
            <a:r>
              <a:rPr sz="1600" b="1" spc="-5" dirty="0">
                <a:solidFill>
                  <a:srgbClr val="002776"/>
                </a:solidFill>
                <a:latin typeface="+mn-lt"/>
                <a:cs typeface="Calibri"/>
              </a:rPr>
              <a:t>i</a:t>
            </a:r>
            <a:r>
              <a:rPr sz="1600" b="1" spc="-10" dirty="0">
                <a:solidFill>
                  <a:srgbClr val="002776"/>
                </a:solidFill>
                <a:latin typeface="+mn-lt"/>
                <a:cs typeface="Calibri"/>
              </a:rPr>
              <a:t>c</a:t>
            </a:r>
            <a:r>
              <a:rPr sz="1600" b="1" dirty="0">
                <a:solidFill>
                  <a:srgbClr val="002776"/>
                </a:solidFill>
                <a:latin typeface="+mn-lt"/>
                <a:cs typeface="Calibri"/>
              </a:rPr>
              <a:t>y </a:t>
            </a:r>
            <a:r>
              <a:rPr sz="1600" b="1" spc="155" dirty="0">
                <a:solidFill>
                  <a:srgbClr val="002776"/>
                </a:solidFill>
                <a:latin typeface="+mn-lt"/>
                <a:cs typeface="Calibri"/>
              </a:rPr>
              <a:t> </a:t>
            </a:r>
            <a:r>
              <a:rPr sz="1600" b="1" spc="-5" dirty="0">
                <a:solidFill>
                  <a:srgbClr val="002776"/>
                </a:solidFill>
                <a:latin typeface="+mn-lt"/>
                <a:cs typeface="Calibri"/>
              </a:rPr>
              <a:t>m</a:t>
            </a:r>
            <a:r>
              <a:rPr sz="1600" b="1" dirty="0">
                <a:solidFill>
                  <a:srgbClr val="002776"/>
                </a:solidFill>
                <a:latin typeface="+mn-lt"/>
                <a:cs typeface="Calibri"/>
              </a:rPr>
              <a:t>a</a:t>
            </a:r>
            <a:r>
              <a:rPr sz="1600" b="1" spc="-45" dirty="0">
                <a:solidFill>
                  <a:srgbClr val="002776"/>
                </a:solidFill>
                <a:latin typeface="+mn-lt"/>
                <a:cs typeface="Calibri"/>
              </a:rPr>
              <a:t>s</a:t>
            </a:r>
            <a:r>
              <a:rPr sz="1600" b="1" dirty="0">
                <a:solidFill>
                  <a:srgbClr val="002776"/>
                </a:solidFill>
                <a:latin typeface="+mn-lt"/>
                <a:cs typeface="Calibri"/>
              </a:rPr>
              <a:t>y </a:t>
            </a:r>
            <a:r>
              <a:rPr sz="1600" b="1" spc="165" dirty="0">
                <a:solidFill>
                  <a:srgbClr val="002776"/>
                </a:solidFill>
                <a:latin typeface="+mn-lt"/>
                <a:cs typeface="Calibri"/>
              </a:rPr>
              <a:t> </a:t>
            </a:r>
            <a:r>
              <a:rPr sz="1600" b="1" spc="-10" dirty="0">
                <a:solidFill>
                  <a:srgbClr val="002776"/>
                </a:solidFill>
                <a:latin typeface="+mn-lt"/>
                <a:cs typeface="Calibri"/>
              </a:rPr>
              <a:t>p</a:t>
            </a:r>
            <a:r>
              <a:rPr sz="1600" b="1" spc="-5" dirty="0">
                <a:solidFill>
                  <a:srgbClr val="002776"/>
                </a:solidFill>
                <a:latin typeface="+mn-lt"/>
                <a:cs typeface="Calibri"/>
              </a:rPr>
              <a:t>o</a:t>
            </a:r>
            <a:r>
              <a:rPr sz="1600" b="1" spc="-10" dirty="0">
                <a:solidFill>
                  <a:srgbClr val="002776"/>
                </a:solidFill>
                <a:latin typeface="+mn-lt"/>
                <a:cs typeface="Calibri"/>
              </a:rPr>
              <a:t>m</a:t>
            </a:r>
            <a:r>
              <a:rPr sz="1600" b="1" spc="-5" dirty="0">
                <a:solidFill>
                  <a:srgbClr val="002776"/>
                </a:solidFill>
                <a:latin typeface="+mn-lt"/>
                <a:cs typeface="Calibri"/>
              </a:rPr>
              <a:t>ię</a:t>
            </a:r>
            <a:r>
              <a:rPr sz="1600" b="1" dirty="0">
                <a:solidFill>
                  <a:srgbClr val="002776"/>
                </a:solidFill>
                <a:latin typeface="+mn-lt"/>
                <a:cs typeface="Calibri"/>
              </a:rPr>
              <a:t>d</a:t>
            </a:r>
            <a:r>
              <a:rPr sz="1600" b="1" spc="-25" dirty="0">
                <a:solidFill>
                  <a:srgbClr val="002776"/>
                </a:solidFill>
                <a:latin typeface="+mn-lt"/>
                <a:cs typeface="Calibri"/>
              </a:rPr>
              <a:t>z</a:t>
            </a:r>
            <a:r>
              <a:rPr sz="1600" b="1" dirty="0">
                <a:solidFill>
                  <a:srgbClr val="002776"/>
                </a:solidFill>
                <a:latin typeface="+mn-lt"/>
                <a:cs typeface="Calibri"/>
              </a:rPr>
              <a:t>y c</a:t>
            </a:r>
            <a:r>
              <a:rPr sz="1600" b="1" spc="5" dirty="0">
                <a:solidFill>
                  <a:srgbClr val="002776"/>
                </a:solidFill>
                <a:latin typeface="+mn-lt"/>
                <a:cs typeface="Calibri"/>
              </a:rPr>
              <a:t>y</a:t>
            </a:r>
            <a:r>
              <a:rPr sz="1600" b="1" dirty="0">
                <a:solidFill>
                  <a:srgbClr val="002776"/>
                </a:solidFill>
                <a:latin typeface="+mn-lt"/>
                <a:cs typeface="Calibri"/>
              </a:rPr>
              <a:t>k</a:t>
            </a:r>
            <a:r>
              <a:rPr sz="1600" b="1" spc="-5" dirty="0">
                <a:solidFill>
                  <a:srgbClr val="002776"/>
                </a:solidFill>
                <a:latin typeface="+mn-lt"/>
                <a:cs typeface="Calibri"/>
              </a:rPr>
              <a:t>l</a:t>
            </a:r>
            <a:r>
              <a:rPr sz="1600" b="1" dirty="0">
                <a:solidFill>
                  <a:srgbClr val="002776"/>
                </a:solidFill>
                <a:latin typeface="+mn-lt"/>
                <a:cs typeface="Calibri"/>
              </a:rPr>
              <a:t>a</a:t>
            </a:r>
            <a:r>
              <a:rPr sz="1600" b="1" spc="-5" dirty="0">
                <a:solidFill>
                  <a:srgbClr val="002776"/>
                </a:solidFill>
                <a:latin typeface="+mn-lt"/>
                <a:cs typeface="Calibri"/>
              </a:rPr>
              <a:t>m</a:t>
            </a:r>
            <a:r>
              <a:rPr sz="1600" b="1" dirty="0">
                <a:solidFill>
                  <a:srgbClr val="002776"/>
                </a:solidFill>
                <a:latin typeface="+mn-lt"/>
                <a:cs typeface="Calibri"/>
              </a:rPr>
              <a:t>i </a:t>
            </a:r>
            <a:r>
              <a:rPr sz="1600" b="1" spc="100" dirty="0">
                <a:solidFill>
                  <a:srgbClr val="002776"/>
                </a:solidFill>
                <a:latin typeface="+mn-lt"/>
                <a:cs typeface="Calibri"/>
              </a:rPr>
              <a:t> </a:t>
            </a:r>
            <a:r>
              <a:rPr sz="1600" b="1" dirty="0">
                <a:solidFill>
                  <a:srgbClr val="002776"/>
                </a:solidFill>
                <a:latin typeface="+mn-lt"/>
                <a:cs typeface="Calibri"/>
              </a:rPr>
              <a:t>n</a:t>
            </a:r>
            <a:r>
              <a:rPr sz="1600" b="1" spc="-5" dirty="0">
                <a:solidFill>
                  <a:srgbClr val="002776"/>
                </a:solidFill>
                <a:latin typeface="+mn-lt"/>
                <a:cs typeface="Calibri"/>
              </a:rPr>
              <a:t>i</a:t>
            </a:r>
            <a:r>
              <a:rPr sz="1600" b="1" dirty="0">
                <a:solidFill>
                  <a:srgbClr val="002776"/>
                </a:solidFill>
                <a:latin typeface="+mn-lt"/>
                <a:cs typeface="Calibri"/>
              </a:rPr>
              <a:t>e </a:t>
            </a:r>
            <a:r>
              <a:rPr sz="1600" b="1" spc="100" dirty="0">
                <a:solidFill>
                  <a:srgbClr val="002776"/>
                </a:solidFill>
                <a:latin typeface="+mn-lt"/>
                <a:cs typeface="Calibri"/>
              </a:rPr>
              <a:t> </a:t>
            </a:r>
            <a:r>
              <a:rPr sz="1600" b="1" spc="-5" dirty="0">
                <a:solidFill>
                  <a:srgbClr val="002776"/>
                </a:solidFill>
                <a:latin typeface="+mn-lt"/>
                <a:cs typeface="Calibri"/>
              </a:rPr>
              <a:t>wię</a:t>
            </a:r>
            <a:r>
              <a:rPr sz="1600" b="1" spc="-15" dirty="0">
                <a:solidFill>
                  <a:srgbClr val="002776"/>
                </a:solidFill>
                <a:latin typeface="+mn-lt"/>
                <a:cs typeface="Calibri"/>
              </a:rPr>
              <a:t>k</a:t>
            </a:r>
            <a:r>
              <a:rPr sz="1600" b="1" spc="-20" dirty="0">
                <a:solidFill>
                  <a:srgbClr val="002776"/>
                </a:solidFill>
                <a:latin typeface="+mn-lt"/>
                <a:cs typeface="Calibri"/>
              </a:rPr>
              <a:t>s</a:t>
            </a:r>
            <a:r>
              <a:rPr sz="1600" b="1" spc="-50" dirty="0">
                <a:solidFill>
                  <a:srgbClr val="002776"/>
                </a:solidFill>
                <a:latin typeface="+mn-lt"/>
                <a:cs typeface="Calibri"/>
              </a:rPr>
              <a:t>z</a:t>
            </a:r>
            <a:r>
              <a:rPr sz="1600" b="1" spc="-5" dirty="0">
                <a:solidFill>
                  <a:srgbClr val="002776"/>
                </a:solidFill>
                <a:latin typeface="+mn-lt"/>
                <a:cs typeface="Calibri"/>
              </a:rPr>
              <a:t>e</a:t>
            </a:r>
            <a:r>
              <a:rPr sz="1600" b="1" dirty="0">
                <a:solidFill>
                  <a:srgbClr val="002776"/>
                </a:solidFill>
                <a:latin typeface="+mn-lt"/>
                <a:cs typeface="Calibri"/>
              </a:rPr>
              <a:t>j </a:t>
            </a:r>
            <a:r>
              <a:rPr sz="1600" b="1" spc="100" dirty="0">
                <a:solidFill>
                  <a:srgbClr val="002776"/>
                </a:solidFill>
                <a:latin typeface="+mn-lt"/>
                <a:cs typeface="Calibri"/>
              </a:rPr>
              <a:t> </a:t>
            </a:r>
            <a:r>
              <a:rPr sz="1600" b="1" dirty="0">
                <a:solidFill>
                  <a:srgbClr val="002776"/>
                </a:solidFill>
                <a:latin typeface="+mn-lt"/>
                <a:cs typeface="Calibri"/>
              </a:rPr>
              <a:t>n</a:t>
            </a:r>
            <a:r>
              <a:rPr sz="1600" b="1" spc="-5" dirty="0">
                <a:solidFill>
                  <a:srgbClr val="002776"/>
                </a:solidFill>
                <a:latin typeface="+mn-lt"/>
                <a:cs typeface="Calibri"/>
              </a:rPr>
              <a:t>i</a:t>
            </a:r>
            <a:r>
              <a:rPr sz="1600" b="1" dirty="0">
                <a:solidFill>
                  <a:srgbClr val="002776"/>
                </a:solidFill>
                <a:latin typeface="+mn-lt"/>
                <a:cs typeface="Calibri"/>
              </a:rPr>
              <a:t>ż </a:t>
            </a:r>
            <a:r>
              <a:rPr sz="1600" b="1" spc="105" dirty="0">
                <a:solidFill>
                  <a:srgbClr val="002776"/>
                </a:solidFill>
                <a:latin typeface="+mn-lt"/>
                <a:cs typeface="Calibri"/>
              </a:rPr>
              <a:t> </a:t>
            </a:r>
            <a:r>
              <a:rPr sz="1600" b="1" dirty="0">
                <a:solidFill>
                  <a:srgbClr val="002776"/>
                </a:solidFill>
                <a:latin typeface="+mn-lt"/>
                <a:cs typeface="Calibri"/>
              </a:rPr>
              <a:t>0</a:t>
            </a:r>
            <a:r>
              <a:rPr sz="1600" b="1" spc="-10" dirty="0">
                <a:solidFill>
                  <a:srgbClr val="002776"/>
                </a:solidFill>
                <a:latin typeface="+mn-lt"/>
                <a:cs typeface="Calibri"/>
              </a:rPr>
              <a:t>,1</a:t>
            </a:r>
            <a:r>
              <a:rPr sz="1600" b="1" spc="-5" dirty="0">
                <a:solidFill>
                  <a:srgbClr val="002776"/>
                </a:solidFill>
                <a:latin typeface="+mn-lt"/>
                <a:cs typeface="Calibri"/>
              </a:rPr>
              <a:t>%</a:t>
            </a:r>
            <a:r>
              <a:rPr sz="1600" b="1" dirty="0">
                <a:solidFill>
                  <a:srgbClr val="002776"/>
                </a:solidFill>
                <a:latin typeface="+mn-lt"/>
                <a:cs typeface="Calibri"/>
              </a:rPr>
              <a:t>. </a:t>
            </a:r>
            <a:r>
              <a:rPr sz="1600" b="1" spc="100" dirty="0">
                <a:solidFill>
                  <a:srgbClr val="002776"/>
                </a:solidFill>
                <a:latin typeface="+mn-lt"/>
                <a:cs typeface="Calibri"/>
              </a:rPr>
              <a:t> </a:t>
            </a:r>
            <a:r>
              <a:rPr sz="1600" b="1" spc="-15" dirty="0">
                <a:solidFill>
                  <a:srgbClr val="002776"/>
                </a:solidFill>
                <a:latin typeface="+mn-lt"/>
                <a:cs typeface="Calibri"/>
              </a:rPr>
              <a:t>Za</a:t>
            </a:r>
            <a:r>
              <a:rPr sz="1600" b="1" spc="-30" dirty="0">
                <a:solidFill>
                  <a:srgbClr val="002776"/>
                </a:solidFill>
                <a:latin typeface="+mn-lt"/>
                <a:cs typeface="Calibri"/>
              </a:rPr>
              <a:t>w</a:t>
            </a:r>
            <a:r>
              <a:rPr sz="1600" b="1" dirty="0">
                <a:solidFill>
                  <a:srgbClr val="002776"/>
                </a:solidFill>
                <a:latin typeface="+mn-lt"/>
                <a:cs typeface="Calibri"/>
              </a:rPr>
              <a:t>a</a:t>
            </a:r>
            <a:r>
              <a:rPr sz="1600" b="1" spc="-5" dirty="0">
                <a:solidFill>
                  <a:srgbClr val="002776"/>
                </a:solidFill>
                <a:latin typeface="+mn-lt"/>
                <a:cs typeface="Calibri"/>
              </a:rPr>
              <a:t>r</a:t>
            </a:r>
            <a:r>
              <a:rPr sz="1600" b="1" spc="-25" dirty="0">
                <a:solidFill>
                  <a:srgbClr val="002776"/>
                </a:solidFill>
                <a:latin typeface="+mn-lt"/>
                <a:cs typeface="Calibri"/>
              </a:rPr>
              <a:t>t</a:t>
            </a:r>
            <a:r>
              <a:rPr sz="1600" b="1" dirty="0">
                <a:solidFill>
                  <a:srgbClr val="002776"/>
                </a:solidFill>
                <a:latin typeface="+mn-lt"/>
                <a:cs typeface="Calibri"/>
              </a:rPr>
              <a:t>o</a:t>
            </a:r>
            <a:r>
              <a:rPr sz="1600" b="1" spc="-5" dirty="0">
                <a:solidFill>
                  <a:srgbClr val="002776"/>
                </a:solidFill>
                <a:latin typeface="+mn-lt"/>
                <a:cs typeface="Calibri"/>
              </a:rPr>
              <a:t>ś</a:t>
            </a:r>
            <a:r>
              <a:rPr sz="1600" b="1" dirty="0">
                <a:solidFill>
                  <a:srgbClr val="002776"/>
                </a:solidFill>
                <a:latin typeface="+mn-lt"/>
                <a:cs typeface="Calibri"/>
              </a:rPr>
              <a:t>ć </a:t>
            </a:r>
            <a:r>
              <a:rPr sz="1600" b="1" spc="120" dirty="0">
                <a:solidFill>
                  <a:srgbClr val="002776"/>
                </a:solidFill>
                <a:latin typeface="+mn-lt"/>
                <a:cs typeface="Calibri"/>
              </a:rPr>
              <a:t> </a:t>
            </a:r>
            <a:r>
              <a:rPr sz="1600" b="1" spc="-30" dirty="0">
                <a:solidFill>
                  <a:srgbClr val="002776"/>
                </a:solidFill>
                <a:latin typeface="+mn-lt"/>
                <a:cs typeface="Calibri"/>
              </a:rPr>
              <a:t>w</a:t>
            </a:r>
            <a:r>
              <a:rPr sz="1600" b="1" spc="-5" dirty="0">
                <a:solidFill>
                  <a:srgbClr val="002776"/>
                </a:solidFill>
                <a:latin typeface="+mn-lt"/>
                <a:cs typeface="Calibri"/>
              </a:rPr>
              <a:t>o</a:t>
            </a:r>
            <a:r>
              <a:rPr sz="1600" b="1" spc="-10" dirty="0">
                <a:solidFill>
                  <a:srgbClr val="002776"/>
                </a:solidFill>
                <a:latin typeface="+mn-lt"/>
                <a:cs typeface="Calibri"/>
              </a:rPr>
              <a:t>d</a:t>
            </a:r>
            <a:r>
              <a:rPr sz="1600" b="1" dirty="0">
                <a:solidFill>
                  <a:srgbClr val="002776"/>
                </a:solidFill>
                <a:latin typeface="+mn-lt"/>
                <a:cs typeface="Calibri"/>
              </a:rPr>
              <a:t>y </a:t>
            </a:r>
            <a:r>
              <a:rPr sz="1600" b="1" spc="105" dirty="0">
                <a:solidFill>
                  <a:srgbClr val="002776"/>
                </a:solidFill>
                <a:latin typeface="+mn-lt"/>
                <a:cs typeface="Calibri"/>
              </a:rPr>
              <a:t> </a:t>
            </a:r>
            <a:r>
              <a:rPr sz="1600" b="1" spc="-15" dirty="0">
                <a:solidFill>
                  <a:srgbClr val="002776"/>
                </a:solidFill>
                <a:latin typeface="+mn-lt"/>
                <a:cs typeface="Calibri"/>
              </a:rPr>
              <a:t>o</a:t>
            </a:r>
            <a:r>
              <a:rPr sz="1600" b="1" dirty="0">
                <a:solidFill>
                  <a:srgbClr val="002776"/>
                </a:solidFill>
                <a:latin typeface="+mn-lt"/>
                <a:cs typeface="Calibri"/>
              </a:rPr>
              <a:t>b</a:t>
            </a:r>
            <a:r>
              <a:rPr sz="1600" b="1" spc="-5" dirty="0">
                <a:solidFill>
                  <a:srgbClr val="002776"/>
                </a:solidFill>
                <a:latin typeface="+mn-lt"/>
                <a:cs typeface="Calibri"/>
              </a:rPr>
              <a:t>li</a:t>
            </a:r>
            <a:r>
              <a:rPr sz="1600" b="1" dirty="0">
                <a:solidFill>
                  <a:srgbClr val="002776"/>
                </a:solidFill>
                <a:latin typeface="+mn-lt"/>
                <a:cs typeface="Calibri"/>
              </a:rPr>
              <a:t>c</a:t>
            </a:r>
            <a:r>
              <a:rPr sz="1600" b="1" spc="-40" dirty="0">
                <a:solidFill>
                  <a:srgbClr val="002776"/>
                </a:solidFill>
                <a:latin typeface="+mn-lt"/>
                <a:cs typeface="Calibri"/>
              </a:rPr>
              <a:t>z</a:t>
            </a:r>
            <a:r>
              <a:rPr sz="1600" b="1" dirty="0">
                <a:solidFill>
                  <a:srgbClr val="002776"/>
                </a:solidFill>
                <a:latin typeface="+mn-lt"/>
                <a:cs typeface="Calibri"/>
              </a:rPr>
              <a:t>a </a:t>
            </a:r>
            <a:r>
              <a:rPr sz="1600" b="1" spc="100" dirty="0">
                <a:solidFill>
                  <a:srgbClr val="002776"/>
                </a:solidFill>
                <a:latin typeface="+mn-lt"/>
                <a:cs typeface="Calibri"/>
              </a:rPr>
              <a:t> </a:t>
            </a:r>
            <a:r>
              <a:rPr sz="1600" b="1" spc="-5" dirty="0">
                <a:solidFill>
                  <a:srgbClr val="002776"/>
                </a:solidFill>
                <a:latin typeface="+mn-lt"/>
                <a:cs typeface="Calibri"/>
              </a:rPr>
              <a:t>si</a:t>
            </a:r>
            <a:r>
              <a:rPr sz="1600" b="1" dirty="0">
                <a:solidFill>
                  <a:srgbClr val="002776"/>
                </a:solidFill>
                <a:latin typeface="+mn-lt"/>
                <a:cs typeface="Calibri"/>
              </a:rPr>
              <a:t>ę </a:t>
            </a:r>
            <a:r>
              <a:rPr sz="1600" b="1" spc="100" dirty="0">
                <a:solidFill>
                  <a:srgbClr val="002776"/>
                </a:solidFill>
                <a:latin typeface="+mn-lt"/>
                <a:cs typeface="Calibri"/>
              </a:rPr>
              <a:t> </a:t>
            </a:r>
            <a:r>
              <a:rPr sz="1600" b="1" spc="-40" dirty="0">
                <a:solidFill>
                  <a:srgbClr val="002776"/>
                </a:solidFill>
                <a:latin typeface="+mn-lt"/>
                <a:cs typeface="Calibri"/>
              </a:rPr>
              <a:t>z</a:t>
            </a:r>
            <a:r>
              <a:rPr sz="1600" b="1" dirty="0">
                <a:solidFill>
                  <a:srgbClr val="002776"/>
                </a:solidFill>
                <a:latin typeface="+mn-lt"/>
                <a:cs typeface="Calibri"/>
              </a:rPr>
              <a:t>e </a:t>
            </a:r>
            <a:r>
              <a:rPr sz="1600" b="1" spc="100" dirty="0">
                <a:solidFill>
                  <a:srgbClr val="002776"/>
                </a:solidFill>
                <a:latin typeface="+mn-lt"/>
                <a:cs typeface="Calibri"/>
              </a:rPr>
              <a:t> </a:t>
            </a:r>
            <a:r>
              <a:rPr sz="1600" b="1" spc="-20" dirty="0">
                <a:solidFill>
                  <a:srgbClr val="002776"/>
                </a:solidFill>
                <a:latin typeface="+mn-lt"/>
                <a:cs typeface="Calibri"/>
              </a:rPr>
              <a:t>w</a:t>
            </a:r>
            <a:r>
              <a:rPr sz="1600" b="1" spc="-50" dirty="0">
                <a:solidFill>
                  <a:srgbClr val="002776"/>
                </a:solidFill>
                <a:latin typeface="+mn-lt"/>
                <a:cs typeface="Calibri"/>
              </a:rPr>
              <a:t>z</a:t>
            </a:r>
            <a:r>
              <a:rPr sz="1600" b="1" spc="-5" dirty="0">
                <a:solidFill>
                  <a:srgbClr val="002776"/>
                </a:solidFill>
                <a:latin typeface="+mn-lt"/>
                <a:cs typeface="Calibri"/>
              </a:rPr>
              <a:t>or</a:t>
            </a:r>
            <a:r>
              <a:rPr sz="1600" b="1" dirty="0">
                <a:solidFill>
                  <a:srgbClr val="002776"/>
                </a:solidFill>
                <a:latin typeface="+mn-lt"/>
                <a:cs typeface="Calibri"/>
              </a:rPr>
              <a:t>u ot</a:t>
            </a:r>
            <a:r>
              <a:rPr sz="1600" b="1" spc="-5" dirty="0">
                <a:solidFill>
                  <a:srgbClr val="002776"/>
                </a:solidFill>
                <a:latin typeface="+mn-lt"/>
                <a:cs typeface="Calibri"/>
              </a:rPr>
              <a:t>r</a:t>
            </a:r>
            <a:r>
              <a:rPr sz="1600" b="1" spc="-15" dirty="0">
                <a:solidFill>
                  <a:srgbClr val="002776"/>
                </a:solidFill>
                <a:latin typeface="+mn-lt"/>
                <a:cs typeface="Calibri"/>
              </a:rPr>
              <a:t>z</a:t>
            </a:r>
            <a:r>
              <a:rPr sz="1600" b="1" dirty="0">
                <a:solidFill>
                  <a:srgbClr val="002776"/>
                </a:solidFill>
                <a:latin typeface="+mn-lt"/>
                <a:cs typeface="Calibri"/>
              </a:rPr>
              <a:t>y</a:t>
            </a:r>
            <a:r>
              <a:rPr sz="1600" b="1" spc="-10" dirty="0">
                <a:solidFill>
                  <a:srgbClr val="002776"/>
                </a:solidFill>
                <a:latin typeface="+mn-lt"/>
                <a:cs typeface="Calibri"/>
              </a:rPr>
              <a:t>m</a:t>
            </a:r>
            <a:r>
              <a:rPr sz="1600" b="1" dirty="0">
                <a:solidFill>
                  <a:srgbClr val="002776"/>
                </a:solidFill>
                <a:latin typeface="+mn-lt"/>
                <a:cs typeface="Calibri"/>
              </a:rPr>
              <a:t>ując</a:t>
            </a:r>
            <a:r>
              <a:rPr sz="1600" b="1" spc="-30" dirty="0">
                <a:solidFill>
                  <a:srgbClr val="002776"/>
                </a:solidFill>
                <a:latin typeface="+mn-lt"/>
                <a:cs typeface="Calibri"/>
              </a:rPr>
              <a:t> </a:t>
            </a:r>
            <a:r>
              <a:rPr sz="1600" b="1" spc="5" dirty="0">
                <a:solidFill>
                  <a:srgbClr val="002776"/>
                </a:solidFill>
                <a:latin typeface="+mn-lt"/>
                <a:cs typeface="Calibri"/>
              </a:rPr>
              <a:t>w</a:t>
            </a:r>
            <a:r>
              <a:rPr sz="1600" b="1" dirty="0">
                <a:solidFill>
                  <a:srgbClr val="002776"/>
                </a:solidFill>
                <a:latin typeface="+mn-lt"/>
                <a:cs typeface="Calibri"/>
              </a:rPr>
              <a:t>yn</a:t>
            </a:r>
            <a:r>
              <a:rPr sz="1600" b="1" spc="-10" dirty="0">
                <a:solidFill>
                  <a:srgbClr val="002776"/>
                </a:solidFill>
                <a:latin typeface="+mn-lt"/>
                <a:cs typeface="Calibri"/>
              </a:rPr>
              <a:t>i</a:t>
            </a:r>
            <a:r>
              <a:rPr sz="1600" b="1" dirty="0">
                <a:solidFill>
                  <a:srgbClr val="002776"/>
                </a:solidFill>
                <a:latin typeface="+mn-lt"/>
                <a:cs typeface="Calibri"/>
              </a:rPr>
              <a:t>k</a:t>
            </a:r>
            <a:r>
              <a:rPr sz="1600" b="1" spc="-10" dirty="0">
                <a:solidFill>
                  <a:srgbClr val="002776"/>
                </a:solidFill>
                <a:latin typeface="+mn-lt"/>
                <a:cs typeface="Calibri"/>
              </a:rPr>
              <a:t> </a:t>
            </a:r>
            <a:r>
              <a:rPr sz="1600" b="1" dirty="0">
                <a:solidFill>
                  <a:srgbClr val="002776"/>
                </a:solidFill>
                <a:latin typeface="+mn-lt"/>
                <a:cs typeface="Calibri"/>
              </a:rPr>
              <a:t>w</a:t>
            </a:r>
            <a:r>
              <a:rPr sz="1600" b="1" spc="-15" dirty="0">
                <a:solidFill>
                  <a:srgbClr val="002776"/>
                </a:solidFill>
                <a:latin typeface="+mn-lt"/>
                <a:cs typeface="Calibri"/>
              </a:rPr>
              <a:t> </a:t>
            </a:r>
            <a:r>
              <a:rPr sz="1600" b="1" dirty="0">
                <a:solidFill>
                  <a:srgbClr val="002776"/>
                </a:solidFill>
                <a:latin typeface="+mn-lt"/>
                <a:cs typeface="Calibri"/>
              </a:rPr>
              <a:t>%</a:t>
            </a:r>
            <a:r>
              <a:rPr sz="1600" b="1" spc="-15" dirty="0">
                <a:solidFill>
                  <a:srgbClr val="002776"/>
                </a:solidFill>
                <a:latin typeface="+mn-lt"/>
                <a:cs typeface="Calibri"/>
              </a:rPr>
              <a:t> </a:t>
            </a:r>
            <a:r>
              <a:rPr sz="1600" b="1" spc="-5" dirty="0">
                <a:solidFill>
                  <a:srgbClr val="002776"/>
                </a:solidFill>
                <a:latin typeface="+mn-lt"/>
                <a:cs typeface="Calibri"/>
              </a:rPr>
              <a:t>wil</a:t>
            </a:r>
            <a:r>
              <a:rPr sz="1600" b="1" spc="-10" dirty="0">
                <a:solidFill>
                  <a:srgbClr val="002776"/>
                </a:solidFill>
                <a:latin typeface="+mn-lt"/>
                <a:cs typeface="Calibri"/>
              </a:rPr>
              <a:t>g</a:t>
            </a:r>
            <a:r>
              <a:rPr sz="1600" b="1" spc="-5" dirty="0">
                <a:solidFill>
                  <a:srgbClr val="002776"/>
                </a:solidFill>
                <a:latin typeface="+mn-lt"/>
                <a:cs typeface="Calibri"/>
              </a:rPr>
              <a:t>o</a:t>
            </a:r>
            <a:r>
              <a:rPr sz="1600" b="1" dirty="0">
                <a:solidFill>
                  <a:srgbClr val="002776"/>
                </a:solidFill>
                <a:latin typeface="+mn-lt"/>
                <a:cs typeface="Calibri"/>
              </a:rPr>
              <a:t>ci</a:t>
            </a:r>
            <a:r>
              <a:rPr sz="1600" b="1" spc="-15" dirty="0">
                <a:solidFill>
                  <a:srgbClr val="002776"/>
                </a:solidFill>
                <a:latin typeface="+mn-lt"/>
                <a:cs typeface="Calibri"/>
              </a:rPr>
              <a:t> </a:t>
            </a:r>
            <a:r>
              <a:rPr sz="1600" b="1" dirty="0">
                <a:solidFill>
                  <a:srgbClr val="002776"/>
                </a:solidFill>
                <a:latin typeface="+mn-lt"/>
                <a:cs typeface="Calibri"/>
              </a:rPr>
              <a:t>b</a:t>
            </a:r>
            <a:r>
              <a:rPr sz="1600" b="1" spc="-30" dirty="0">
                <a:solidFill>
                  <a:srgbClr val="002776"/>
                </a:solidFill>
                <a:latin typeface="+mn-lt"/>
                <a:cs typeface="Calibri"/>
              </a:rPr>
              <a:t>e</a:t>
            </a:r>
            <a:r>
              <a:rPr sz="1600" b="1" spc="-25" dirty="0">
                <a:solidFill>
                  <a:srgbClr val="002776"/>
                </a:solidFill>
                <a:latin typeface="+mn-lt"/>
                <a:cs typeface="Calibri"/>
              </a:rPr>
              <a:t>z</a:t>
            </a:r>
            <a:r>
              <a:rPr sz="1600" b="1" spc="-20" dirty="0">
                <a:solidFill>
                  <a:srgbClr val="002776"/>
                </a:solidFill>
                <a:latin typeface="+mn-lt"/>
                <a:cs typeface="Calibri"/>
              </a:rPr>
              <a:t>w</a:t>
            </a:r>
            <a:r>
              <a:rPr sz="1600" b="1" spc="-15" dirty="0">
                <a:solidFill>
                  <a:srgbClr val="002776"/>
                </a:solidFill>
                <a:latin typeface="+mn-lt"/>
                <a:cs typeface="Calibri"/>
              </a:rPr>
              <a:t>z</a:t>
            </a:r>
            <a:r>
              <a:rPr sz="1600" b="1" dirty="0">
                <a:solidFill>
                  <a:srgbClr val="002776"/>
                </a:solidFill>
                <a:latin typeface="+mn-lt"/>
                <a:cs typeface="Calibri"/>
              </a:rPr>
              <a:t>g</a:t>
            </a:r>
            <a:r>
              <a:rPr sz="1600" b="1" spc="-5" dirty="0">
                <a:solidFill>
                  <a:srgbClr val="002776"/>
                </a:solidFill>
                <a:latin typeface="+mn-lt"/>
                <a:cs typeface="Calibri"/>
              </a:rPr>
              <a:t>lę</a:t>
            </a:r>
            <a:r>
              <a:rPr sz="1600" b="1" dirty="0">
                <a:solidFill>
                  <a:srgbClr val="002776"/>
                </a:solidFill>
                <a:latin typeface="+mn-lt"/>
                <a:cs typeface="Calibri"/>
              </a:rPr>
              <a:t>dn</a:t>
            </a:r>
            <a:r>
              <a:rPr sz="1600" b="1" spc="-5" dirty="0">
                <a:solidFill>
                  <a:srgbClr val="002776"/>
                </a:solidFill>
                <a:latin typeface="+mn-lt"/>
                <a:cs typeface="Calibri"/>
              </a:rPr>
              <a:t>e</a:t>
            </a:r>
            <a:r>
              <a:rPr sz="1600" b="1" dirty="0">
                <a:solidFill>
                  <a:srgbClr val="002776"/>
                </a:solidFill>
                <a:latin typeface="+mn-lt"/>
                <a:cs typeface="Calibri"/>
              </a:rPr>
              <a:t>j.</a:t>
            </a:r>
          </a:p>
        </p:txBody>
      </p:sp>
      <p:sp>
        <p:nvSpPr>
          <p:cNvPr id="14" name="object 3"/>
          <p:cNvSpPr txBox="1">
            <a:spLocks noGrp="1"/>
          </p:cNvSpPr>
          <p:nvPr>
            <p:ph type="title"/>
          </p:nvPr>
        </p:nvSpPr>
        <p:spPr>
          <a:xfrm>
            <a:off x="457200" y="439491"/>
            <a:ext cx="8229600" cy="397221"/>
          </a:xfrm>
          <a:prstGeom prst="rect">
            <a:avLst/>
          </a:prstGeom>
        </p:spPr>
        <p:txBody>
          <a:bodyPr vert="horz" wrap="square" lIns="0" tIns="88579" rIns="0" bIns="0" rtlCol="0">
            <a:spAutoFit/>
          </a:bodyPr>
          <a:lstStyle/>
          <a:p>
            <a:pPr marL="177800">
              <a:lnSpc>
                <a:spcPct val="100000"/>
              </a:lnSpc>
            </a:pPr>
            <a:r>
              <a:rPr sz="2000" b="1" dirty="0" err="1">
                <a:solidFill>
                  <a:srgbClr val="002776"/>
                </a:solidFill>
                <a:latin typeface="+mj-lt"/>
                <a:cs typeface="+mj-cs"/>
              </a:rPr>
              <a:t>Drewno</a:t>
            </a:r>
            <a:r>
              <a:rPr sz="2000" b="1" dirty="0">
                <a:solidFill>
                  <a:srgbClr val="002776"/>
                </a:solidFill>
                <a:latin typeface="+mj-lt"/>
                <a:cs typeface="+mj-cs"/>
              </a:rPr>
              <a:t> </a:t>
            </a:r>
            <a:r>
              <a:rPr sz="2000" b="1" dirty="0" err="1" smtClean="0">
                <a:solidFill>
                  <a:srgbClr val="002776"/>
                </a:solidFill>
                <a:latin typeface="+mj-lt"/>
                <a:cs typeface="+mj-cs"/>
              </a:rPr>
              <a:t>opałowe</a:t>
            </a:r>
            <a:r>
              <a:rPr lang="pl-PL" sz="2000" b="1" dirty="0" smtClean="0">
                <a:solidFill>
                  <a:srgbClr val="002776"/>
                </a:solidFill>
                <a:latin typeface="+mj-lt"/>
                <a:cs typeface="+mj-cs"/>
              </a:rPr>
              <a:t> </a:t>
            </a:r>
            <a:r>
              <a:rPr sz="2000" b="1" dirty="0" smtClean="0">
                <a:solidFill>
                  <a:srgbClr val="002776"/>
                </a:solidFill>
                <a:latin typeface="+mj-lt"/>
                <a:cs typeface="+mj-cs"/>
              </a:rPr>
              <a:t>– </a:t>
            </a:r>
            <a:r>
              <a:rPr sz="2000" b="1" dirty="0">
                <a:solidFill>
                  <a:srgbClr val="002776"/>
                </a:solidFill>
                <a:latin typeface="+mj-lt"/>
                <a:cs typeface="+mj-cs"/>
              </a:rPr>
              <a:t>metody badań wilgoci</a:t>
            </a:r>
          </a:p>
        </p:txBody>
      </p:sp>
      <p:grpSp>
        <p:nvGrpSpPr>
          <p:cNvPr id="13" name="Grupa 12"/>
          <p:cNvGrpSpPr/>
          <p:nvPr/>
        </p:nvGrpSpPr>
        <p:grpSpPr>
          <a:xfrm>
            <a:off x="1619672" y="3789040"/>
            <a:ext cx="6426128" cy="646331"/>
            <a:chOff x="932322" y="5342439"/>
            <a:chExt cx="6534754" cy="646331"/>
          </a:xfrm>
        </p:grpSpPr>
        <p:sp>
          <p:nvSpPr>
            <p:cNvPr id="15" name="Plus 14"/>
            <p:cNvSpPr/>
            <p:nvPr/>
          </p:nvSpPr>
          <p:spPr>
            <a:xfrm>
              <a:off x="932322" y="5417213"/>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Minus 15"/>
            <p:cNvSpPr/>
            <p:nvPr/>
          </p:nvSpPr>
          <p:spPr>
            <a:xfrm>
              <a:off x="5393959" y="5377572"/>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p:cNvSpPr/>
            <p:nvPr/>
          </p:nvSpPr>
          <p:spPr>
            <a:xfrm>
              <a:off x="1620481" y="5342439"/>
              <a:ext cx="2276425" cy="646331"/>
            </a:xfrm>
            <a:prstGeom prst="rect">
              <a:avLst/>
            </a:prstGeom>
          </p:spPr>
          <p:txBody>
            <a:bodyPr wrap="square">
              <a:spAutoFit/>
            </a:bodyPr>
            <a:lstStyle/>
            <a:p>
              <a:r>
                <a:rPr lang="pl-PL" dirty="0"/>
                <a:t>Dokładność do ±1%</a:t>
              </a:r>
            </a:p>
            <a:p>
              <a:r>
                <a:rPr lang="pl-PL" dirty="0"/>
                <a:t>Zakres</a:t>
              </a:r>
            </a:p>
          </p:txBody>
        </p:sp>
        <p:sp>
          <p:nvSpPr>
            <p:cNvPr id="18" name="Prostokąt 17"/>
            <p:cNvSpPr/>
            <p:nvPr/>
          </p:nvSpPr>
          <p:spPr>
            <a:xfrm>
              <a:off x="6163129" y="5342439"/>
              <a:ext cx="1303947" cy="646331"/>
            </a:xfrm>
            <a:prstGeom prst="rect">
              <a:avLst/>
            </a:prstGeom>
          </p:spPr>
          <p:txBody>
            <a:bodyPr wrap="square">
              <a:spAutoFit/>
            </a:bodyPr>
            <a:lstStyle/>
            <a:p>
              <a:r>
                <a:rPr lang="pl-PL" dirty="0"/>
                <a:t>Czas</a:t>
              </a:r>
            </a:p>
            <a:p>
              <a:r>
                <a:rPr lang="pl-PL" dirty="0"/>
                <a:t>Praca</a:t>
              </a:r>
            </a:p>
          </p:txBody>
        </p:sp>
      </p:grpSp>
    </p:spTree>
    <p:extLst>
      <p:ext uri="{BB962C8B-B14F-4D97-AF65-F5344CB8AC3E}">
        <p14:creationId xmlns:p14="http://schemas.microsoft.com/office/powerpoint/2010/main" val="1637382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xfrm>
            <a:off x="457200" y="439491"/>
            <a:ext cx="8229600" cy="397221"/>
          </a:xfrm>
          <a:prstGeom prst="rect">
            <a:avLst/>
          </a:prstGeom>
        </p:spPr>
        <p:txBody>
          <a:bodyPr vert="horz" wrap="square" lIns="0" tIns="88579" rIns="0" bIns="0" rtlCol="0">
            <a:spAutoFit/>
          </a:bodyPr>
          <a:lstStyle/>
          <a:p>
            <a:pPr marL="800100" indent="-706438">
              <a:lnSpc>
                <a:spcPct val="100000"/>
              </a:lnSpc>
            </a:pPr>
            <a:r>
              <a:rPr sz="2000" b="1" dirty="0" err="1">
                <a:solidFill>
                  <a:srgbClr val="002776"/>
                </a:solidFill>
                <a:latin typeface="+mj-lt"/>
                <a:cs typeface="+mj-cs"/>
              </a:rPr>
              <a:t>Drewno</a:t>
            </a:r>
            <a:r>
              <a:rPr sz="2000" b="1" dirty="0">
                <a:solidFill>
                  <a:srgbClr val="002776"/>
                </a:solidFill>
                <a:latin typeface="+mj-lt"/>
                <a:cs typeface="+mj-cs"/>
              </a:rPr>
              <a:t> </a:t>
            </a:r>
            <a:r>
              <a:rPr sz="2000" b="1" dirty="0" err="1" smtClean="0">
                <a:solidFill>
                  <a:srgbClr val="002776"/>
                </a:solidFill>
                <a:latin typeface="+mj-lt"/>
                <a:cs typeface="+mj-cs"/>
              </a:rPr>
              <a:t>opałowe</a:t>
            </a:r>
            <a:r>
              <a:rPr lang="pl-PL" sz="2000" b="1" dirty="0" smtClean="0">
                <a:solidFill>
                  <a:srgbClr val="002776"/>
                </a:solidFill>
                <a:latin typeface="+mj-lt"/>
                <a:cs typeface="+mj-cs"/>
              </a:rPr>
              <a:t> </a:t>
            </a:r>
            <a:r>
              <a:rPr sz="2000" b="1" dirty="0" smtClean="0">
                <a:solidFill>
                  <a:srgbClr val="002776"/>
                </a:solidFill>
                <a:latin typeface="+mj-lt"/>
                <a:cs typeface="+mj-cs"/>
              </a:rPr>
              <a:t>– </a:t>
            </a:r>
            <a:r>
              <a:rPr sz="2000" b="1" dirty="0">
                <a:solidFill>
                  <a:srgbClr val="002776"/>
                </a:solidFill>
                <a:latin typeface="+mj-lt"/>
                <a:cs typeface="+mj-cs"/>
              </a:rPr>
              <a:t>metody badań wilgoci</a:t>
            </a:r>
          </a:p>
        </p:txBody>
      </p:sp>
      <p:sp>
        <p:nvSpPr>
          <p:cNvPr id="4" name="object 4"/>
          <p:cNvSpPr txBox="1"/>
          <p:nvPr/>
        </p:nvSpPr>
        <p:spPr>
          <a:xfrm>
            <a:off x="908212" y="1169504"/>
            <a:ext cx="4608830" cy="584835"/>
          </a:xfrm>
          <a:prstGeom prst="rect">
            <a:avLst/>
          </a:prstGeom>
        </p:spPr>
        <p:txBody>
          <a:bodyPr vert="horz" wrap="square" lIns="0" tIns="0" rIns="0" bIns="0" rtlCol="0">
            <a:spAutoFit/>
          </a:bodyPr>
          <a:lstStyle/>
          <a:p>
            <a:pPr marL="12700">
              <a:lnSpc>
                <a:spcPct val="100000"/>
              </a:lnSpc>
            </a:pPr>
            <a:r>
              <a:rPr sz="2000" b="1" dirty="0">
                <a:solidFill>
                  <a:srgbClr val="2D2B20"/>
                </a:solidFill>
                <a:latin typeface="Calibri"/>
                <a:cs typeface="Calibri"/>
              </a:rPr>
              <a:t>M</a:t>
            </a:r>
            <a:r>
              <a:rPr sz="2000" b="1" spc="-15" dirty="0">
                <a:solidFill>
                  <a:srgbClr val="2D2B20"/>
                </a:solidFill>
                <a:latin typeface="Calibri"/>
                <a:cs typeface="Calibri"/>
              </a:rPr>
              <a:t>e</a:t>
            </a:r>
            <a:r>
              <a:rPr sz="2000" b="1" spc="-25" dirty="0">
                <a:solidFill>
                  <a:srgbClr val="2D2B20"/>
                </a:solidFill>
                <a:latin typeface="Calibri"/>
                <a:cs typeface="Calibri"/>
              </a:rPr>
              <a:t>t</a:t>
            </a:r>
            <a:r>
              <a:rPr sz="2000" b="1" dirty="0">
                <a:solidFill>
                  <a:srgbClr val="2D2B20"/>
                </a:solidFill>
                <a:latin typeface="Calibri"/>
                <a:cs typeface="Calibri"/>
              </a:rPr>
              <a:t>oda</a:t>
            </a:r>
            <a:r>
              <a:rPr sz="2000" b="1" spc="-15" dirty="0">
                <a:solidFill>
                  <a:srgbClr val="2D2B20"/>
                </a:solidFill>
                <a:latin typeface="Calibri"/>
                <a:cs typeface="Calibri"/>
              </a:rPr>
              <a:t> </a:t>
            </a:r>
            <a:r>
              <a:rPr sz="2000" b="1" dirty="0">
                <a:solidFill>
                  <a:srgbClr val="2D2B20"/>
                </a:solidFill>
                <a:latin typeface="Calibri"/>
                <a:cs typeface="Calibri"/>
              </a:rPr>
              <a:t>e</a:t>
            </a:r>
            <a:r>
              <a:rPr sz="2000" b="1" spc="-5" dirty="0">
                <a:solidFill>
                  <a:srgbClr val="2D2B20"/>
                </a:solidFill>
                <a:latin typeface="Calibri"/>
                <a:cs typeface="Calibri"/>
              </a:rPr>
              <a:t>l</a:t>
            </a:r>
            <a:r>
              <a:rPr sz="2000" b="1" dirty="0">
                <a:solidFill>
                  <a:srgbClr val="2D2B20"/>
                </a:solidFill>
                <a:latin typeface="Calibri"/>
                <a:cs typeface="Calibri"/>
              </a:rPr>
              <a:t>e</a:t>
            </a:r>
            <a:r>
              <a:rPr sz="2000" b="1" spc="-15" dirty="0">
                <a:solidFill>
                  <a:srgbClr val="2D2B20"/>
                </a:solidFill>
                <a:latin typeface="Calibri"/>
                <a:cs typeface="Calibri"/>
              </a:rPr>
              <a:t>k</a:t>
            </a:r>
            <a:r>
              <a:rPr sz="2000" b="1" dirty="0">
                <a:solidFill>
                  <a:srgbClr val="2D2B20"/>
                </a:solidFill>
                <a:latin typeface="Calibri"/>
                <a:cs typeface="Calibri"/>
              </a:rPr>
              <a:t>t</a:t>
            </a:r>
            <a:r>
              <a:rPr sz="2000" b="1" spc="5" dirty="0">
                <a:solidFill>
                  <a:srgbClr val="2D2B20"/>
                </a:solidFill>
                <a:latin typeface="Calibri"/>
                <a:cs typeface="Calibri"/>
              </a:rPr>
              <a:t>r</a:t>
            </a:r>
            <a:r>
              <a:rPr sz="2000" b="1" spc="-30" dirty="0">
                <a:solidFill>
                  <a:srgbClr val="2D2B20"/>
                </a:solidFill>
                <a:latin typeface="Calibri"/>
                <a:cs typeface="Calibri"/>
              </a:rPr>
              <a:t>y</a:t>
            </a:r>
            <a:r>
              <a:rPr sz="2000" b="1" dirty="0">
                <a:solidFill>
                  <a:srgbClr val="2D2B20"/>
                </a:solidFill>
                <a:latin typeface="Calibri"/>
                <a:cs typeface="Calibri"/>
              </a:rPr>
              <a:t>c</a:t>
            </a:r>
            <a:r>
              <a:rPr sz="2000" b="1" spc="-5" dirty="0">
                <a:solidFill>
                  <a:srgbClr val="2D2B20"/>
                </a:solidFill>
                <a:latin typeface="Calibri"/>
                <a:cs typeface="Calibri"/>
              </a:rPr>
              <a:t>z</a:t>
            </a:r>
            <a:r>
              <a:rPr sz="2000" b="1" dirty="0">
                <a:solidFill>
                  <a:srgbClr val="2D2B20"/>
                </a:solidFill>
                <a:latin typeface="Calibri"/>
                <a:cs typeface="Calibri"/>
              </a:rPr>
              <a:t>na</a:t>
            </a:r>
            <a:r>
              <a:rPr sz="2000" b="1" spc="-5" dirty="0">
                <a:solidFill>
                  <a:srgbClr val="2D2B20"/>
                </a:solidFill>
                <a:latin typeface="Calibri"/>
                <a:cs typeface="Calibri"/>
              </a:rPr>
              <a:t> </a:t>
            </a:r>
            <a:r>
              <a:rPr sz="2000" b="1" dirty="0">
                <a:solidFill>
                  <a:srgbClr val="2D2B20"/>
                </a:solidFill>
                <a:latin typeface="Calibri"/>
                <a:cs typeface="Calibri"/>
              </a:rPr>
              <a:t>1</a:t>
            </a:r>
            <a:r>
              <a:rPr sz="2000" b="1" spc="-5" dirty="0">
                <a:solidFill>
                  <a:srgbClr val="2D2B20"/>
                </a:solidFill>
                <a:latin typeface="Calibri"/>
                <a:cs typeface="Calibri"/>
              </a:rPr>
              <a:t> </a:t>
            </a:r>
            <a:r>
              <a:rPr sz="2000" b="1" dirty="0">
                <a:solidFill>
                  <a:srgbClr val="2D2B20"/>
                </a:solidFill>
                <a:latin typeface="Calibri"/>
                <a:cs typeface="Calibri"/>
              </a:rPr>
              <a:t>R</a:t>
            </a:r>
            <a:r>
              <a:rPr sz="2000" b="1" spc="-20" dirty="0">
                <a:solidFill>
                  <a:srgbClr val="2D2B20"/>
                </a:solidFill>
                <a:latin typeface="Calibri"/>
                <a:cs typeface="Calibri"/>
              </a:rPr>
              <a:t>E</a:t>
            </a:r>
            <a:r>
              <a:rPr sz="2000" b="1" spc="-10" dirty="0">
                <a:solidFill>
                  <a:srgbClr val="2D2B20"/>
                </a:solidFill>
                <a:latin typeface="Calibri"/>
                <a:cs typeface="Calibri"/>
              </a:rPr>
              <a:t>Z</a:t>
            </a:r>
            <a:r>
              <a:rPr sz="2000" b="1" spc="-25" dirty="0">
                <a:solidFill>
                  <a:srgbClr val="2D2B20"/>
                </a:solidFill>
                <a:latin typeface="Calibri"/>
                <a:cs typeface="Calibri"/>
              </a:rPr>
              <a:t>YS</a:t>
            </a:r>
            <a:r>
              <a:rPr sz="2000" b="1" spc="-155" dirty="0">
                <a:solidFill>
                  <a:srgbClr val="2D2B20"/>
                </a:solidFill>
                <a:latin typeface="Calibri"/>
                <a:cs typeface="Calibri"/>
              </a:rPr>
              <a:t>T</a:t>
            </a:r>
            <a:r>
              <a:rPr sz="2000" b="1" spc="-5" dirty="0">
                <a:solidFill>
                  <a:srgbClr val="2D2B20"/>
                </a:solidFill>
                <a:latin typeface="Calibri"/>
                <a:cs typeface="Calibri"/>
              </a:rPr>
              <a:t>A</a:t>
            </a:r>
            <a:r>
              <a:rPr sz="2000" b="1" dirty="0">
                <a:solidFill>
                  <a:srgbClr val="2D2B20"/>
                </a:solidFill>
                <a:latin typeface="Calibri"/>
                <a:cs typeface="Calibri"/>
              </a:rPr>
              <a:t>N</a:t>
            </a:r>
            <a:r>
              <a:rPr sz="2000" b="1" spc="-5" dirty="0">
                <a:solidFill>
                  <a:srgbClr val="2D2B20"/>
                </a:solidFill>
                <a:latin typeface="Calibri"/>
                <a:cs typeface="Calibri"/>
              </a:rPr>
              <a:t>C</a:t>
            </a:r>
            <a:r>
              <a:rPr sz="2000" b="1" spc="-110" dirty="0">
                <a:solidFill>
                  <a:srgbClr val="2D2B20"/>
                </a:solidFill>
                <a:latin typeface="Calibri"/>
                <a:cs typeface="Calibri"/>
              </a:rPr>
              <a:t>Y</a:t>
            </a:r>
            <a:r>
              <a:rPr sz="2000" b="1" spc="-5" dirty="0">
                <a:solidFill>
                  <a:srgbClr val="2D2B20"/>
                </a:solidFill>
                <a:latin typeface="Calibri"/>
                <a:cs typeface="Calibri"/>
              </a:rPr>
              <a:t>J</a:t>
            </a:r>
            <a:r>
              <a:rPr sz="2000" b="1" spc="-15" dirty="0">
                <a:solidFill>
                  <a:srgbClr val="2D2B20"/>
                </a:solidFill>
                <a:latin typeface="Calibri"/>
                <a:cs typeface="Calibri"/>
              </a:rPr>
              <a:t>N</a:t>
            </a:r>
            <a:r>
              <a:rPr sz="2000" b="1" dirty="0">
                <a:solidFill>
                  <a:srgbClr val="2D2B20"/>
                </a:solidFill>
                <a:latin typeface="Calibri"/>
                <a:cs typeface="Calibri"/>
              </a:rPr>
              <a:t>A</a:t>
            </a:r>
            <a:endParaRPr sz="2000">
              <a:latin typeface="Calibri"/>
              <a:cs typeface="Calibri"/>
            </a:endParaRPr>
          </a:p>
          <a:p>
            <a:pPr marL="12700">
              <a:lnSpc>
                <a:spcPct val="100000"/>
              </a:lnSpc>
            </a:pPr>
            <a:r>
              <a:rPr sz="2000" dirty="0">
                <a:solidFill>
                  <a:srgbClr val="2D2B20"/>
                </a:solidFill>
                <a:latin typeface="Calibri"/>
                <a:cs typeface="Calibri"/>
              </a:rPr>
              <a:t>S</a:t>
            </a:r>
            <a:r>
              <a:rPr sz="2000" spc="-25" dirty="0">
                <a:solidFill>
                  <a:srgbClr val="2D2B20"/>
                </a:solidFill>
                <a:latin typeface="Calibri"/>
                <a:cs typeface="Calibri"/>
              </a:rPr>
              <a:t>t</a:t>
            </a:r>
            <a:r>
              <a:rPr sz="2000" dirty="0">
                <a:solidFill>
                  <a:srgbClr val="2D2B20"/>
                </a:solidFill>
                <a:latin typeface="Calibri"/>
                <a:cs typeface="Calibri"/>
              </a:rPr>
              <a:t>o</a:t>
            </a:r>
            <a:r>
              <a:rPr sz="2000" spc="-5" dirty="0">
                <a:solidFill>
                  <a:srgbClr val="2D2B20"/>
                </a:solidFill>
                <a:latin typeface="Calibri"/>
                <a:cs typeface="Calibri"/>
              </a:rPr>
              <a:t>s</a:t>
            </a:r>
            <a:r>
              <a:rPr sz="2000" dirty="0">
                <a:solidFill>
                  <a:srgbClr val="2D2B20"/>
                </a:solidFill>
                <a:latin typeface="Calibri"/>
                <a:cs typeface="Calibri"/>
              </a:rPr>
              <a:t>uj</a:t>
            </a:r>
            <a:r>
              <a:rPr sz="2000" spc="-5" dirty="0">
                <a:solidFill>
                  <a:srgbClr val="2D2B20"/>
                </a:solidFill>
                <a:latin typeface="Calibri"/>
                <a:cs typeface="Calibri"/>
              </a:rPr>
              <a:t>e</a:t>
            </a:r>
            <a:r>
              <a:rPr sz="2000" spc="-45" dirty="0">
                <a:solidFill>
                  <a:srgbClr val="2D2B20"/>
                </a:solidFill>
                <a:latin typeface="Calibri"/>
                <a:cs typeface="Calibri"/>
              </a:rPr>
              <a:t>m</a:t>
            </a:r>
            <a:r>
              <a:rPr sz="2000" dirty="0">
                <a:solidFill>
                  <a:srgbClr val="2D2B20"/>
                </a:solidFill>
                <a:latin typeface="Calibri"/>
                <a:cs typeface="Calibri"/>
              </a:rPr>
              <a:t>y</a:t>
            </a:r>
            <a:r>
              <a:rPr sz="2000" spc="-5" dirty="0">
                <a:solidFill>
                  <a:srgbClr val="2D2B20"/>
                </a:solidFill>
                <a:latin typeface="Calibri"/>
                <a:cs typeface="Calibri"/>
              </a:rPr>
              <a:t> wil</a:t>
            </a:r>
            <a:r>
              <a:rPr sz="2000" spc="-10" dirty="0">
                <a:solidFill>
                  <a:srgbClr val="2D2B20"/>
                </a:solidFill>
                <a:latin typeface="Calibri"/>
                <a:cs typeface="Calibri"/>
              </a:rPr>
              <a:t>g</a:t>
            </a:r>
            <a:r>
              <a:rPr sz="2000" dirty="0">
                <a:solidFill>
                  <a:srgbClr val="2D2B20"/>
                </a:solidFill>
                <a:latin typeface="Calibri"/>
                <a:cs typeface="Calibri"/>
              </a:rPr>
              <a:t>otno</a:t>
            </a:r>
            <a:r>
              <a:rPr sz="2000" spc="-5" dirty="0">
                <a:solidFill>
                  <a:srgbClr val="2D2B20"/>
                </a:solidFill>
                <a:latin typeface="Calibri"/>
                <a:cs typeface="Calibri"/>
              </a:rPr>
              <a:t>ś</a:t>
            </a:r>
            <a:r>
              <a:rPr sz="2000" dirty="0">
                <a:solidFill>
                  <a:srgbClr val="2D2B20"/>
                </a:solidFill>
                <a:latin typeface="Calibri"/>
                <a:cs typeface="Calibri"/>
              </a:rPr>
              <a:t>c</a:t>
            </a:r>
            <a:r>
              <a:rPr sz="2000" spc="-5" dirty="0">
                <a:solidFill>
                  <a:srgbClr val="2D2B20"/>
                </a:solidFill>
                <a:latin typeface="Calibri"/>
                <a:cs typeface="Calibri"/>
              </a:rPr>
              <a:t>iomier</a:t>
            </a:r>
            <a:r>
              <a:rPr sz="2000" spc="-50" dirty="0">
                <a:solidFill>
                  <a:srgbClr val="2D2B20"/>
                </a:solidFill>
                <a:latin typeface="Calibri"/>
                <a:cs typeface="Calibri"/>
              </a:rPr>
              <a:t>z</a:t>
            </a:r>
            <a:r>
              <a:rPr sz="2000" dirty="0">
                <a:solidFill>
                  <a:srgbClr val="2D2B20"/>
                </a:solidFill>
                <a:latin typeface="Calibri"/>
                <a:cs typeface="Calibri"/>
              </a:rPr>
              <a:t>e </a:t>
            </a:r>
            <a:r>
              <a:rPr sz="2000" spc="-30" dirty="0">
                <a:solidFill>
                  <a:srgbClr val="2D2B20"/>
                </a:solidFill>
                <a:latin typeface="Calibri"/>
                <a:cs typeface="Calibri"/>
              </a:rPr>
              <a:t>re</a:t>
            </a:r>
            <a:r>
              <a:rPr sz="2000" spc="-15" dirty="0">
                <a:solidFill>
                  <a:srgbClr val="2D2B20"/>
                </a:solidFill>
                <a:latin typeface="Calibri"/>
                <a:cs typeface="Calibri"/>
              </a:rPr>
              <a:t>z</a:t>
            </a:r>
            <a:r>
              <a:rPr sz="2000" spc="-20" dirty="0">
                <a:solidFill>
                  <a:srgbClr val="2D2B20"/>
                </a:solidFill>
                <a:latin typeface="Calibri"/>
                <a:cs typeface="Calibri"/>
              </a:rPr>
              <a:t>y</a:t>
            </a:r>
            <a:r>
              <a:rPr sz="2000" spc="-30" dirty="0">
                <a:solidFill>
                  <a:srgbClr val="2D2B20"/>
                </a:solidFill>
                <a:latin typeface="Calibri"/>
                <a:cs typeface="Calibri"/>
              </a:rPr>
              <a:t>s</a:t>
            </a:r>
            <a:r>
              <a:rPr sz="2000" spc="-25" dirty="0">
                <a:solidFill>
                  <a:srgbClr val="2D2B20"/>
                </a:solidFill>
                <a:latin typeface="Calibri"/>
                <a:cs typeface="Calibri"/>
              </a:rPr>
              <a:t>t</a:t>
            </a:r>
            <a:r>
              <a:rPr sz="2000" dirty="0">
                <a:solidFill>
                  <a:srgbClr val="2D2B20"/>
                </a:solidFill>
                <a:latin typeface="Calibri"/>
                <a:cs typeface="Calibri"/>
              </a:rPr>
              <a:t>ancyjne</a:t>
            </a:r>
            <a:endParaRPr sz="2000">
              <a:latin typeface="Calibri"/>
              <a:cs typeface="Calibri"/>
            </a:endParaRPr>
          </a:p>
        </p:txBody>
      </p:sp>
      <p:sp>
        <p:nvSpPr>
          <p:cNvPr id="5" name="object 5"/>
          <p:cNvSpPr txBox="1"/>
          <p:nvPr/>
        </p:nvSpPr>
        <p:spPr>
          <a:xfrm>
            <a:off x="908212" y="4033204"/>
            <a:ext cx="5608004" cy="1231106"/>
          </a:xfrm>
          <a:prstGeom prst="rect">
            <a:avLst/>
          </a:prstGeom>
        </p:spPr>
        <p:txBody>
          <a:bodyPr vert="horz" wrap="square" lIns="0" tIns="0" rIns="0" bIns="0" rtlCol="0">
            <a:spAutoFit/>
          </a:bodyPr>
          <a:lstStyle/>
          <a:p>
            <a:pPr marL="12700" marR="5080">
              <a:lnSpc>
                <a:spcPct val="100000"/>
              </a:lnSpc>
            </a:pPr>
            <a:r>
              <a:rPr sz="1600" b="1" spc="-45" dirty="0">
                <a:solidFill>
                  <a:srgbClr val="002776"/>
                </a:solidFill>
                <a:latin typeface="+mj-lt"/>
                <a:cs typeface="Calibri"/>
              </a:rPr>
              <a:t>P</a:t>
            </a:r>
            <a:r>
              <a:rPr sz="1600" b="1" spc="-5" dirty="0">
                <a:solidFill>
                  <a:srgbClr val="002776"/>
                </a:solidFill>
                <a:latin typeface="+mj-lt"/>
                <a:cs typeface="Calibri"/>
              </a:rPr>
              <a:t>o</a:t>
            </a:r>
            <a:r>
              <a:rPr sz="1600" b="1" dirty="0">
                <a:solidFill>
                  <a:srgbClr val="002776"/>
                </a:solidFill>
                <a:latin typeface="+mj-lt"/>
                <a:cs typeface="Calibri"/>
              </a:rPr>
              <a:t>m</a:t>
            </a:r>
            <a:r>
              <a:rPr sz="1600" b="1" spc="-5" dirty="0">
                <a:solidFill>
                  <a:srgbClr val="002776"/>
                </a:solidFill>
                <a:latin typeface="+mj-lt"/>
                <a:cs typeface="Calibri"/>
              </a:rPr>
              <a:t>i</a:t>
            </a:r>
            <a:r>
              <a:rPr sz="1600" b="1" dirty="0">
                <a:solidFill>
                  <a:srgbClr val="002776"/>
                </a:solidFill>
                <a:latin typeface="+mj-lt"/>
                <a:cs typeface="Calibri"/>
              </a:rPr>
              <a:t>ar</a:t>
            </a:r>
            <a:r>
              <a:rPr sz="1600" b="1" spc="5" dirty="0">
                <a:solidFill>
                  <a:srgbClr val="002776"/>
                </a:solidFill>
                <a:latin typeface="+mj-lt"/>
                <a:cs typeface="Calibri"/>
              </a:rPr>
              <a:t> </a:t>
            </a:r>
            <a:r>
              <a:rPr sz="1600" b="1" spc="-5" dirty="0">
                <a:solidFill>
                  <a:srgbClr val="002776"/>
                </a:solidFill>
                <a:latin typeface="+mj-lt"/>
                <a:cs typeface="Calibri"/>
              </a:rPr>
              <a:t>wil</a:t>
            </a:r>
            <a:r>
              <a:rPr sz="1600" b="1" spc="-10" dirty="0">
                <a:solidFill>
                  <a:srgbClr val="002776"/>
                </a:solidFill>
                <a:latin typeface="+mj-lt"/>
                <a:cs typeface="Calibri"/>
              </a:rPr>
              <a:t>g</a:t>
            </a:r>
            <a:r>
              <a:rPr sz="1600" b="1" spc="-5" dirty="0">
                <a:solidFill>
                  <a:srgbClr val="002776"/>
                </a:solidFill>
                <a:latin typeface="+mj-lt"/>
                <a:cs typeface="Calibri"/>
              </a:rPr>
              <a:t>ot</a:t>
            </a:r>
            <a:r>
              <a:rPr sz="1600" b="1" dirty="0">
                <a:solidFill>
                  <a:srgbClr val="002776"/>
                </a:solidFill>
                <a:latin typeface="+mj-lt"/>
                <a:cs typeface="Calibri"/>
              </a:rPr>
              <a:t>n</a:t>
            </a:r>
            <a:r>
              <a:rPr sz="1600" b="1" spc="-5" dirty="0">
                <a:solidFill>
                  <a:srgbClr val="002776"/>
                </a:solidFill>
                <a:latin typeface="+mj-lt"/>
                <a:cs typeface="Calibri"/>
              </a:rPr>
              <a:t>o</a:t>
            </a:r>
            <a:r>
              <a:rPr sz="1600" b="1" dirty="0">
                <a:solidFill>
                  <a:srgbClr val="002776"/>
                </a:solidFill>
                <a:latin typeface="+mj-lt"/>
                <a:cs typeface="Calibri"/>
              </a:rPr>
              <a:t>ś</a:t>
            </a:r>
            <a:r>
              <a:rPr sz="1600" b="1" spc="-10" dirty="0">
                <a:solidFill>
                  <a:srgbClr val="002776"/>
                </a:solidFill>
                <a:latin typeface="+mj-lt"/>
                <a:cs typeface="Calibri"/>
              </a:rPr>
              <a:t>c</a:t>
            </a:r>
            <a:r>
              <a:rPr sz="1600" b="1" spc="-5" dirty="0">
                <a:solidFill>
                  <a:srgbClr val="002776"/>
                </a:solidFill>
                <a:latin typeface="+mj-lt"/>
                <a:cs typeface="Calibri"/>
              </a:rPr>
              <a:t>io</a:t>
            </a:r>
            <a:r>
              <a:rPr sz="1600" b="1" dirty="0">
                <a:solidFill>
                  <a:srgbClr val="002776"/>
                </a:solidFill>
                <a:latin typeface="+mj-lt"/>
                <a:cs typeface="Calibri"/>
              </a:rPr>
              <a:t>m</a:t>
            </a:r>
            <a:r>
              <a:rPr sz="1600" b="1" spc="-5" dirty="0">
                <a:solidFill>
                  <a:srgbClr val="002776"/>
                </a:solidFill>
                <a:latin typeface="+mj-lt"/>
                <a:cs typeface="Calibri"/>
              </a:rPr>
              <a:t>i</a:t>
            </a:r>
            <a:r>
              <a:rPr sz="1600" b="1" dirty="0">
                <a:solidFill>
                  <a:srgbClr val="002776"/>
                </a:solidFill>
                <a:latin typeface="+mj-lt"/>
                <a:cs typeface="Calibri"/>
              </a:rPr>
              <a:t>e</a:t>
            </a:r>
            <a:r>
              <a:rPr sz="1600" b="1" spc="-5" dirty="0">
                <a:solidFill>
                  <a:srgbClr val="002776"/>
                </a:solidFill>
                <a:latin typeface="+mj-lt"/>
                <a:cs typeface="Calibri"/>
              </a:rPr>
              <a:t>r</a:t>
            </a:r>
            <a:r>
              <a:rPr sz="1600" b="1" spc="-40" dirty="0">
                <a:solidFill>
                  <a:srgbClr val="002776"/>
                </a:solidFill>
                <a:latin typeface="+mj-lt"/>
                <a:cs typeface="Calibri"/>
              </a:rPr>
              <a:t>z</a:t>
            </a:r>
            <a:r>
              <a:rPr sz="1600" b="1" dirty="0">
                <a:solidFill>
                  <a:srgbClr val="002776"/>
                </a:solidFill>
                <a:latin typeface="+mj-lt"/>
                <a:cs typeface="Calibri"/>
              </a:rPr>
              <a:t>em</a:t>
            </a:r>
            <a:r>
              <a:rPr sz="1600" b="1" spc="25" dirty="0">
                <a:solidFill>
                  <a:srgbClr val="002776"/>
                </a:solidFill>
                <a:latin typeface="+mj-lt"/>
                <a:cs typeface="Calibri"/>
              </a:rPr>
              <a:t> </a:t>
            </a:r>
            <a:r>
              <a:rPr sz="1600" b="1" spc="-30" dirty="0">
                <a:solidFill>
                  <a:srgbClr val="002776"/>
                </a:solidFill>
                <a:latin typeface="+mj-lt"/>
                <a:cs typeface="Calibri"/>
              </a:rPr>
              <a:t>r</a:t>
            </a:r>
            <a:r>
              <a:rPr sz="1600" b="1" spc="-10" dirty="0">
                <a:solidFill>
                  <a:srgbClr val="002776"/>
                </a:solidFill>
                <a:latin typeface="+mj-lt"/>
                <a:cs typeface="Calibri"/>
              </a:rPr>
              <a:t>e</a:t>
            </a:r>
            <a:r>
              <a:rPr sz="1600" b="1" spc="-15" dirty="0">
                <a:solidFill>
                  <a:srgbClr val="002776"/>
                </a:solidFill>
                <a:latin typeface="+mj-lt"/>
                <a:cs typeface="Calibri"/>
              </a:rPr>
              <a:t>zy</a:t>
            </a:r>
            <a:r>
              <a:rPr sz="1600" b="1" spc="-20" dirty="0">
                <a:solidFill>
                  <a:srgbClr val="002776"/>
                </a:solidFill>
                <a:latin typeface="+mj-lt"/>
                <a:cs typeface="Calibri"/>
              </a:rPr>
              <a:t>s</a:t>
            </a:r>
            <a:r>
              <a:rPr sz="1600" b="1" spc="-30" dirty="0">
                <a:solidFill>
                  <a:srgbClr val="002776"/>
                </a:solidFill>
                <a:latin typeface="+mj-lt"/>
                <a:cs typeface="Calibri"/>
              </a:rPr>
              <a:t>t</a:t>
            </a:r>
            <a:r>
              <a:rPr sz="1600" b="1" dirty="0">
                <a:solidFill>
                  <a:srgbClr val="002776"/>
                </a:solidFill>
                <a:latin typeface="+mj-lt"/>
                <a:cs typeface="Calibri"/>
              </a:rPr>
              <a:t>an</a:t>
            </a:r>
            <a:r>
              <a:rPr sz="1600" b="1" spc="-10" dirty="0">
                <a:solidFill>
                  <a:srgbClr val="002776"/>
                </a:solidFill>
                <a:latin typeface="+mj-lt"/>
                <a:cs typeface="Calibri"/>
              </a:rPr>
              <a:t>c</a:t>
            </a:r>
            <a:r>
              <a:rPr sz="1600" b="1" dirty="0">
                <a:solidFill>
                  <a:srgbClr val="002776"/>
                </a:solidFill>
                <a:latin typeface="+mj-lt"/>
                <a:cs typeface="Calibri"/>
              </a:rPr>
              <a:t>yj</a:t>
            </a:r>
            <a:r>
              <a:rPr sz="1600" b="1" spc="-35" dirty="0">
                <a:solidFill>
                  <a:srgbClr val="002776"/>
                </a:solidFill>
                <a:latin typeface="+mj-lt"/>
                <a:cs typeface="Calibri"/>
              </a:rPr>
              <a:t>n</a:t>
            </a:r>
            <a:r>
              <a:rPr sz="1600" b="1" dirty="0">
                <a:solidFill>
                  <a:srgbClr val="002776"/>
                </a:solidFill>
                <a:latin typeface="+mj-lt"/>
                <a:cs typeface="Calibri"/>
              </a:rPr>
              <a:t>ym</a:t>
            </a:r>
            <a:r>
              <a:rPr sz="1600" b="1" spc="-10" dirty="0">
                <a:solidFill>
                  <a:srgbClr val="002776"/>
                </a:solidFill>
                <a:latin typeface="+mj-lt"/>
                <a:cs typeface="Calibri"/>
              </a:rPr>
              <a:t> </a:t>
            </a:r>
            <a:r>
              <a:rPr sz="1600" b="1" dirty="0">
                <a:solidFill>
                  <a:srgbClr val="002776"/>
                </a:solidFill>
                <a:latin typeface="+mj-lt"/>
                <a:cs typeface="Calibri"/>
              </a:rPr>
              <a:t>p</a:t>
            </a:r>
            <a:r>
              <a:rPr sz="1600" b="1" spc="-5" dirty="0">
                <a:solidFill>
                  <a:srgbClr val="002776"/>
                </a:solidFill>
                <a:latin typeface="+mj-lt"/>
                <a:cs typeface="Calibri"/>
              </a:rPr>
              <a:t>ol</a:t>
            </a:r>
            <a:r>
              <a:rPr sz="1600" b="1" dirty="0">
                <a:solidFill>
                  <a:srgbClr val="002776"/>
                </a:solidFill>
                <a:latin typeface="+mj-lt"/>
                <a:cs typeface="Calibri"/>
              </a:rPr>
              <a:t>e</a:t>
            </a:r>
            <a:r>
              <a:rPr sz="1600" b="1" spc="-35" dirty="0">
                <a:solidFill>
                  <a:srgbClr val="002776"/>
                </a:solidFill>
                <a:latin typeface="+mj-lt"/>
                <a:cs typeface="Calibri"/>
              </a:rPr>
              <a:t>g</a:t>
            </a:r>
            <a:r>
              <a:rPr sz="1600" b="1" dirty="0">
                <a:solidFill>
                  <a:srgbClr val="002776"/>
                </a:solidFill>
                <a:latin typeface="+mj-lt"/>
                <a:cs typeface="Calibri"/>
              </a:rPr>
              <a:t>a</a:t>
            </a:r>
            <a:r>
              <a:rPr sz="1600" b="1" spc="15" dirty="0">
                <a:solidFill>
                  <a:srgbClr val="002776"/>
                </a:solidFill>
                <a:latin typeface="+mj-lt"/>
                <a:cs typeface="Calibri"/>
              </a:rPr>
              <a:t> </a:t>
            </a:r>
            <a:r>
              <a:rPr sz="1600" b="1" dirty="0">
                <a:solidFill>
                  <a:srgbClr val="002776"/>
                </a:solidFill>
                <a:latin typeface="+mj-lt"/>
                <a:cs typeface="Calibri"/>
              </a:rPr>
              <a:t>na </a:t>
            </a:r>
            <a:r>
              <a:rPr sz="1600" b="1" spc="-5" dirty="0">
                <a:solidFill>
                  <a:srgbClr val="002776"/>
                </a:solidFill>
                <a:latin typeface="+mj-lt"/>
                <a:cs typeface="Calibri"/>
              </a:rPr>
              <a:t>w</a:t>
            </a:r>
            <a:r>
              <a:rPr sz="1600" b="1" dirty="0">
                <a:solidFill>
                  <a:srgbClr val="002776"/>
                </a:solidFill>
                <a:latin typeface="+mj-lt"/>
                <a:cs typeface="Calibri"/>
              </a:rPr>
              <a:t>b</a:t>
            </a:r>
            <a:r>
              <a:rPr sz="1600" b="1" spc="-5" dirty="0">
                <a:solidFill>
                  <a:srgbClr val="002776"/>
                </a:solidFill>
                <a:latin typeface="+mj-lt"/>
                <a:cs typeface="Calibri"/>
              </a:rPr>
              <a:t>i</a:t>
            </a:r>
            <a:r>
              <a:rPr sz="1600" b="1" spc="-10" dirty="0">
                <a:solidFill>
                  <a:srgbClr val="002776"/>
                </a:solidFill>
                <a:latin typeface="+mj-lt"/>
                <a:cs typeface="Calibri"/>
              </a:rPr>
              <a:t>c</a:t>
            </a:r>
            <a:r>
              <a:rPr sz="1600" b="1" spc="-5" dirty="0">
                <a:solidFill>
                  <a:srgbClr val="002776"/>
                </a:solidFill>
                <a:latin typeface="+mj-lt"/>
                <a:cs typeface="Calibri"/>
              </a:rPr>
              <a:t>i</a:t>
            </a:r>
            <a:r>
              <a:rPr sz="1600" b="1" dirty="0">
                <a:solidFill>
                  <a:srgbClr val="002776"/>
                </a:solidFill>
                <a:latin typeface="+mj-lt"/>
                <a:cs typeface="Calibri"/>
              </a:rPr>
              <a:t>u</a:t>
            </a:r>
            <a:r>
              <a:rPr sz="1600" b="1" spc="25" dirty="0">
                <a:solidFill>
                  <a:srgbClr val="002776"/>
                </a:solidFill>
                <a:latin typeface="+mj-lt"/>
                <a:cs typeface="Calibri"/>
              </a:rPr>
              <a:t> </a:t>
            </a:r>
            <a:r>
              <a:rPr sz="1600" b="1" dirty="0">
                <a:solidFill>
                  <a:srgbClr val="002776"/>
                </a:solidFill>
                <a:latin typeface="+mj-lt"/>
                <a:cs typeface="Calibri"/>
              </a:rPr>
              <a:t>w</a:t>
            </a:r>
            <a:r>
              <a:rPr sz="1600" b="1" spc="10" dirty="0">
                <a:solidFill>
                  <a:srgbClr val="002776"/>
                </a:solidFill>
                <a:latin typeface="+mj-lt"/>
                <a:cs typeface="Calibri"/>
              </a:rPr>
              <a:t> </a:t>
            </a:r>
            <a:r>
              <a:rPr sz="1600" b="1" dirty="0">
                <a:solidFill>
                  <a:srgbClr val="002776"/>
                </a:solidFill>
                <a:latin typeface="+mj-lt"/>
                <a:cs typeface="Calibri"/>
              </a:rPr>
              <a:t>d</a:t>
            </a:r>
            <a:r>
              <a:rPr sz="1600" b="1" spc="-30" dirty="0">
                <a:solidFill>
                  <a:srgbClr val="002776"/>
                </a:solidFill>
                <a:latin typeface="+mj-lt"/>
                <a:cs typeface="Calibri"/>
              </a:rPr>
              <a:t>r</a:t>
            </a:r>
            <a:r>
              <a:rPr sz="1600" b="1" spc="-10" dirty="0">
                <a:solidFill>
                  <a:srgbClr val="002776"/>
                </a:solidFill>
                <a:latin typeface="+mj-lt"/>
                <a:cs typeface="Calibri"/>
              </a:rPr>
              <a:t>e</a:t>
            </a:r>
            <a:r>
              <a:rPr sz="1600" b="1" spc="-5" dirty="0">
                <a:solidFill>
                  <a:srgbClr val="002776"/>
                </a:solidFill>
                <a:latin typeface="+mj-lt"/>
                <a:cs typeface="Calibri"/>
              </a:rPr>
              <a:t>w</a:t>
            </a:r>
            <a:r>
              <a:rPr sz="1600" b="1" dirty="0">
                <a:solidFill>
                  <a:srgbClr val="002776"/>
                </a:solidFill>
                <a:latin typeface="+mj-lt"/>
                <a:cs typeface="Calibri"/>
              </a:rPr>
              <a:t>no</a:t>
            </a:r>
            <a:r>
              <a:rPr sz="1600" b="1" spc="20" dirty="0">
                <a:solidFill>
                  <a:srgbClr val="002776"/>
                </a:solidFill>
                <a:latin typeface="+mj-lt"/>
                <a:cs typeface="Calibri"/>
              </a:rPr>
              <a:t> </a:t>
            </a:r>
            <a:r>
              <a:rPr sz="1600" b="1" dirty="0">
                <a:solidFill>
                  <a:srgbClr val="002776"/>
                </a:solidFill>
                <a:latin typeface="+mj-lt"/>
                <a:cs typeface="Calibri"/>
              </a:rPr>
              <a:t>e</a:t>
            </a:r>
            <a:r>
              <a:rPr sz="1600" b="1" spc="-5" dirty="0">
                <a:solidFill>
                  <a:srgbClr val="002776"/>
                </a:solidFill>
                <a:latin typeface="+mj-lt"/>
                <a:cs typeface="Calibri"/>
              </a:rPr>
              <a:t>l</a:t>
            </a:r>
            <a:r>
              <a:rPr sz="1600" b="1" dirty="0">
                <a:solidFill>
                  <a:srgbClr val="002776"/>
                </a:solidFill>
                <a:latin typeface="+mj-lt"/>
                <a:cs typeface="Calibri"/>
              </a:rPr>
              <a:t>e</a:t>
            </a:r>
            <a:r>
              <a:rPr sz="1600" b="1" spc="-15" dirty="0">
                <a:solidFill>
                  <a:srgbClr val="002776"/>
                </a:solidFill>
                <a:latin typeface="+mj-lt"/>
                <a:cs typeface="Calibri"/>
              </a:rPr>
              <a:t>k</a:t>
            </a:r>
            <a:r>
              <a:rPr sz="1600" b="1" spc="-5" dirty="0">
                <a:solidFill>
                  <a:srgbClr val="002776"/>
                </a:solidFill>
                <a:latin typeface="+mj-lt"/>
                <a:cs typeface="Calibri"/>
              </a:rPr>
              <a:t>t</a:t>
            </a:r>
            <a:r>
              <a:rPr sz="1600" b="1" spc="-30" dirty="0">
                <a:solidFill>
                  <a:srgbClr val="002776"/>
                </a:solidFill>
                <a:latin typeface="+mj-lt"/>
                <a:cs typeface="Calibri"/>
              </a:rPr>
              <a:t>r</a:t>
            </a:r>
            <a:r>
              <a:rPr sz="1600" b="1" spc="-5" dirty="0">
                <a:solidFill>
                  <a:srgbClr val="002776"/>
                </a:solidFill>
                <a:latin typeface="+mj-lt"/>
                <a:cs typeface="Calibri"/>
              </a:rPr>
              <a:t>o</a:t>
            </a:r>
            <a:r>
              <a:rPr sz="1600" b="1" dirty="0">
                <a:solidFill>
                  <a:srgbClr val="002776"/>
                </a:solidFill>
                <a:latin typeface="+mj-lt"/>
                <a:cs typeface="Calibri"/>
              </a:rPr>
              <a:t>d,</a:t>
            </a:r>
            <a:r>
              <a:rPr sz="1600" b="1" spc="5" dirty="0">
                <a:solidFill>
                  <a:srgbClr val="002776"/>
                </a:solidFill>
                <a:latin typeface="+mj-lt"/>
                <a:cs typeface="Calibri"/>
              </a:rPr>
              <a:t> </a:t>
            </a:r>
            <a:r>
              <a:rPr sz="1600" b="1" dirty="0">
                <a:solidFill>
                  <a:srgbClr val="002776"/>
                </a:solidFill>
                <a:latin typeface="+mj-lt"/>
                <a:cs typeface="Calibri"/>
              </a:rPr>
              <a:t>u</a:t>
            </a:r>
            <a:r>
              <a:rPr sz="1600" b="1" spc="-5" dirty="0">
                <a:solidFill>
                  <a:srgbClr val="002776"/>
                </a:solidFill>
                <a:latin typeface="+mj-lt"/>
                <a:cs typeface="Calibri"/>
              </a:rPr>
              <a:t>rz</a:t>
            </a:r>
            <a:r>
              <a:rPr sz="1600" b="1" dirty="0">
                <a:solidFill>
                  <a:srgbClr val="002776"/>
                </a:solidFill>
                <a:latin typeface="+mj-lt"/>
                <a:cs typeface="Calibri"/>
              </a:rPr>
              <a:t>ąd</a:t>
            </a:r>
            <a:r>
              <a:rPr sz="1600" b="1" spc="-40" dirty="0">
                <a:solidFill>
                  <a:srgbClr val="002776"/>
                </a:solidFill>
                <a:latin typeface="+mj-lt"/>
                <a:cs typeface="Calibri"/>
              </a:rPr>
              <a:t>z</a:t>
            </a:r>
            <a:r>
              <a:rPr sz="1600" b="1" dirty="0">
                <a:solidFill>
                  <a:srgbClr val="002776"/>
                </a:solidFill>
                <a:latin typeface="+mj-lt"/>
                <a:cs typeface="Calibri"/>
              </a:rPr>
              <a:t>en</a:t>
            </a:r>
            <a:r>
              <a:rPr sz="1600" b="1" spc="-5" dirty="0">
                <a:solidFill>
                  <a:srgbClr val="002776"/>
                </a:solidFill>
                <a:latin typeface="+mj-lt"/>
                <a:cs typeface="Calibri"/>
              </a:rPr>
              <a:t>i</a:t>
            </a:r>
            <a:r>
              <a:rPr sz="1600" b="1" dirty="0">
                <a:solidFill>
                  <a:srgbClr val="002776"/>
                </a:solidFill>
                <a:latin typeface="+mj-lt"/>
                <a:cs typeface="Calibri"/>
              </a:rPr>
              <a:t>e</a:t>
            </a:r>
            <a:r>
              <a:rPr sz="1600" b="1" spc="15" dirty="0">
                <a:solidFill>
                  <a:srgbClr val="002776"/>
                </a:solidFill>
                <a:latin typeface="+mj-lt"/>
                <a:cs typeface="Calibri"/>
              </a:rPr>
              <a:t> </a:t>
            </a:r>
            <a:r>
              <a:rPr sz="1600" b="1" dirty="0">
                <a:solidFill>
                  <a:srgbClr val="002776"/>
                </a:solidFill>
                <a:latin typeface="+mj-lt"/>
                <a:cs typeface="Calibri"/>
              </a:rPr>
              <a:t>m</a:t>
            </a:r>
            <a:r>
              <a:rPr sz="1600" b="1" spc="-5" dirty="0">
                <a:solidFill>
                  <a:srgbClr val="002776"/>
                </a:solidFill>
                <a:latin typeface="+mj-lt"/>
                <a:cs typeface="Calibri"/>
              </a:rPr>
              <a:t>i</a:t>
            </a:r>
            <a:r>
              <a:rPr sz="1600" b="1" dirty="0">
                <a:solidFill>
                  <a:srgbClr val="002776"/>
                </a:solidFill>
                <a:latin typeface="+mj-lt"/>
                <a:cs typeface="Calibri"/>
              </a:rPr>
              <a:t>e</a:t>
            </a:r>
            <a:r>
              <a:rPr sz="1600" b="1" spc="-5" dirty="0">
                <a:solidFill>
                  <a:srgbClr val="002776"/>
                </a:solidFill>
                <a:latin typeface="+mj-lt"/>
                <a:cs typeface="Calibri"/>
              </a:rPr>
              <a:t>r</a:t>
            </a:r>
            <a:r>
              <a:rPr sz="1600" b="1" spc="-20" dirty="0">
                <a:solidFill>
                  <a:srgbClr val="002776"/>
                </a:solidFill>
                <a:latin typeface="+mj-lt"/>
                <a:cs typeface="Calibri"/>
              </a:rPr>
              <a:t>z</a:t>
            </a:r>
            <a:r>
              <a:rPr sz="1600" b="1" dirty="0">
                <a:solidFill>
                  <a:srgbClr val="002776"/>
                </a:solidFill>
                <a:latin typeface="+mj-lt"/>
                <a:cs typeface="Calibri"/>
              </a:rPr>
              <a:t>y</a:t>
            </a:r>
            <a:r>
              <a:rPr sz="1600" b="1" spc="10" dirty="0">
                <a:solidFill>
                  <a:srgbClr val="002776"/>
                </a:solidFill>
                <a:latin typeface="+mj-lt"/>
                <a:cs typeface="Calibri"/>
              </a:rPr>
              <a:t> </a:t>
            </a:r>
            <a:r>
              <a:rPr sz="1600" b="1" spc="-5" dirty="0">
                <a:solidFill>
                  <a:srgbClr val="002776"/>
                </a:solidFill>
                <a:latin typeface="+mj-lt"/>
                <a:cs typeface="Calibri"/>
              </a:rPr>
              <a:t>o</a:t>
            </a:r>
            <a:r>
              <a:rPr sz="1600" b="1" dirty="0">
                <a:solidFill>
                  <a:srgbClr val="002776"/>
                </a:solidFill>
                <a:latin typeface="+mj-lt"/>
                <a:cs typeface="Calibri"/>
              </a:rPr>
              <a:t>p</a:t>
            </a:r>
            <a:r>
              <a:rPr sz="1600" b="1" spc="-5" dirty="0">
                <a:solidFill>
                  <a:srgbClr val="002776"/>
                </a:solidFill>
                <a:latin typeface="+mj-lt"/>
                <a:cs typeface="Calibri"/>
              </a:rPr>
              <a:t>ó</a:t>
            </a:r>
            <a:r>
              <a:rPr sz="1600" b="1" dirty="0">
                <a:solidFill>
                  <a:srgbClr val="002776"/>
                </a:solidFill>
                <a:latin typeface="+mj-lt"/>
                <a:cs typeface="Calibri"/>
              </a:rPr>
              <a:t>r e</a:t>
            </a:r>
            <a:r>
              <a:rPr sz="1600" b="1" spc="-5" dirty="0">
                <a:solidFill>
                  <a:srgbClr val="002776"/>
                </a:solidFill>
                <a:latin typeface="+mj-lt"/>
                <a:cs typeface="Calibri"/>
              </a:rPr>
              <a:t>l</a:t>
            </a:r>
            <a:r>
              <a:rPr sz="1600" b="1" dirty="0">
                <a:solidFill>
                  <a:srgbClr val="002776"/>
                </a:solidFill>
                <a:latin typeface="+mj-lt"/>
                <a:cs typeface="Calibri"/>
              </a:rPr>
              <a:t>e</a:t>
            </a:r>
            <a:r>
              <a:rPr sz="1600" b="1" spc="-20" dirty="0">
                <a:solidFill>
                  <a:srgbClr val="002776"/>
                </a:solidFill>
                <a:latin typeface="+mj-lt"/>
                <a:cs typeface="Calibri"/>
              </a:rPr>
              <a:t>k</a:t>
            </a:r>
            <a:r>
              <a:rPr sz="1600" b="1" spc="-5" dirty="0">
                <a:solidFill>
                  <a:srgbClr val="002776"/>
                </a:solidFill>
                <a:latin typeface="+mj-lt"/>
                <a:cs typeface="Calibri"/>
              </a:rPr>
              <a:t>t</a:t>
            </a:r>
            <a:r>
              <a:rPr sz="1600" b="1" spc="5" dirty="0">
                <a:solidFill>
                  <a:srgbClr val="002776"/>
                </a:solidFill>
                <a:latin typeface="+mj-lt"/>
                <a:cs typeface="Calibri"/>
              </a:rPr>
              <a:t>r</a:t>
            </a:r>
            <a:r>
              <a:rPr sz="1600" b="1" spc="-25" dirty="0">
                <a:solidFill>
                  <a:srgbClr val="002776"/>
                </a:solidFill>
                <a:latin typeface="+mj-lt"/>
                <a:cs typeface="Calibri"/>
              </a:rPr>
              <a:t>y</a:t>
            </a:r>
            <a:r>
              <a:rPr sz="1600" b="1" spc="-10" dirty="0">
                <a:solidFill>
                  <a:srgbClr val="002776"/>
                </a:solidFill>
                <a:latin typeface="+mj-lt"/>
                <a:cs typeface="Calibri"/>
              </a:rPr>
              <a:t>c</a:t>
            </a:r>
            <a:r>
              <a:rPr sz="1600" b="1" spc="-5" dirty="0">
                <a:solidFill>
                  <a:srgbClr val="002776"/>
                </a:solidFill>
                <a:latin typeface="+mj-lt"/>
                <a:cs typeface="Calibri"/>
              </a:rPr>
              <a:t>z</a:t>
            </a:r>
            <a:r>
              <a:rPr sz="1600" b="1" spc="-35" dirty="0">
                <a:solidFill>
                  <a:srgbClr val="002776"/>
                </a:solidFill>
                <a:latin typeface="+mj-lt"/>
                <a:cs typeface="Calibri"/>
              </a:rPr>
              <a:t>n</a:t>
            </a:r>
            <a:r>
              <a:rPr sz="1600" b="1" dirty="0">
                <a:solidFill>
                  <a:srgbClr val="002776"/>
                </a:solidFill>
                <a:latin typeface="+mj-lt"/>
                <a:cs typeface="Calibri"/>
              </a:rPr>
              <a:t>y</a:t>
            </a:r>
            <a:r>
              <a:rPr sz="1600" b="1" spc="10" dirty="0">
                <a:solidFill>
                  <a:srgbClr val="002776"/>
                </a:solidFill>
                <a:latin typeface="+mj-lt"/>
                <a:cs typeface="Calibri"/>
              </a:rPr>
              <a:t> </a:t>
            </a:r>
            <a:r>
              <a:rPr sz="1600" b="1" dirty="0">
                <a:solidFill>
                  <a:srgbClr val="002776"/>
                </a:solidFill>
                <a:latin typeface="+mj-lt"/>
                <a:cs typeface="Calibri"/>
              </a:rPr>
              <a:t>p</a:t>
            </a:r>
            <a:r>
              <a:rPr sz="1600" b="1" spc="-5" dirty="0">
                <a:solidFill>
                  <a:srgbClr val="002776"/>
                </a:solidFill>
                <a:latin typeface="+mj-lt"/>
                <a:cs typeface="Calibri"/>
              </a:rPr>
              <a:t>o</a:t>
            </a:r>
            <a:r>
              <a:rPr sz="1600" b="1" dirty="0">
                <a:solidFill>
                  <a:srgbClr val="002776"/>
                </a:solidFill>
                <a:latin typeface="+mj-lt"/>
                <a:cs typeface="Calibri"/>
              </a:rPr>
              <a:t>m</a:t>
            </a:r>
            <a:r>
              <a:rPr sz="1600" b="1" spc="-5" dirty="0">
                <a:solidFill>
                  <a:srgbClr val="002776"/>
                </a:solidFill>
                <a:latin typeface="+mj-lt"/>
                <a:cs typeface="Calibri"/>
              </a:rPr>
              <a:t>i</a:t>
            </a:r>
            <a:r>
              <a:rPr sz="1600" b="1" dirty="0">
                <a:solidFill>
                  <a:srgbClr val="002776"/>
                </a:solidFill>
                <a:latin typeface="+mj-lt"/>
                <a:cs typeface="Calibri"/>
              </a:rPr>
              <a:t>ęd</a:t>
            </a:r>
            <a:r>
              <a:rPr sz="1600" b="1" spc="-15" dirty="0">
                <a:solidFill>
                  <a:srgbClr val="002776"/>
                </a:solidFill>
                <a:latin typeface="+mj-lt"/>
                <a:cs typeface="Calibri"/>
              </a:rPr>
              <a:t>z</a:t>
            </a:r>
            <a:r>
              <a:rPr sz="1600" b="1" dirty="0">
                <a:solidFill>
                  <a:srgbClr val="002776"/>
                </a:solidFill>
                <a:latin typeface="+mj-lt"/>
                <a:cs typeface="Calibri"/>
              </a:rPr>
              <a:t>y</a:t>
            </a:r>
            <a:r>
              <a:rPr sz="1600" b="1" spc="10" dirty="0">
                <a:solidFill>
                  <a:srgbClr val="002776"/>
                </a:solidFill>
                <a:latin typeface="+mj-lt"/>
                <a:cs typeface="Calibri"/>
              </a:rPr>
              <a:t> </a:t>
            </a:r>
            <a:r>
              <a:rPr sz="1600" b="1" dirty="0">
                <a:solidFill>
                  <a:srgbClr val="002776"/>
                </a:solidFill>
                <a:latin typeface="+mj-lt"/>
                <a:cs typeface="Calibri"/>
              </a:rPr>
              <a:t>n</a:t>
            </a:r>
            <a:r>
              <a:rPr sz="1600" b="1" spc="-5" dirty="0">
                <a:solidFill>
                  <a:srgbClr val="002776"/>
                </a:solidFill>
                <a:latin typeface="+mj-lt"/>
                <a:cs typeface="Calibri"/>
              </a:rPr>
              <a:t>i</a:t>
            </a:r>
            <a:r>
              <a:rPr sz="1600" b="1" dirty="0">
                <a:solidFill>
                  <a:srgbClr val="002776"/>
                </a:solidFill>
                <a:latin typeface="+mj-lt"/>
                <a:cs typeface="Calibri"/>
              </a:rPr>
              <a:t>mi</a:t>
            </a:r>
            <a:r>
              <a:rPr sz="1600" b="1" spc="5" dirty="0">
                <a:solidFill>
                  <a:srgbClr val="002776"/>
                </a:solidFill>
                <a:latin typeface="+mj-lt"/>
                <a:cs typeface="Calibri"/>
              </a:rPr>
              <a:t> </a:t>
            </a:r>
            <a:r>
              <a:rPr sz="1600" b="1" dirty="0">
                <a:solidFill>
                  <a:srgbClr val="002776"/>
                </a:solidFill>
                <a:latin typeface="+mj-lt"/>
                <a:cs typeface="Calibri"/>
              </a:rPr>
              <a:t>i</a:t>
            </a:r>
            <a:r>
              <a:rPr sz="1600" b="1" spc="5" dirty="0">
                <a:solidFill>
                  <a:srgbClr val="002776"/>
                </a:solidFill>
                <a:latin typeface="+mj-lt"/>
                <a:cs typeface="Calibri"/>
              </a:rPr>
              <a:t> </a:t>
            </a:r>
            <a:r>
              <a:rPr sz="1600" b="1" dirty="0">
                <a:solidFill>
                  <a:srgbClr val="002776"/>
                </a:solidFill>
                <a:latin typeface="+mj-lt"/>
                <a:cs typeface="Calibri"/>
              </a:rPr>
              <a:t>na p</a:t>
            </a:r>
            <a:r>
              <a:rPr sz="1600" b="1" spc="-5" dirty="0">
                <a:solidFill>
                  <a:srgbClr val="002776"/>
                </a:solidFill>
                <a:latin typeface="+mj-lt"/>
                <a:cs typeface="Calibri"/>
              </a:rPr>
              <a:t>o</a:t>
            </a:r>
            <a:r>
              <a:rPr sz="1600" b="1" dirty="0">
                <a:solidFill>
                  <a:srgbClr val="002776"/>
                </a:solidFill>
                <a:latin typeface="+mj-lt"/>
                <a:cs typeface="Calibri"/>
              </a:rPr>
              <a:t>d</a:t>
            </a:r>
            <a:r>
              <a:rPr sz="1600" b="1" spc="-20" dirty="0">
                <a:solidFill>
                  <a:srgbClr val="002776"/>
                </a:solidFill>
                <a:latin typeface="+mj-lt"/>
                <a:cs typeface="Calibri"/>
              </a:rPr>
              <a:t>s</a:t>
            </a:r>
            <a:r>
              <a:rPr sz="1600" b="1" spc="-30" dirty="0">
                <a:solidFill>
                  <a:srgbClr val="002776"/>
                </a:solidFill>
                <a:latin typeface="+mj-lt"/>
                <a:cs typeface="Calibri"/>
              </a:rPr>
              <a:t>t</a:t>
            </a:r>
            <a:r>
              <a:rPr sz="1600" b="1" spc="-15" dirty="0">
                <a:solidFill>
                  <a:srgbClr val="002776"/>
                </a:solidFill>
                <a:latin typeface="+mj-lt"/>
                <a:cs typeface="Calibri"/>
              </a:rPr>
              <a:t>a</a:t>
            </a:r>
            <a:r>
              <a:rPr sz="1600" b="1" spc="-5" dirty="0">
                <a:solidFill>
                  <a:srgbClr val="002776"/>
                </a:solidFill>
                <a:latin typeface="+mj-lt"/>
                <a:cs typeface="Calibri"/>
              </a:rPr>
              <a:t>wi</a:t>
            </a:r>
            <a:r>
              <a:rPr sz="1600" b="1" dirty="0">
                <a:solidFill>
                  <a:srgbClr val="002776"/>
                </a:solidFill>
                <a:latin typeface="+mj-lt"/>
                <a:cs typeface="Calibri"/>
              </a:rPr>
              <a:t>e</a:t>
            </a:r>
            <a:r>
              <a:rPr sz="1600" b="1" spc="25" dirty="0">
                <a:solidFill>
                  <a:srgbClr val="002776"/>
                </a:solidFill>
                <a:latin typeface="+mj-lt"/>
                <a:cs typeface="Calibri"/>
              </a:rPr>
              <a:t> </a:t>
            </a:r>
            <a:r>
              <a:rPr sz="1600" b="1" dirty="0">
                <a:solidFill>
                  <a:srgbClr val="002776"/>
                </a:solidFill>
                <a:latin typeface="+mj-lt"/>
                <a:cs typeface="Calibri"/>
              </a:rPr>
              <a:t>a</a:t>
            </a:r>
            <a:r>
              <a:rPr sz="1600" b="1" spc="-5" dirty="0">
                <a:solidFill>
                  <a:srgbClr val="002776"/>
                </a:solidFill>
                <a:latin typeface="+mj-lt"/>
                <a:cs typeface="Calibri"/>
              </a:rPr>
              <a:t>l</a:t>
            </a:r>
            <a:r>
              <a:rPr sz="1600" b="1" spc="-10" dirty="0">
                <a:solidFill>
                  <a:srgbClr val="002776"/>
                </a:solidFill>
                <a:latin typeface="+mj-lt"/>
                <a:cs typeface="Calibri"/>
              </a:rPr>
              <a:t>g</a:t>
            </a:r>
            <a:r>
              <a:rPr sz="1600" b="1" spc="-5" dirty="0">
                <a:solidFill>
                  <a:srgbClr val="002776"/>
                </a:solidFill>
                <a:latin typeface="+mj-lt"/>
                <a:cs typeface="Calibri"/>
              </a:rPr>
              <a:t>o</a:t>
            </a:r>
            <a:r>
              <a:rPr sz="1600" b="1" spc="5" dirty="0">
                <a:solidFill>
                  <a:srgbClr val="002776"/>
                </a:solidFill>
                <a:latin typeface="+mj-lt"/>
                <a:cs typeface="Calibri"/>
              </a:rPr>
              <a:t>r</a:t>
            </a:r>
            <a:r>
              <a:rPr sz="1600" b="1" spc="10" dirty="0">
                <a:solidFill>
                  <a:srgbClr val="002776"/>
                </a:solidFill>
                <a:latin typeface="+mj-lt"/>
                <a:cs typeface="Calibri"/>
              </a:rPr>
              <a:t>y</a:t>
            </a:r>
            <a:r>
              <a:rPr sz="1600" b="1" spc="-5" dirty="0">
                <a:solidFill>
                  <a:srgbClr val="002776"/>
                </a:solidFill>
                <a:latin typeface="+mj-lt"/>
                <a:cs typeface="Calibri"/>
              </a:rPr>
              <a:t>t</a:t>
            </a:r>
            <a:r>
              <a:rPr sz="1600" b="1" dirty="0">
                <a:solidFill>
                  <a:srgbClr val="002776"/>
                </a:solidFill>
                <a:latin typeface="+mj-lt"/>
                <a:cs typeface="Calibri"/>
              </a:rPr>
              <a:t>mu </a:t>
            </a:r>
            <a:r>
              <a:rPr sz="1600" b="1" spc="5" dirty="0">
                <a:solidFill>
                  <a:srgbClr val="002776"/>
                </a:solidFill>
                <a:latin typeface="+mj-lt"/>
                <a:cs typeface="Calibri"/>
              </a:rPr>
              <a:t>w</a:t>
            </a:r>
            <a:r>
              <a:rPr sz="1600" b="1" spc="-15" dirty="0">
                <a:solidFill>
                  <a:srgbClr val="002776"/>
                </a:solidFill>
                <a:latin typeface="+mj-lt"/>
                <a:cs typeface="Calibri"/>
              </a:rPr>
              <a:t>y</a:t>
            </a:r>
            <a:r>
              <a:rPr sz="1600" b="1" spc="-10" dirty="0">
                <a:solidFill>
                  <a:srgbClr val="002776"/>
                </a:solidFill>
                <a:latin typeface="+mj-lt"/>
                <a:cs typeface="Calibri"/>
              </a:rPr>
              <a:t>ś</a:t>
            </a:r>
            <a:r>
              <a:rPr sz="1600" b="1" spc="-5" dirty="0">
                <a:solidFill>
                  <a:srgbClr val="002776"/>
                </a:solidFill>
                <a:latin typeface="+mj-lt"/>
                <a:cs typeface="Calibri"/>
              </a:rPr>
              <a:t>wi</a:t>
            </a:r>
            <a:r>
              <a:rPr sz="1600" b="1" spc="-10" dirty="0">
                <a:solidFill>
                  <a:srgbClr val="002776"/>
                </a:solidFill>
                <a:latin typeface="+mj-lt"/>
                <a:cs typeface="Calibri"/>
              </a:rPr>
              <a:t>e</a:t>
            </a:r>
            <a:r>
              <a:rPr sz="1600" b="1" spc="-5" dirty="0">
                <a:solidFill>
                  <a:srgbClr val="002776"/>
                </a:solidFill>
                <a:latin typeface="+mj-lt"/>
                <a:cs typeface="Calibri"/>
              </a:rPr>
              <a:t>tl</a:t>
            </a:r>
            <a:r>
              <a:rPr sz="1600" b="1" dirty="0">
                <a:solidFill>
                  <a:srgbClr val="002776"/>
                </a:solidFill>
                <a:latin typeface="+mj-lt"/>
                <a:cs typeface="Calibri"/>
              </a:rPr>
              <a:t>a</a:t>
            </a:r>
            <a:r>
              <a:rPr sz="1600" b="1" spc="15" dirty="0">
                <a:solidFill>
                  <a:srgbClr val="002776"/>
                </a:solidFill>
                <a:latin typeface="+mj-lt"/>
                <a:cs typeface="Calibri"/>
              </a:rPr>
              <a:t> </a:t>
            </a:r>
            <a:r>
              <a:rPr sz="1600" b="1" dirty="0">
                <a:solidFill>
                  <a:srgbClr val="002776"/>
                </a:solidFill>
                <a:latin typeface="+mj-lt"/>
                <a:cs typeface="Calibri"/>
              </a:rPr>
              <a:t>p</a:t>
            </a:r>
            <a:r>
              <a:rPr sz="1600" b="1" spc="-30" dirty="0">
                <a:solidFill>
                  <a:srgbClr val="002776"/>
                </a:solidFill>
                <a:latin typeface="+mj-lt"/>
                <a:cs typeface="Calibri"/>
              </a:rPr>
              <a:t>r</a:t>
            </a:r>
            <a:r>
              <a:rPr sz="1600" b="1" spc="-5" dirty="0">
                <a:solidFill>
                  <a:srgbClr val="002776"/>
                </a:solidFill>
                <a:latin typeface="+mj-lt"/>
                <a:cs typeface="Calibri"/>
              </a:rPr>
              <a:t>o</a:t>
            </a:r>
            <a:r>
              <a:rPr sz="1600" b="1" spc="-10" dirty="0">
                <a:solidFill>
                  <a:srgbClr val="002776"/>
                </a:solidFill>
                <a:latin typeface="+mj-lt"/>
                <a:cs typeface="Calibri"/>
              </a:rPr>
              <a:t>c</a:t>
            </a:r>
            <a:r>
              <a:rPr sz="1600" b="1" dirty="0">
                <a:solidFill>
                  <a:srgbClr val="002776"/>
                </a:solidFill>
                <a:latin typeface="+mj-lt"/>
                <a:cs typeface="Calibri"/>
              </a:rPr>
              <a:t>e</a:t>
            </a:r>
            <a:r>
              <a:rPr sz="1600" b="1" spc="-10" dirty="0">
                <a:solidFill>
                  <a:srgbClr val="002776"/>
                </a:solidFill>
                <a:latin typeface="+mj-lt"/>
                <a:cs typeface="Calibri"/>
              </a:rPr>
              <a:t>n</a:t>
            </a:r>
            <a:r>
              <a:rPr sz="1600" b="1" spc="-20" dirty="0">
                <a:solidFill>
                  <a:srgbClr val="002776"/>
                </a:solidFill>
                <a:latin typeface="+mj-lt"/>
                <a:cs typeface="Calibri"/>
              </a:rPr>
              <a:t>t</a:t>
            </a:r>
            <a:r>
              <a:rPr sz="1600" b="1" spc="-15" dirty="0">
                <a:solidFill>
                  <a:srgbClr val="002776"/>
                </a:solidFill>
                <a:latin typeface="+mj-lt"/>
                <a:cs typeface="Calibri"/>
              </a:rPr>
              <a:t>o</a:t>
            </a:r>
            <a:r>
              <a:rPr sz="1600" b="1" spc="-5" dirty="0">
                <a:solidFill>
                  <a:srgbClr val="002776"/>
                </a:solidFill>
                <a:latin typeface="+mj-lt"/>
                <a:cs typeface="Calibri"/>
              </a:rPr>
              <a:t>w</a:t>
            </a:r>
            <a:r>
              <a:rPr sz="1600" b="1" dirty="0">
                <a:solidFill>
                  <a:srgbClr val="002776"/>
                </a:solidFill>
                <a:latin typeface="+mj-lt"/>
                <a:cs typeface="Calibri"/>
              </a:rPr>
              <a:t>ą</a:t>
            </a:r>
            <a:r>
              <a:rPr sz="1600" b="1" spc="15" dirty="0">
                <a:solidFill>
                  <a:srgbClr val="002776"/>
                </a:solidFill>
                <a:latin typeface="+mj-lt"/>
                <a:cs typeface="Calibri"/>
              </a:rPr>
              <a:t> </a:t>
            </a:r>
            <a:r>
              <a:rPr sz="1600" b="1" spc="-30" dirty="0">
                <a:solidFill>
                  <a:srgbClr val="002776"/>
                </a:solidFill>
                <a:latin typeface="+mj-lt"/>
                <a:cs typeface="Calibri"/>
              </a:rPr>
              <a:t>z</a:t>
            </a:r>
            <a:r>
              <a:rPr sz="1600" b="1" spc="-10" dirty="0">
                <a:solidFill>
                  <a:srgbClr val="002776"/>
                </a:solidFill>
                <a:latin typeface="+mj-lt"/>
                <a:cs typeface="Calibri"/>
              </a:rPr>
              <a:t>a</a:t>
            </a:r>
            <a:r>
              <a:rPr sz="1600" b="1" spc="-30" dirty="0">
                <a:solidFill>
                  <a:srgbClr val="002776"/>
                </a:solidFill>
                <a:latin typeface="+mj-lt"/>
                <a:cs typeface="Calibri"/>
              </a:rPr>
              <a:t>w</a:t>
            </a:r>
            <a:r>
              <a:rPr sz="1600" b="1" dirty="0">
                <a:solidFill>
                  <a:srgbClr val="002776"/>
                </a:solidFill>
                <a:latin typeface="+mj-lt"/>
                <a:cs typeface="Calibri"/>
              </a:rPr>
              <a:t>a</a:t>
            </a:r>
            <a:r>
              <a:rPr sz="1600" b="1" spc="-5" dirty="0">
                <a:solidFill>
                  <a:srgbClr val="002776"/>
                </a:solidFill>
                <a:latin typeface="+mj-lt"/>
                <a:cs typeface="Calibri"/>
              </a:rPr>
              <a:t>r</a:t>
            </a:r>
            <a:r>
              <a:rPr sz="1600" b="1" spc="-20" dirty="0">
                <a:solidFill>
                  <a:srgbClr val="002776"/>
                </a:solidFill>
                <a:latin typeface="+mj-lt"/>
                <a:cs typeface="Calibri"/>
              </a:rPr>
              <a:t>t</a:t>
            </a:r>
            <a:r>
              <a:rPr sz="1600" b="1" spc="-5" dirty="0">
                <a:solidFill>
                  <a:srgbClr val="002776"/>
                </a:solidFill>
                <a:latin typeface="+mj-lt"/>
                <a:cs typeface="Calibri"/>
              </a:rPr>
              <a:t>o</a:t>
            </a:r>
            <a:r>
              <a:rPr sz="1600" b="1" dirty="0">
                <a:solidFill>
                  <a:srgbClr val="002776"/>
                </a:solidFill>
                <a:latin typeface="+mj-lt"/>
                <a:cs typeface="Calibri"/>
              </a:rPr>
              <a:t>ść</a:t>
            </a:r>
            <a:r>
              <a:rPr sz="1600" b="1" spc="-5" dirty="0">
                <a:solidFill>
                  <a:srgbClr val="002776"/>
                </a:solidFill>
                <a:latin typeface="+mj-lt"/>
                <a:cs typeface="Calibri"/>
              </a:rPr>
              <a:t> wil</a:t>
            </a:r>
            <a:r>
              <a:rPr sz="1600" b="1" spc="-10" dirty="0">
                <a:solidFill>
                  <a:srgbClr val="002776"/>
                </a:solidFill>
                <a:latin typeface="+mj-lt"/>
                <a:cs typeface="Calibri"/>
              </a:rPr>
              <a:t>g</a:t>
            </a:r>
            <a:r>
              <a:rPr sz="1600" b="1" spc="-5" dirty="0">
                <a:solidFill>
                  <a:srgbClr val="002776"/>
                </a:solidFill>
                <a:latin typeface="+mj-lt"/>
                <a:cs typeface="Calibri"/>
              </a:rPr>
              <a:t>o</a:t>
            </a:r>
            <a:r>
              <a:rPr sz="1600" b="1" spc="-10" dirty="0">
                <a:solidFill>
                  <a:srgbClr val="002776"/>
                </a:solidFill>
                <a:latin typeface="+mj-lt"/>
                <a:cs typeface="Calibri"/>
              </a:rPr>
              <a:t>c</a:t>
            </a:r>
            <a:r>
              <a:rPr sz="1600" b="1" spc="-5" dirty="0">
                <a:solidFill>
                  <a:srgbClr val="002776"/>
                </a:solidFill>
                <a:latin typeface="+mj-lt"/>
                <a:cs typeface="Calibri"/>
              </a:rPr>
              <a:t>i</a:t>
            </a:r>
            <a:r>
              <a:rPr sz="1600" b="1" dirty="0">
                <a:solidFill>
                  <a:srgbClr val="002776"/>
                </a:solidFill>
                <a:latin typeface="+mj-lt"/>
                <a:cs typeface="Calibri"/>
              </a:rPr>
              <a:t>.</a:t>
            </a:r>
          </a:p>
        </p:txBody>
      </p:sp>
      <p:sp>
        <p:nvSpPr>
          <p:cNvPr id="14" name="object 14"/>
          <p:cNvSpPr/>
          <p:nvPr/>
        </p:nvSpPr>
        <p:spPr>
          <a:xfrm>
            <a:off x="824484" y="1956816"/>
            <a:ext cx="1802891" cy="1967483"/>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798576" y="1930907"/>
            <a:ext cx="1802891" cy="1967483"/>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6783323" y="1397520"/>
            <a:ext cx="2090927" cy="5050523"/>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6757416" y="1371600"/>
            <a:ext cx="2090927" cy="5050535"/>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2616708" y="2144162"/>
            <a:ext cx="2065019" cy="1967483"/>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4671059" y="2001011"/>
            <a:ext cx="1947671" cy="1956815"/>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2583179" y="1964435"/>
            <a:ext cx="4009643" cy="1967483"/>
          </a:xfrm>
          <a:prstGeom prst="rect">
            <a:avLst/>
          </a:prstGeom>
          <a:blipFill>
            <a:blip r:embed="rId9" cstate="print"/>
            <a:stretch>
              <a:fillRect/>
            </a:stretch>
          </a:blipFill>
        </p:spPr>
        <p:txBody>
          <a:bodyPr wrap="square" lIns="0" tIns="0" rIns="0" bIns="0" rtlCol="0"/>
          <a:lstStyle/>
          <a:p>
            <a:endParaRPr/>
          </a:p>
        </p:txBody>
      </p:sp>
      <p:grpSp>
        <p:nvGrpSpPr>
          <p:cNvPr id="25" name="Grupa 24"/>
          <p:cNvGrpSpPr/>
          <p:nvPr/>
        </p:nvGrpSpPr>
        <p:grpSpPr>
          <a:xfrm>
            <a:off x="1067871" y="5373216"/>
            <a:ext cx="5340185" cy="668960"/>
            <a:chOff x="944960" y="5585378"/>
            <a:chExt cx="5340185" cy="668960"/>
          </a:xfrm>
        </p:grpSpPr>
        <p:sp>
          <p:nvSpPr>
            <p:cNvPr id="21" name="Plus 20"/>
            <p:cNvSpPr/>
            <p:nvPr/>
          </p:nvSpPr>
          <p:spPr>
            <a:xfrm>
              <a:off x="944960" y="5658658"/>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Minus 21"/>
            <p:cNvSpPr/>
            <p:nvPr/>
          </p:nvSpPr>
          <p:spPr>
            <a:xfrm>
              <a:off x="3300295" y="5615555"/>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p:cNvSpPr/>
            <p:nvPr/>
          </p:nvSpPr>
          <p:spPr>
            <a:xfrm>
              <a:off x="4008720" y="5608007"/>
              <a:ext cx="2276425" cy="646331"/>
            </a:xfrm>
            <a:prstGeom prst="rect">
              <a:avLst/>
            </a:prstGeom>
          </p:spPr>
          <p:txBody>
            <a:bodyPr wrap="square">
              <a:spAutoFit/>
            </a:bodyPr>
            <a:lstStyle/>
            <a:p>
              <a:r>
                <a:rPr lang="pl-PL" dirty="0">
                  <a:solidFill>
                    <a:srgbClr val="002776"/>
                  </a:solidFill>
                </a:rPr>
                <a:t>Dokładność do ±2%</a:t>
              </a:r>
            </a:p>
            <a:p>
              <a:r>
                <a:rPr lang="pl-PL" dirty="0">
                  <a:solidFill>
                    <a:srgbClr val="002776"/>
                  </a:solidFill>
                </a:rPr>
                <a:t>Zakres</a:t>
              </a:r>
            </a:p>
          </p:txBody>
        </p:sp>
        <p:sp>
          <p:nvSpPr>
            <p:cNvPr id="24" name="Prostokąt 23"/>
            <p:cNvSpPr/>
            <p:nvPr/>
          </p:nvSpPr>
          <p:spPr>
            <a:xfrm>
              <a:off x="1590734" y="5585378"/>
              <a:ext cx="994247" cy="646331"/>
            </a:xfrm>
            <a:prstGeom prst="rect">
              <a:avLst/>
            </a:prstGeom>
          </p:spPr>
          <p:txBody>
            <a:bodyPr wrap="square">
              <a:spAutoFit/>
            </a:bodyPr>
            <a:lstStyle/>
            <a:p>
              <a:r>
                <a:rPr lang="pl-PL" dirty="0">
                  <a:solidFill>
                    <a:srgbClr val="002776"/>
                  </a:solidFill>
                </a:rPr>
                <a:t>Czas</a:t>
              </a:r>
            </a:p>
            <a:p>
              <a:r>
                <a:rPr lang="pl-PL" dirty="0">
                  <a:solidFill>
                    <a:srgbClr val="002776"/>
                  </a:solidFill>
                </a:rPr>
                <a:t>Praca</a:t>
              </a:r>
            </a:p>
          </p:txBody>
        </p:sp>
      </p:grpSp>
    </p:spTree>
    <p:extLst>
      <p:ext uri="{BB962C8B-B14F-4D97-AF65-F5344CB8AC3E}">
        <p14:creationId xmlns:p14="http://schemas.microsoft.com/office/powerpoint/2010/main" val="20354894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4" name="object 4"/>
          <p:cNvSpPr/>
          <p:nvPr/>
        </p:nvSpPr>
        <p:spPr>
          <a:xfrm>
            <a:off x="5123688" y="1258824"/>
            <a:ext cx="3570731" cy="28955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097779" y="1232916"/>
            <a:ext cx="3570731" cy="2895599"/>
          </a:xfrm>
          <a:prstGeom prst="rect">
            <a:avLst/>
          </a:prstGeom>
          <a:blipFill>
            <a:blip r:embed="rId4" cstate="print"/>
            <a:stretch>
              <a:fillRect/>
            </a:stretch>
          </a:blipFill>
        </p:spPr>
        <p:txBody>
          <a:bodyPr wrap="square" lIns="0" tIns="0" rIns="0" bIns="0" rtlCol="0"/>
          <a:lstStyle/>
          <a:p>
            <a:endParaRPr/>
          </a:p>
        </p:txBody>
      </p:sp>
      <p:sp>
        <p:nvSpPr>
          <p:cNvPr id="17" name="pole tekstowe 16"/>
          <p:cNvSpPr txBox="1">
            <a:spLocks noChangeArrowheads="1"/>
          </p:cNvSpPr>
          <p:nvPr/>
        </p:nvSpPr>
        <p:spPr bwMode="auto">
          <a:xfrm>
            <a:off x="819638" y="1054781"/>
            <a:ext cx="7848872" cy="3970318"/>
          </a:xfrm>
          <a:prstGeom prst="rect">
            <a:avLst/>
          </a:prstGeom>
          <a:noFill/>
          <a:ln w="9525">
            <a:noFill/>
            <a:miter lim="800000"/>
            <a:headEnd/>
            <a:tailEnd/>
          </a:ln>
        </p:spPr>
        <p:txBody>
          <a:bodyPr wrap="square">
            <a:spAutoFit/>
          </a:bodyPr>
          <a:lstStyle/>
          <a:p>
            <a:r>
              <a:rPr lang="pl-PL" sz="2000" b="1" dirty="0"/>
              <a:t>Metoda elektryczna 2 </a:t>
            </a:r>
          </a:p>
          <a:p>
            <a:r>
              <a:rPr lang="pl-PL" sz="2000" b="1" dirty="0"/>
              <a:t>POJEMNOŚCIOWA</a:t>
            </a:r>
          </a:p>
          <a:p>
            <a:endParaRPr lang="pl-PL" sz="2000" b="1" dirty="0"/>
          </a:p>
          <a:p>
            <a:r>
              <a:rPr lang="pl-PL" sz="1600" b="1" dirty="0">
                <a:solidFill>
                  <a:srgbClr val="002776"/>
                </a:solidFill>
                <a:latin typeface="+mn-lt"/>
              </a:rPr>
              <a:t>Stosujemy wilgotnościomierze </a:t>
            </a:r>
            <a:br>
              <a:rPr lang="pl-PL" sz="1600" b="1" dirty="0">
                <a:solidFill>
                  <a:srgbClr val="002776"/>
                </a:solidFill>
                <a:latin typeface="+mn-lt"/>
              </a:rPr>
            </a:br>
            <a:r>
              <a:rPr lang="pl-PL" sz="1600" b="1" dirty="0">
                <a:solidFill>
                  <a:srgbClr val="002776"/>
                </a:solidFill>
                <a:latin typeface="+mn-lt"/>
              </a:rPr>
              <a:t>pojemnościowe</a:t>
            </a:r>
          </a:p>
          <a:p>
            <a:endParaRPr lang="pl-PL" sz="1600" b="1" dirty="0" smtClean="0">
              <a:solidFill>
                <a:srgbClr val="002776"/>
              </a:solidFill>
              <a:latin typeface="+mn-lt"/>
            </a:endParaRPr>
          </a:p>
          <a:p>
            <a:endParaRPr lang="pl-PL" sz="1600" b="1" dirty="0">
              <a:solidFill>
                <a:srgbClr val="002776"/>
              </a:solidFill>
              <a:latin typeface="+mn-lt"/>
            </a:endParaRPr>
          </a:p>
          <a:p>
            <a:endParaRPr lang="pl-PL" sz="1600" b="1" dirty="0">
              <a:solidFill>
                <a:srgbClr val="002776"/>
              </a:solidFill>
              <a:latin typeface="+mn-lt"/>
            </a:endParaRPr>
          </a:p>
          <a:p>
            <a:r>
              <a:rPr lang="pl-PL" sz="1600" b="1" dirty="0">
                <a:solidFill>
                  <a:srgbClr val="002776"/>
                </a:solidFill>
                <a:latin typeface="+mn-lt"/>
              </a:rPr>
              <a:t>Pomiar urządzeniem </a:t>
            </a:r>
            <a:br>
              <a:rPr lang="pl-PL" sz="1600" b="1" dirty="0">
                <a:solidFill>
                  <a:srgbClr val="002776"/>
                </a:solidFill>
                <a:latin typeface="+mn-lt"/>
              </a:rPr>
            </a:br>
            <a:r>
              <a:rPr lang="pl-PL" sz="1600" b="1" dirty="0">
                <a:solidFill>
                  <a:srgbClr val="002776"/>
                </a:solidFill>
                <a:latin typeface="+mn-lt"/>
              </a:rPr>
              <a:t>pojemnościowym polega na </a:t>
            </a:r>
            <a:br>
              <a:rPr lang="pl-PL" sz="1600" b="1" dirty="0">
                <a:solidFill>
                  <a:srgbClr val="002776"/>
                </a:solidFill>
                <a:latin typeface="+mn-lt"/>
              </a:rPr>
            </a:br>
            <a:r>
              <a:rPr lang="pl-PL" sz="1600" b="1" dirty="0">
                <a:solidFill>
                  <a:srgbClr val="002776"/>
                </a:solidFill>
                <a:latin typeface="+mn-lt"/>
              </a:rPr>
              <a:t>przyłożeniu do drewna elektrod </a:t>
            </a:r>
            <a:br>
              <a:rPr lang="pl-PL" sz="1600" b="1" dirty="0">
                <a:solidFill>
                  <a:srgbClr val="002776"/>
                </a:solidFill>
                <a:latin typeface="+mn-lt"/>
              </a:rPr>
            </a:br>
            <a:r>
              <a:rPr lang="pl-PL" sz="1600" b="1" dirty="0">
                <a:solidFill>
                  <a:srgbClr val="002776"/>
                </a:solidFill>
                <a:latin typeface="+mn-lt"/>
              </a:rPr>
              <a:t>(pomiar nieniszczący), które </a:t>
            </a:r>
            <a:br>
              <a:rPr lang="pl-PL" sz="1600" b="1" dirty="0">
                <a:solidFill>
                  <a:srgbClr val="002776"/>
                </a:solidFill>
                <a:latin typeface="+mn-lt"/>
              </a:rPr>
            </a:br>
            <a:r>
              <a:rPr lang="pl-PL" sz="1600" b="1" dirty="0">
                <a:solidFill>
                  <a:srgbClr val="002776"/>
                </a:solidFill>
                <a:latin typeface="+mn-lt"/>
              </a:rPr>
              <a:t>emitują w głąb drewna zmienne pole elektromagnetyczne. </a:t>
            </a:r>
            <a:br>
              <a:rPr lang="pl-PL" sz="1600" b="1" dirty="0">
                <a:solidFill>
                  <a:srgbClr val="002776"/>
                </a:solidFill>
                <a:latin typeface="+mn-lt"/>
              </a:rPr>
            </a:br>
            <a:r>
              <a:rPr lang="pl-PL" sz="1600" b="1" dirty="0">
                <a:solidFill>
                  <a:srgbClr val="002776"/>
                </a:solidFill>
                <a:latin typeface="+mn-lt"/>
              </a:rPr>
              <a:t>Elektrody tworzą kondensator, którego zmiana pojemności jest przeliczana na zawartość wilgoci w drewnie.</a:t>
            </a:r>
          </a:p>
        </p:txBody>
      </p:sp>
      <p:sp>
        <p:nvSpPr>
          <p:cNvPr id="18" name="object 3"/>
          <p:cNvSpPr txBox="1">
            <a:spLocks noGrp="1"/>
          </p:cNvSpPr>
          <p:nvPr>
            <p:ph type="title"/>
          </p:nvPr>
        </p:nvSpPr>
        <p:spPr>
          <a:xfrm>
            <a:off x="464819" y="365135"/>
            <a:ext cx="6699469" cy="397221"/>
          </a:xfrm>
          <a:prstGeom prst="rect">
            <a:avLst/>
          </a:prstGeom>
        </p:spPr>
        <p:txBody>
          <a:bodyPr vert="horz" wrap="square" lIns="0" tIns="88579" rIns="0" bIns="0" rtlCol="0">
            <a:spAutoFit/>
          </a:bodyPr>
          <a:lstStyle/>
          <a:p>
            <a:pPr marL="177800">
              <a:lnSpc>
                <a:spcPct val="100000"/>
              </a:lnSpc>
            </a:pPr>
            <a:r>
              <a:rPr sz="2000" b="1" dirty="0" err="1">
                <a:solidFill>
                  <a:srgbClr val="002776"/>
                </a:solidFill>
                <a:latin typeface="+mj-lt"/>
                <a:cs typeface="+mj-cs"/>
              </a:rPr>
              <a:t>Drewno</a:t>
            </a:r>
            <a:r>
              <a:rPr sz="2000" b="1" dirty="0">
                <a:solidFill>
                  <a:srgbClr val="002776"/>
                </a:solidFill>
                <a:latin typeface="+mj-lt"/>
                <a:cs typeface="+mj-cs"/>
              </a:rPr>
              <a:t> </a:t>
            </a:r>
            <a:r>
              <a:rPr sz="2000" b="1" dirty="0" err="1" smtClean="0">
                <a:solidFill>
                  <a:srgbClr val="002776"/>
                </a:solidFill>
                <a:latin typeface="+mj-lt"/>
                <a:cs typeface="+mj-cs"/>
              </a:rPr>
              <a:t>opałowe</a:t>
            </a:r>
            <a:r>
              <a:rPr lang="pl-PL" sz="2000" b="1" dirty="0" smtClean="0">
                <a:solidFill>
                  <a:srgbClr val="002776"/>
                </a:solidFill>
                <a:latin typeface="+mj-lt"/>
                <a:cs typeface="+mj-cs"/>
              </a:rPr>
              <a:t> </a:t>
            </a:r>
            <a:r>
              <a:rPr sz="2000" b="1" dirty="0" smtClean="0">
                <a:solidFill>
                  <a:srgbClr val="002776"/>
                </a:solidFill>
                <a:latin typeface="+mj-lt"/>
                <a:cs typeface="+mj-cs"/>
              </a:rPr>
              <a:t>– </a:t>
            </a:r>
            <a:r>
              <a:rPr sz="2000" b="1" dirty="0">
                <a:solidFill>
                  <a:srgbClr val="002776"/>
                </a:solidFill>
                <a:latin typeface="+mj-lt"/>
                <a:cs typeface="+mj-cs"/>
              </a:rPr>
              <a:t>metody badań wilgoci</a:t>
            </a:r>
          </a:p>
        </p:txBody>
      </p:sp>
      <p:grpSp>
        <p:nvGrpSpPr>
          <p:cNvPr id="15" name="Grupa 14"/>
          <p:cNvGrpSpPr/>
          <p:nvPr/>
        </p:nvGrpSpPr>
        <p:grpSpPr>
          <a:xfrm>
            <a:off x="1547664" y="5243204"/>
            <a:ext cx="5846302" cy="721319"/>
            <a:chOff x="466113" y="5194603"/>
            <a:chExt cx="5846302" cy="721319"/>
          </a:xfrm>
        </p:grpSpPr>
        <p:sp>
          <p:nvSpPr>
            <p:cNvPr id="16" name="Plus 15"/>
            <p:cNvSpPr/>
            <p:nvPr/>
          </p:nvSpPr>
          <p:spPr>
            <a:xfrm>
              <a:off x="466113" y="5266611"/>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Minus 18"/>
            <p:cNvSpPr/>
            <p:nvPr/>
          </p:nvSpPr>
          <p:spPr>
            <a:xfrm>
              <a:off x="3271692" y="5194603"/>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p:cNvSpPr/>
            <p:nvPr/>
          </p:nvSpPr>
          <p:spPr>
            <a:xfrm>
              <a:off x="4035990" y="5269591"/>
              <a:ext cx="2276425" cy="646331"/>
            </a:xfrm>
            <a:prstGeom prst="rect">
              <a:avLst/>
            </a:prstGeom>
          </p:spPr>
          <p:txBody>
            <a:bodyPr wrap="square">
              <a:spAutoFit/>
            </a:bodyPr>
            <a:lstStyle/>
            <a:p>
              <a:r>
                <a:rPr lang="pl-PL" dirty="0"/>
                <a:t>Dokładność do ±5%</a:t>
              </a:r>
            </a:p>
            <a:p>
              <a:r>
                <a:rPr lang="pl-PL" dirty="0"/>
                <a:t>Zakres</a:t>
              </a:r>
            </a:p>
          </p:txBody>
        </p:sp>
        <p:sp>
          <p:nvSpPr>
            <p:cNvPr id="21" name="Prostokąt 20"/>
            <p:cNvSpPr/>
            <p:nvPr/>
          </p:nvSpPr>
          <p:spPr>
            <a:xfrm>
              <a:off x="1162738" y="5206970"/>
              <a:ext cx="2276425" cy="646331"/>
            </a:xfrm>
            <a:prstGeom prst="rect">
              <a:avLst/>
            </a:prstGeom>
          </p:spPr>
          <p:txBody>
            <a:bodyPr wrap="square">
              <a:spAutoFit/>
            </a:bodyPr>
            <a:lstStyle/>
            <a:p>
              <a:r>
                <a:rPr lang="pl-PL" dirty="0"/>
                <a:t>Czas</a:t>
              </a:r>
            </a:p>
            <a:p>
              <a:r>
                <a:rPr lang="pl-PL" dirty="0"/>
                <a:t>Praca</a:t>
              </a:r>
            </a:p>
          </p:txBody>
        </p:sp>
      </p:grpSp>
    </p:spTree>
    <p:extLst>
      <p:ext uri="{BB962C8B-B14F-4D97-AF65-F5344CB8AC3E}">
        <p14:creationId xmlns:p14="http://schemas.microsoft.com/office/powerpoint/2010/main" val="21068418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800100" indent="-706438">
              <a:lnSpc>
                <a:spcPct val="100000"/>
              </a:lnSpc>
            </a:pPr>
            <a:r>
              <a:rPr sz="2000" b="1" dirty="0" err="1" smtClean="0">
                <a:solidFill>
                  <a:srgbClr val="002776"/>
                </a:solidFill>
                <a:latin typeface="+mj-lt"/>
                <a:cs typeface="+mj-cs"/>
              </a:rPr>
              <a:t>Wilgotnościomierze</a:t>
            </a:r>
            <a:r>
              <a:rPr lang="pl-PL" sz="2000" b="1" dirty="0" smtClean="0">
                <a:solidFill>
                  <a:srgbClr val="002776"/>
                </a:solidFill>
                <a:latin typeface="+mj-lt"/>
                <a:cs typeface="+mj-cs"/>
              </a:rPr>
              <a:t> </a:t>
            </a:r>
            <a:r>
              <a:rPr sz="2000" b="1" dirty="0" smtClean="0">
                <a:solidFill>
                  <a:srgbClr val="002776"/>
                </a:solidFill>
                <a:latin typeface="+mj-lt"/>
                <a:cs typeface="+mj-cs"/>
              </a:rPr>
              <a:t>– </a:t>
            </a:r>
            <a:r>
              <a:rPr sz="2000" b="1" dirty="0">
                <a:solidFill>
                  <a:srgbClr val="002776"/>
                </a:solidFill>
                <a:latin typeface="+mj-lt"/>
                <a:cs typeface="+mj-cs"/>
              </a:rPr>
              <a:t>wymagania formalne</a:t>
            </a:r>
          </a:p>
        </p:txBody>
      </p:sp>
      <p:sp>
        <p:nvSpPr>
          <p:cNvPr id="5" name="Prostokąt 4"/>
          <p:cNvSpPr/>
          <p:nvPr/>
        </p:nvSpPr>
        <p:spPr>
          <a:xfrm>
            <a:off x="683568" y="1124744"/>
            <a:ext cx="7524292" cy="5016758"/>
          </a:xfrm>
          <a:prstGeom prst="rect">
            <a:avLst/>
          </a:prstGeom>
        </p:spPr>
        <p:txBody>
          <a:bodyPr wrap="square">
            <a:spAutoFit/>
          </a:bodyPr>
          <a:lstStyle/>
          <a:p>
            <a:pPr algn="just"/>
            <a:r>
              <a:rPr lang="pl-PL" sz="2000" b="1" dirty="0">
                <a:solidFill>
                  <a:srgbClr val="002776"/>
                </a:solidFill>
              </a:rPr>
              <a:t>Świadectwo wzorcowania to dokument wydawany m.in. przez: organy administracji miar (np. Główny Urząd Miar, okręgowe urzędy miar i obwodowe urzędy miar), akredytowane lub nieakredytowane laboratoria pomiarowe (wzorcujące), zawierający wyniki wzorcowania przyrządu pomiarowego tj. wyniki pomiarów przeprowadzonych danym urządzeniem w odniesieniu do zastosowanego wzorca wraz z określeniem niepewności przeprowadzenia tego pomiaru.</a:t>
            </a:r>
          </a:p>
          <a:p>
            <a:pPr algn="just"/>
            <a:endParaRPr lang="pl-PL" sz="2000" b="1" dirty="0"/>
          </a:p>
          <a:p>
            <a:pPr algn="just"/>
            <a:r>
              <a:rPr lang="pl-PL" sz="2000" b="1" dirty="0"/>
              <a:t>W przypadku sądownego rozstrzygania prawidłowości prowadzonych kontroli, świadectwo może posłużyć jako dokument poświadczający rzetelność pomiaru.</a:t>
            </a:r>
            <a:r>
              <a:rPr lang="pl-PL" sz="2000" dirty="0"/>
              <a:t> </a:t>
            </a:r>
            <a:r>
              <a:rPr lang="pl-PL" sz="2000" b="1" dirty="0"/>
              <a:t>W związku </a:t>
            </a:r>
            <a:r>
              <a:rPr lang="pl-PL" sz="2000" b="1" dirty="0" smtClean="0"/>
              <a:t/>
            </a:r>
            <a:br>
              <a:rPr lang="pl-PL" sz="2000" b="1" dirty="0" smtClean="0"/>
            </a:br>
            <a:r>
              <a:rPr lang="pl-PL" sz="2000" b="1" dirty="0" smtClean="0"/>
              <a:t>z </a:t>
            </a:r>
            <a:r>
              <a:rPr lang="pl-PL" sz="2000" b="1" dirty="0"/>
              <a:t>powyższym </a:t>
            </a:r>
            <a:r>
              <a:rPr lang="pl-PL" sz="2000" b="1" dirty="0">
                <a:solidFill>
                  <a:srgbClr val="C00000"/>
                </a:solidFill>
              </a:rPr>
              <a:t>rekomendujemy zakup wilgotnościomierzy </a:t>
            </a:r>
            <a:r>
              <a:rPr lang="pl-PL" sz="2000" b="1" dirty="0"/>
              <a:t>służących do kontroli biomasy </a:t>
            </a:r>
            <a:r>
              <a:rPr lang="pl-PL" sz="2000" b="1" dirty="0">
                <a:solidFill>
                  <a:srgbClr val="C00000"/>
                </a:solidFill>
              </a:rPr>
              <a:t>posiadających tzw. świadectwo wzorcowania.</a:t>
            </a:r>
          </a:p>
          <a:p>
            <a:r>
              <a:rPr lang="pl-PL" sz="2000" b="1" dirty="0"/>
              <a:t>  </a:t>
            </a:r>
          </a:p>
        </p:txBody>
      </p:sp>
    </p:spTree>
    <p:extLst>
      <p:ext uri="{BB962C8B-B14F-4D97-AF65-F5344CB8AC3E}">
        <p14:creationId xmlns:p14="http://schemas.microsoft.com/office/powerpoint/2010/main" val="17414560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56010" rIns="0" bIns="0" rtlCol="0">
            <a:spAutoFit/>
          </a:bodyPr>
          <a:lstStyle/>
          <a:p>
            <a:pPr marL="85725">
              <a:lnSpc>
                <a:spcPct val="100000"/>
              </a:lnSpc>
            </a:pPr>
            <a:r>
              <a:rPr sz="1800" b="1" dirty="0" err="1">
                <a:solidFill>
                  <a:srgbClr val="002776"/>
                </a:solidFill>
                <a:latin typeface="+mj-lt"/>
                <a:cs typeface="+mj-cs"/>
              </a:rPr>
              <a:t>Zasady</a:t>
            </a:r>
            <a:r>
              <a:rPr sz="1800" b="1" dirty="0">
                <a:solidFill>
                  <a:srgbClr val="002776"/>
                </a:solidFill>
                <a:latin typeface="+mj-lt"/>
                <a:cs typeface="+mj-cs"/>
              </a:rPr>
              <a:t> </a:t>
            </a:r>
            <a:r>
              <a:rPr sz="1800" b="1" dirty="0" err="1" smtClean="0">
                <a:solidFill>
                  <a:srgbClr val="002776"/>
                </a:solidFill>
                <a:latin typeface="+mj-lt"/>
                <a:cs typeface="+mj-cs"/>
              </a:rPr>
              <a:t>wykonania</a:t>
            </a:r>
            <a:r>
              <a:rPr lang="pl-PL" sz="1800" b="1" dirty="0" smtClean="0">
                <a:solidFill>
                  <a:srgbClr val="002776"/>
                </a:solidFill>
                <a:latin typeface="+mj-lt"/>
                <a:cs typeface="+mj-cs"/>
              </a:rPr>
              <a:t> </a:t>
            </a:r>
            <a:r>
              <a:rPr sz="1800" b="1" dirty="0" err="1" smtClean="0">
                <a:solidFill>
                  <a:srgbClr val="002776"/>
                </a:solidFill>
                <a:latin typeface="+mj-lt"/>
                <a:cs typeface="+mj-cs"/>
              </a:rPr>
              <a:t>prawidłowego</a:t>
            </a:r>
            <a:r>
              <a:rPr sz="1800" b="1" dirty="0" smtClean="0">
                <a:solidFill>
                  <a:srgbClr val="002776"/>
                </a:solidFill>
                <a:latin typeface="+mj-lt"/>
                <a:cs typeface="+mj-cs"/>
              </a:rPr>
              <a:t> </a:t>
            </a:r>
            <a:r>
              <a:rPr sz="1800" b="1" dirty="0">
                <a:solidFill>
                  <a:srgbClr val="002776"/>
                </a:solidFill>
                <a:latin typeface="+mj-lt"/>
                <a:cs typeface="+mj-cs"/>
              </a:rPr>
              <a:t>pomiaru</a:t>
            </a:r>
          </a:p>
        </p:txBody>
      </p:sp>
      <p:sp>
        <p:nvSpPr>
          <p:cNvPr id="4" name="object 4"/>
          <p:cNvSpPr txBox="1"/>
          <p:nvPr/>
        </p:nvSpPr>
        <p:spPr>
          <a:xfrm>
            <a:off x="762307" y="1166408"/>
            <a:ext cx="5168265" cy="4547235"/>
          </a:xfrm>
          <a:prstGeom prst="rect">
            <a:avLst/>
          </a:prstGeom>
        </p:spPr>
        <p:txBody>
          <a:bodyPr vert="horz" wrap="square" lIns="0" tIns="0" rIns="0" bIns="0" rtlCol="0">
            <a:spAutoFit/>
          </a:bodyPr>
          <a:lstStyle/>
          <a:p>
            <a:pPr marL="469900" marR="147955" indent="-457200">
              <a:lnSpc>
                <a:spcPct val="100000"/>
              </a:lnSpc>
              <a:buClr>
                <a:srgbClr val="2D2B20"/>
              </a:buClr>
              <a:buFont typeface="Calibri"/>
              <a:buAutoNum type="arabicPeriod"/>
              <a:tabLst>
                <a:tab pos="469900" algn="l"/>
              </a:tabLst>
            </a:pPr>
            <a:r>
              <a:rPr sz="2000" b="1" dirty="0">
                <a:solidFill>
                  <a:srgbClr val="2D2B20"/>
                </a:solidFill>
                <a:latin typeface="Calibri"/>
                <a:cs typeface="Calibri"/>
              </a:rPr>
              <a:t>P</a:t>
            </a:r>
            <a:r>
              <a:rPr sz="2000" b="1" spc="-5" dirty="0">
                <a:solidFill>
                  <a:srgbClr val="2D2B20"/>
                </a:solidFill>
                <a:latin typeface="Calibri"/>
                <a:cs typeface="Calibri"/>
              </a:rPr>
              <a:t>r</a:t>
            </a:r>
            <a:r>
              <a:rPr sz="2000" b="1" spc="-40" dirty="0">
                <a:solidFill>
                  <a:srgbClr val="2D2B20"/>
                </a:solidFill>
                <a:latin typeface="Calibri"/>
                <a:cs typeface="Calibri"/>
              </a:rPr>
              <a:t>z</a:t>
            </a:r>
            <a:r>
              <a:rPr sz="2000" b="1" spc="-5" dirty="0">
                <a:solidFill>
                  <a:srgbClr val="2D2B20"/>
                </a:solidFill>
                <a:latin typeface="Calibri"/>
                <a:cs typeface="Calibri"/>
              </a:rPr>
              <a:t>e</a:t>
            </a:r>
            <a:r>
              <a:rPr sz="2000" b="1" spc="-20" dirty="0">
                <a:solidFill>
                  <a:srgbClr val="2D2B20"/>
                </a:solidFill>
                <a:latin typeface="Calibri"/>
                <a:cs typeface="Calibri"/>
              </a:rPr>
              <a:t>s</a:t>
            </a:r>
            <a:r>
              <a:rPr sz="2000" b="1" dirty="0">
                <a:solidFill>
                  <a:srgbClr val="2D2B20"/>
                </a:solidFill>
                <a:latin typeface="Calibri"/>
                <a:cs typeface="Calibri"/>
              </a:rPr>
              <a:t>t</a:t>
            </a:r>
            <a:r>
              <a:rPr sz="2000" b="1" spc="-5" dirty="0">
                <a:solidFill>
                  <a:srgbClr val="2D2B20"/>
                </a:solidFill>
                <a:latin typeface="Calibri"/>
                <a:cs typeface="Calibri"/>
              </a:rPr>
              <a:t>r</a:t>
            </a:r>
            <a:r>
              <a:rPr sz="2000" b="1" spc="-40" dirty="0">
                <a:solidFill>
                  <a:srgbClr val="2D2B20"/>
                </a:solidFill>
                <a:latin typeface="Calibri"/>
                <a:cs typeface="Calibri"/>
              </a:rPr>
              <a:t>z</a:t>
            </a:r>
            <a:r>
              <a:rPr sz="2000" b="1" dirty="0">
                <a:solidFill>
                  <a:srgbClr val="2D2B20"/>
                </a:solidFill>
                <a:latin typeface="Calibri"/>
                <a:cs typeface="Calibri"/>
              </a:rPr>
              <a:t>e</a:t>
            </a:r>
            <a:r>
              <a:rPr sz="2000" b="1" spc="-40" dirty="0">
                <a:solidFill>
                  <a:srgbClr val="2D2B20"/>
                </a:solidFill>
                <a:latin typeface="Calibri"/>
                <a:cs typeface="Calibri"/>
              </a:rPr>
              <a:t>g</a:t>
            </a:r>
            <a:r>
              <a:rPr sz="2000" b="1" spc="-10" dirty="0">
                <a:solidFill>
                  <a:srgbClr val="2D2B20"/>
                </a:solidFill>
                <a:latin typeface="Calibri"/>
                <a:cs typeface="Calibri"/>
              </a:rPr>
              <a:t>a</a:t>
            </a:r>
            <a:r>
              <a:rPr sz="2000" b="1" dirty="0">
                <a:solidFill>
                  <a:srgbClr val="2D2B20"/>
                </a:solidFill>
                <a:latin typeface="Calibri"/>
                <a:cs typeface="Calibri"/>
              </a:rPr>
              <a:t>ć</a:t>
            </a:r>
            <a:r>
              <a:rPr sz="2000" b="1" spc="15" dirty="0">
                <a:solidFill>
                  <a:srgbClr val="2D2B20"/>
                </a:solidFill>
                <a:latin typeface="Calibri"/>
                <a:cs typeface="Calibri"/>
              </a:rPr>
              <a:t> </a:t>
            </a:r>
            <a:r>
              <a:rPr sz="2000" b="1" spc="-30" dirty="0">
                <a:solidFill>
                  <a:srgbClr val="2D2B20"/>
                </a:solidFill>
                <a:latin typeface="Calibri"/>
                <a:cs typeface="Calibri"/>
              </a:rPr>
              <a:t>z</a:t>
            </a:r>
            <a:r>
              <a:rPr sz="2000" b="1" spc="-10" dirty="0">
                <a:solidFill>
                  <a:srgbClr val="2D2B20"/>
                </a:solidFill>
                <a:latin typeface="Calibri"/>
                <a:cs typeface="Calibri"/>
              </a:rPr>
              <a:t>a</a:t>
            </a:r>
            <a:r>
              <a:rPr sz="2000" b="1" spc="-5" dirty="0">
                <a:solidFill>
                  <a:srgbClr val="2D2B20"/>
                </a:solidFill>
                <a:latin typeface="Calibri"/>
                <a:cs typeface="Calibri"/>
              </a:rPr>
              <a:t>l</a:t>
            </a:r>
            <a:r>
              <a:rPr sz="2000" b="1" dirty="0">
                <a:solidFill>
                  <a:srgbClr val="2D2B20"/>
                </a:solidFill>
                <a:latin typeface="Calibri"/>
                <a:cs typeface="Calibri"/>
              </a:rPr>
              <a:t>eceń</a:t>
            </a:r>
            <a:r>
              <a:rPr sz="2000" b="1" spc="5" dirty="0">
                <a:solidFill>
                  <a:srgbClr val="2D2B20"/>
                </a:solidFill>
                <a:latin typeface="Calibri"/>
                <a:cs typeface="Calibri"/>
              </a:rPr>
              <a:t> </a:t>
            </a:r>
            <a:r>
              <a:rPr sz="2000" b="1" dirty="0">
                <a:solidFill>
                  <a:srgbClr val="2D2B20"/>
                </a:solidFill>
                <a:latin typeface="Calibri"/>
                <a:cs typeface="Calibri"/>
              </a:rPr>
              <a:t>p</a:t>
            </a:r>
            <a:r>
              <a:rPr sz="2000" b="1" spc="-30" dirty="0">
                <a:solidFill>
                  <a:srgbClr val="2D2B20"/>
                </a:solidFill>
                <a:latin typeface="Calibri"/>
                <a:cs typeface="Calibri"/>
              </a:rPr>
              <a:t>r</a:t>
            </a:r>
            <a:r>
              <a:rPr sz="2000" b="1" dirty="0">
                <a:solidFill>
                  <a:srgbClr val="2D2B20"/>
                </a:solidFill>
                <a:latin typeface="Calibri"/>
                <a:cs typeface="Calibri"/>
              </a:rPr>
              <a:t>oduce</a:t>
            </a:r>
            <a:r>
              <a:rPr sz="2000" b="1" spc="-25" dirty="0">
                <a:solidFill>
                  <a:srgbClr val="2D2B20"/>
                </a:solidFill>
                <a:latin typeface="Calibri"/>
                <a:cs typeface="Calibri"/>
              </a:rPr>
              <a:t>nt</a:t>
            </a:r>
            <a:r>
              <a:rPr sz="2000" b="1" dirty="0">
                <a:solidFill>
                  <a:srgbClr val="2D2B20"/>
                </a:solidFill>
                <a:latin typeface="Calibri"/>
                <a:cs typeface="Calibri"/>
              </a:rPr>
              <a:t>a</a:t>
            </a:r>
            <a:r>
              <a:rPr sz="2000" b="1" spc="-15" dirty="0">
                <a:solidFill>
                  <a:srgbClr val="2D2B20"/>
                </a:solidFill>
                <a:latin typeface="Calibri"/>
                <a:cs typeface="Calibri"/>
              </a:rPr>
              <a:t> </a:t>
            </a:r>
            <a:r>
              <a:rPr sz="2000" b="1" spc="-30" dirty="0">
                <a:solidFill>
                  <a:srgbClr val="2D2B20"/>
                </a:solidFill>
                <a:latin typeface="Calibri"/>
                <a:cs typeface="Calibri"/>
              </a:rPr>
              <a:t>z</a:t>
            </a:r>
            <a:r>
              <a:rPr sz="2000" b="1" spc="-20" dirty="0">
                <a:solidFill>
                  <a:srgbClr val="2D2B20"/>
                </a:solidFill>
                <a:latin typeface="Calibri"/>
                <a:cs typeface="Calibri"/>
              </a:rPr>
              <a:t>a</a:t>
            </a:r>
            <a:r>
              <a:rPr sz="2000" b="1" spc="-30" dirty="0">
                <a:solidFill>
                  <a:srgbClr val="2D2B20"/>
                </a:solidFill>
                <a:latin typeface="Calibri"/>
                <a:cs typeface="Calibri"/>
              </a:rPr>
              <a:t>w</a:t>
            </a:r>
            <a:r>
              <a:rPr sz="2000" b="1" spc="-10" dirty="0">
                <a:solidFill>
                  <a:srgbClr val="2D2B20"/>
                </a:solidFill>
                <a:latin typeface="Calibri"/>
                <a:cs typeface="Calibri"/>
              </a:rPr>
              <a:t>a</a:t>
            </a:r>
            <a:r>
              <a:rPr sz="2000" b="1" spc="-5" dirty="0">
                <a:solidFill>
                  <a:srgbClr val="2D2B20"/>
                </a:solidFill>
                <a:latin typeface="Calibri"/>
                <a:cs typeface="Calibri"/>
              </a:rPr>
              <a:t>r</a:t>
            </a:r>
            <a:r>
              <a:rPr sz="2000" b="1" dirty="0">
                <a:solidFill>
                  <a:srgbClr val="2D2B20"/>
                </a:solidFill>
                <a:latin typeface="Calibri"/>
                <a:cs typeface="Calibri"/>
              </a:rPr>
              <a:t>t</a:t>
            </a:r>
            <a:r>
              <a:rPr sz="2000" b="1" spc="-30" dirty="0">
                <a:solidFill>
                  <a:srgbClr val="2D2B20"/>
                </a:solidFill>
                <a:latin typeface="Calibri"/>
                <a:cs typeface="Calibri"/>
              </a:rPr>
              <a:t>y</a:t>
            </a:r>
            <a:r>
              <a:rPr sz="2000" b="1" dirty="0">
                <a:solidFill>
                  <a:srgbClr val="2D2B20"/>
                </a:solidFill>
                <a:latin typeface="Calibri"/>
                <a:cs typeface="Calibri"/>
              </a:rPr>
              <a:t>ch w</a:t>
            </a:r>
            <a:r>
              <a:rPr sz="2000" b="1" spc="-15" dirty="0">
                <a:solidFill>
                  <a:srgbClr val="2D2B20"/>
                </a:solidFill>
                <a:latin typeface="Calibri"/>
                <a:cs typeface="Calibri"/>
              </a:rPr>
              <a:t> </a:t>
            </a:r>
            <a:r>
              <a:rPr sz="2000" b="1" spc="-5" dirty="0">
                <a:solidFill>
                  <a:srgbClr val="2D2B20"/>
                </a:solidFill>
                <a:latin typeface="Calibri"/>
                <a:cs typeface="Calibri"/>
              </a:rPr>
              <a:t>i</a:t>
            </a:r>
            <a:r>
              <a:rPr sz="2000" b="1" dirty="0">
                <a:solidFill>
                  <a:srgbClr val="2D2B20"/>
                </a:solidFill>
                <a:latin typeface="Calibri"/>
                <a:cs typeface="Calibri"/>
              </a:rPr>
              <a:t>n</a:t>
            </a:r>
            <a:r>
              <a:rPr sz="2000" b="1" spc="-20" dirty="0">
                <a:solidFill>
                  <a:srgbClr val="2D2B20"/>
                </a:solidFill>
                <a:latin typeface="Calibri"/>
                <a:cs typeface="Calibri"/>
              </a:rPr>
              <a:t>s</a:t>
            </a:r>
            <a:r>
              <a:rPr sz="2000" b="1" dirty="0">
                <a:solidFill>
                  <a:srgbClr val="2D2B20"/>
                </a:solidFill>
                <a:latin typeface="Calibri"/>
                <a:cs typeface="Calibri"/>
              </a:rPr>
              <a:t>t</a:t>
            </a:r>
            <a:r>
              <a:rPr sz="2000" b="1" spc="-5" dirty="0">
                <a:solidFill>
                  <a:srgbClr val="2D2B20"/>
                </a:solidFill>
                <a:latin typeface="Calibri"/>
                <a:cs typeface="Calibri"/>
              </a:rPr>
              <a:t>r</a:t>
            </a:r>
            <a:r>
              <a:rPr sz="2000" b="1" dirty="0">
                <a:solidFill>
                  <a:srgbClr val="2D2B20"/>
                </a:solidFill>
                <a:latin typeface="Calibri"/>
                <a:cs typeface="Calibri"/>
              </a:rPr>
              <a:t>u</a:t>
            </a:r>
            <a:r>
              <a:rPr sz="2000" b="1" spc="-55" dirty="0">
                <a:solidFill>
                  <a:srgbClr val="2D2B20"/>
                </a:solidFill>
                <a:latin typeface="Calibri"/>
                <a:cs typeface="Calibri"/>
              </a:rPr>
              <a:t>k</a:t>
            </a:r>
            <a:r>
              <a:rPr sz="2000" b="1" dirty="0">
                <a:solidFill>
                  <a:srgbClr val="2D2B20"/>
                </a:solidFill>
                <a:latin typeface="Calibri"/>
                <a:cs typeface="Calibri"/>
              </a:rPr>
              <a:t>cji</a:t>
            </a:r>
            <a:r>
              <a:rPr sz="2000" b="1" spc="-25" dirty="0">
                <a:solidFill>
                  <a:srgbClr val="2D2B20"/>
                </a:solidFill>
                <a:latin typeface="Calibri"/>
                <a:cs typeface="Calibri"/>
              </a:rPr>
              <a:t> </a:t>
            </a:r>
            <a:r>
              <a:rPr sz="2000" b="1" dirty="0">
                <a:solidFill>
                  <a:srgbClr val="2D2B20"/>
                </a:solidFill>
                <a:latin typeface="Calibri"/>
                <a:cs typeface="Calibri"/>
              </a:rPr>
              <a:t>o</a:t>
            </a:r>
            <a:r>
              <a:rPr sz="2000" b="1" spc="-10" dirty="0">
                <a:solidFill>
                  <a:srgbClr val="2D2B20"/>
                </a:solidFill>
                <a:latin typeface="Calibri"/>
                <a:cs typeface="Calibri"/>
              </a:rPr>
              <a:t>b</a:t>
            </a:r>
            <a:r>
              <a:rPr sz="2000" b="1" dirty="0">
                <a:solidFill>
                  <a:srgbClr val="2D2B20"/>
                </a:solidFill>
                <a:latin typeface="Calibri"/>
                <a:cs typeface="Calibri"/>
              </a:rPr>
              <a:t>s</a:t>
            </a:r>
            <a:r>
              <a:rPr sz="2000" b="1" spc="-5" dirty="0">
                <a:solidFill>
                  <a:srgbClr val="2D2B20"/>
                </a:solidFill>
                <a:latin typeface="Calibri"/>
                <a:cs typeface="Calibri"/>
              </a:rPr>
              <a:t>ł</a:t>
            </a:r>
            <a:r>
              <a:rPr sz="2000" b="1" dirty="0">
                <a:solidFill>
                  <a:srgbClr val="2D2B20"/>
                </a:solidFill>
                <a:latin typeface="Calibri"/>
                <a:cs typeface="Calibri"/>
              </a:rPr>
              <a:t>u</a:t>
            </a:r>
            <a:r>
              <a:rPr sz="2000" b="1" spc="-5" dirty="0">
                <a:solidFill>
                  <a:srgbClr val="2D2B20"/>
                </a:solidFill>
                <a:latin typeface="Calibri"/>
                <a:cs typeface="Calibri"/>
              </a:rPr>
              <a:t>g</a:t>
            </a:r>
            <a:r>
              <a:rPr sz="2000" b="1" dirty="0">
                <a:solidFill>
                  <a:srgbClr val="2D2B20"/>
                </a:solidFill>
                <a:latin typeface="Calibri"/>
                <a:cs typeface="Calibri"/>
              </a:rPr>
              <a:t>i</a:t>
            </a:r>
            <a:endParaRPr sz="2000" dirty="0">
              <a:latin typeface="Calibri"/>
              <a:cs typeface="Calibri"/>
            </a:endParaRPr>
          </a:p>
          <a:p>
            <a:pPr marL="469900" marR="477520" indent="-457200" algn="just">
              <a:lnSpc>
                <a:spcPct val="100000"/>
              </a:lnSpc>
              <a:spcBef>
                <a:spcPts val="600"/>
              </a:spcBef>
              <a:buClr>
                <a:srgbClr val="2D2B20"/>
              </a:buClr>
              <a:buFont typeface="Calibri"/>
              <a:buAutoNum type="arabicPeriod"/>
              <a:tabLst>
                <a:tab pos="469900" algn="l"/>
              </a:tabLst>
            </a:pPr>
            <a:r>
              <a:rPr sz="2000" b="1" spc="-5" dirty="0">
                <a:solidFill>
                  <a:srgbClr val="2D2B20"/>
                </a:solidFill>
                <a:latin typeface="Calibri"/>
                <a:cs typeface="Calibri"/>
              </a:rPr>
              <a:t>Kier</a:t>
            </a:r>
            <a:r>
              <a:rPr sz="2000" b="1" dirty="0">
                <a:solidFill>
                  <a:srgbClr val="2D2B20"/>
                </a:solidFill>
                <a:latin typeface="Calibri"/>
                <a:cs typeface="Calibri"/>
              </a:rPr>
              <a:t>un</a:t>
            </a:r>
            <a:r>
              <a:rPr sz="2000" b="1" spc="-5" dirty="0">
                <a:solidFill>
                  <a:srgbClr val="2D2B20"/>
                </a:solidFill>
                <a:latin typeface="Calibri"/>
                <a:cs typeface="Calibri"/>
              </a:rPr>
              <a:t>e</a:t>
            </a:r>
            <a:r>
              <a:rPr sz="2000" b="1" dirty="0">
                <a:solidFill>
                  <a:srgbClr val="2D2B20"/>
                </a:solidFill>
                <a:latin typeface="Calibri"/>
                <a:cs typeface="Calibri"/>
              </a:rPr>
              <a:t>k </a:t>
            </a:r>
            <a:r>
              <a:rPr sz="2000" b="1" spc="-5" dirty="0">
                <a:solidFill>
                  <a:srgbClr val="2D2B20"/>
                </a:solidFill>
                <a:latin typeface="Calibri"/>
                <a:cs typeface="Calibri"/>
              </a:rPr>
              <a:t>w</a:t>
            </a:r>
            <a:r>
              <a:rPr sz="2000" b="1" dirty="0">
                <a:solidFill>
                  <a:srgbClr val="2D2B20"/>
                </a:solidFill>
                <a:latin typeface="Calibri"/>
                <a:cs typeface="Calibri"/>
              </a:rPr>
              <a:t>b</a:t>
            </a:r>
            <a:r>
              <a:rPr sz="2000" b="1" spc="-5" dirty="0">
                <a:solidFill>
                  <a:srgbClr val="2D2B20"/>
                </a:solidFill>
                <a:latin typeface="Calibri"/>
                <a:cs typeface="Calibri"/>
              </a:rPr>
              <a:t>i</a:t>
            </a:r>
            <a:r>
              <a:rPr sz="2000" b="1" dirty="0">
                <a:solidFill>
                  <a:srgbClr val="2D2B20"/>
                </a:solidFill>
                <a:latin typeface="Calibri"/>
                <a:cs typeface="Calibri"/>
              </a:rPr>
              <a:t>cia</a:t>
            </a:r>
            <a:r>
              <a:rPr sz="2000" b="1" spc="-15" dirty="0">
                <a:solidFill>
                  <a:srgbClr val="2D2B20"/>
                </a:solidFill>
                <a:latin typeface="Calibri"/>
                <a:cs typeface="Calibri"/>
              </a:rPr>
              <a:t> </a:t>
            </a:r>
            <a:r>
              <a:rPr sz="2000" b="1" spc="-5" dirty="0">
                <a:solidFill>
                  <a:srgbClr val="2D2B20"/>
                </a:solidFill>
                <a:latin typeface="Calibri"/>
                <a:cs typeface="Calibri"/>
              </a:rPr>
              <a:t>ele</a:t>
            </a:r>
            <a:r>
              <a:rPr sz="2000" b="1" spc="-15" dirty="0">
                <a:solidFill>
                  <a:srgbClr val="2D2B20"/>
                </a:solidFill>
                <a:latin typeface="Calibri"/>
                <a:cs typeface="Calibri"/>
              </a:rPr>
              <a:t>k</a:t>
            </a:r>
            <a:r>
              <a:rPr sz="2000" b="1" dirty="0">
                <a:solidFill>
                  <a:srgbClr val="2D2B20"/>
                </a:solidFill>
                <a:latin typeface="Calibri"/>
                <a:cs typeface="Calibri"/>
              </a:rPr>
              <a:t>t</a:t>
            </a:r>
            <a:r>
              <a:rPr sz="2000" b="1" spc="-30" dirty="0">
                <a:solidFill>
                  <a:srgbClr val="2D2B20"/>
                </a:solidFill>
                <a:latin typeface="Calibri"/>
                <a:cs typeface="Calibri"/>
              </a:rPr>
              <a:t>r</a:t>
            </a:r>
            <a:r>
              <a:rPr sz="2000" b="1" dirty="0">
                <a:solidFill>
                  <a:srgbClr val="2D2B20"/>
                </a:solidFill>
                <a:latin typeface="Calibri"/>
                <a:cs typeface="Calibri"/>
              </a:rPr>
              <a:t>od</a:t>
            </a:r>
            <a:r>
              <a:rPr sz="2000" b="1" spc="-5" dirty="0">
                <a:solidFill>
                  <a:srgbClr val="2D2B20"/>
                </a:solidFill>
                <a:latin typeface="Calibri"/>
                <a:cs typeface="Calibri"/>
              </a:rPr>
              <a:t> </a:t>
            </a:r>
            <a:r>
              <a:rPr sz="2000" b="1" dirty="0">
                <a:solidFill>
                  <a:srgbClr val="2D2B20"/>
                </a:solidFill>
                <a:latin typeface="Calibri"/>
                <a:cs typeface="Calibri"/>
              </a:rPr>
              <a:t>w</a:t>
            </a:r>
            <a:r>
              <a:rPr sz="2000" b="1" spc="-15" dirty="0">
                <a:solidFill>
                  <a:srgbClr val="2D2B20"/>
                </a:solidFill>
                <a:latin typeface="Calibri"/>
                <a:cs typeface="Calibri"/>
              </a:rPr>
              <a:t> </a:t>
            </a:r>
            <a:r>
              <a:rPr sz="2000" b="1" spc="-20" dirty="0">
                <a:solidFill>
                  <a:srgbClr val="2D2B20"/>
                </a:solidFill>
                <a:latin typeface="Calibri"/>
                <a:cs typeface="Calibri"/>
              </a:rPr>
              <a:t>s</a:t>
            </a:r>
            <a:r>
              <a:rPr sz="2000" b="1" spc="-25" dirty="0">
                <a:solidFill>
                  <a:srgbClr val="2D2B20"/>
                </a:solidFill>
                <a:latin typeface="Calibri"/>
                <a:cs typeface="Calibri"/>
              </a:rPr>
              <a:t>t</a:t>
            </a:r>
            <a:r>
              <a:rPr sz="2000" b="1" dirty="0">
                <a:solidFill>
                  <a:srgbClr val="2D2B20"/>
                </a:solidFill>
                <a:latin typeface="Calibri"/>
                <a:cs typeface="Calibri"/>
              </a:rPr>
              <a:t>osun</a:t>
            </a:r>
            <a:r>
              <a:rPr sz="2000" b="1" spc="-25" dirty="0">
                <a:solidFill>
                  <a:srgbClr val="2D2B20"/>
                </a:solidFill>
                <a:latin typeface="Calibri"/>
                <a:cs typeface="Calibri"/>
              </a:rPr>
              <a:t>k</a:t>
            </a:r>
            <a:r>
              <a:rPr sz="2000" b="1" dirty="0">
                <a:solidFill>
                  <a:srgbClr val="2D2B20"/>
                </a:solidFill>
                <a:latin typeface="Calibri"/>
                <a:cs typeface="Calibri"/>
              </a:rPr>
              <a:t>u</a:t>
            </a:r>
            <a:r>
              <a:rPr sz="2000" b="1" spc="-30" dirty="0">
                <a:solidFill>
                  <a:srgbClr val="2D2B20"/>
                </a:solidFill>
                <a:latin typeface="Calibri"/>
                <a:cs typeface="Calibri"/>
              </a:rPr>
              <a:t> </a:t>
            </a:r>
            <a:r>
              <a:rPr sz="2000" b="1" dirty="0">
                <a:solidFill>
                  <a:srgbClr val="2D2B20"/>
                </a:solidFill>
                <a:latin typeface="Calibri"/>
                <a:cs typeface="Calibri"/>
              </a:rPr>
              <a:t>do u</a:t>
            </a:r>
            <a:r>
              <a:rPr sz="2000" b="1" spc="-5" dirty="0">
                <a:solidFill>
                  <a:srgbClr val="2D2B20"/>
                </a:solidFill>
                <a:latin typeface="Calibri"/>
                <a:cs typeface="Calibri"/>
              </a:rPr>
              <a:t>ł</a:t>
            </a:r>
            <a:r>
              <a:rPr sz="2000" b="1" spc="-25" dirty="0">
                <a:solidFill>
                  <a:srgbClr val="2D2B20"/>
                </a:solidFill>
                <a:latin typeface="Calibri"/>
                <a:cs typeface="Calibri"/>
              </a:rPr>
              <a:t>o</a:t>
            </a:r>
            <a:r>
              <a:rPr sz="2000" b="1" spc="-40" dirty="0">
                <a:solidFill>
                  <a:srgbClr val="2D2B20"/>
                </a:solidFill>
                <a:latin typeface="Calibri"/>
                <a:cs typeface="Calibri"/>
              </a:rPr>
              <a:t>ż</a:t>
            </a:r>
            <a:r>
              <a:rPr sz="2000" b="1" dirty="0">
                <a:solidFill>
                  <a:srgbClr val="2D2B20"/>
                </a:solidFill>
                <a:latin typeface="Calibri"/>
                <a:cs typeface="Calibri"/>
              </a:rPr>
              <a:t>en</a:t>
            </a:r>
            <a:r>
              <a:rPr sz="2000" b="1" spc="-5" dirty="0">
                <a:solidFill>
                  <a:srgbClr val="2D2B20"/>
                </a:solidFill>
                <a:latin typeface="Calibri"/>
                <a:cs typeface="Calibri"/>
              </a:rPr>
              <a:t>i</a:t>
            </a:r>
            <a:r>
              <a:rPr sz="2000" b="1" dirty="0">
                <a:solidFill>
                  <a:srgbClr val="2D2B20"/>
                </a:solidFill>
                <a:latin typeface="Calibri"/>
                <a:cs typeface="Calibri"/>
              </a:rPr>
              <a:t>a</a:t>
            </a:r>
            <a:r>
              <a:rPr sz="2000" b="1" spc="-15" dirty="0">
                <a:solidFill>
                  <a:srgbClr val="2D2B20"/>
                </a:solidFill>
                <a:latin typeface="Calibri"/>
                <a:cs typeface="Calibri"/>
              </a:rPr>
              <a:t> </a:t>
            </a:r>
            <a:r>
              <a:rPr sz="2000" b="1" spc="-5" dirty="0">
                <a:solidFill>
                  <a:srgbClr val="2D2B20"/>
                </a:solidFill>
                <a:latin typeface="Calibri"/>
                <a:cs typeface="Calibri"/>
              </a:rPr>
              <a:t>wł</a:t>
            </a:r>
            <a:r>
              <a:rPr sz="2000" b="1" dirty="0">
                <a:solidFill>
                  <a:srgbClr val="2D2B20"/>
                </a:solidFill>
                <a:latin typeface="Calibri"/>
                <a:cs typeface="Calibri"/>
              </a:rPr>
              <a:t>ó</a:t>
            </a:r>
            <a:r>
              <a:rPr sz="2000" b="1" spc="-5" dirty="0">
                <a:solidFill>
                  <a:srgbClr val="2D2B20"/>
                </a:solidFill>
                <a:latin typeface="Calibri"/>
                <a:cs typeface="Calibri"/>
              </a:rPr>
              <a:t>k</a:t>
            </a:r>
            <a:r>
              <a:rPr sz="2000" b="1" dirty="0">
                <a:solidFill>
                  <a:srgbClr val="2D2B20"/>
                </a:solidFill>
                <a:latin typeface="Calibri"/>
                <a:cs typeface="Calibri"/>
              </a:rPr>
              <a:t>ien</a:t>
            </a:r>
            <a:r>
              <a:rPr sz="2000" b="1" spc="-5" dirty="0">
                <a:solidFill>
                  <a:srgbClr val="2D2B20"/>
                </a:solidFill>
                <a:latin typeface="Calibri"/>
                <a:cs typeface="Calibri"/>
              </a:rPr>
              <a:t> </a:t>
            </a:r>
            <a:r>
              <a:rPr sz="2000" b="1" dirty="0">
                <a:solidFill>
                  <a:srgbClr val="2D2B20"/>
                </a:solidFill>
                <a:latin typeface="Calibri"/>
                <a:cs typeface="Calibri"/>
              </a:rPr>
              <a:t>d</a:t>
            </a:r>
            <a:r>
              <a:rPr sz="2000" b="1" spc="-30" dirty="0">
                <a:solidFill>
                  <a:srgbClr val="2D2B20"/>
                </a:solidFill>
                <a:latin typeface="Calibri"/>
                <a:cs typeface="Calibri"/>
              </a:rPr>
              <a:t>r</a:t>
            </a:r>
            <a:r>
              <a:rPr sz="2000" b="1" spc="-15" dirty="0">
                <a:solidFill>
                  <a:srgbClr val="2D2B20"/>
                </a:solidFill>
                <a:latin typeface="Calibri"/>
                <a:cs typeface="Calibri"/>
              </a:rPr>
              <a:t>e</a:t>
            </a:r>
            <a:r>
              <a:rPr sz="2000" b="1" spc="-5" dirty="0">
                <a:solidFill>
                  <a:srgbClr val="2D2B20"/>
                </a:solidFill>
                <a:latin typeface="Calibri"/>
                <a:cs typeface="Calibri"/>
              </a:rPr>
              <a:t>w</a:t>
            </a:r>
            <a:r>
              <a:rPr sz="2000" b="1" dirty="0">
                <a:solidFill>
                  <a:srgbClr val="2D2B20"/>
                </a:solidFill>
                <a:latin typeface="Calibri"/>
                <a:cs typeface="Calibri"/>
              </a:rPr>
              <a:t>na</a:t>
            </a:r>
            <a:r>
              <a:rPr sz="2000" b="1" spc="-5" dirty="0">
                <a:solidFill>
                  <a:srgbClr val="2D2B20"/>
                </a:solidFill>
                <a:latin typeface="Calibri"/>
                <a:cs typeface="Calibri"/>
              </a:rPr>
              <a:t> (</a:t>
            </a:r>
            <a:r>
              <a:rPr sz="2000" b="1" dirty="0">
                <a:solidFill>
                  <a:srgbClr val="2D2B20"/>
                </a:solidFill>
                <a:latin typeface="Calibri"/>
                <a:cs typeface="Calibri"/>
              </a:rPr>
              <a:t>w</a:t>
            </a:r>
            <a:r>
              <a:rPr sz="2000" b="1" spc="-15" dirty="0">
                <a:solidFill>
                  <a:srgbClr val="2D2B20"/>
                </a:solidFill>
                <a:latin typeface="Calibri"/>
                <a:cs typeface="Calibri"/>
              </a:rPr>
              <a:t> </a:t>
            </a:r>
            <a:r>
              <a:rPr sz="2000" b="1" spc="-30" dirty="0">
                <a:solidFill>
                  <a:srgbClr val="2D2B20"/>
                </a:solidFill>
                <a:latin typeface="Calibri"/>
                <a:cs typeface="Calibri"/>
              </a:rPr>
              <a:t>z</a:t>
            </a:r>
            <a:r>
              <a:rPr sz="2000" b="1" spc="-10" dirty="0">
                <a:solidFill>
                  <a:srgbClr val="2D2B20"/>
                </a:solidFill>
                <a:latin typeface="Calibri"/>
                <a:cs typeface="Calibri"/>
              </a:rPr>
              <a:t>a</a:t>
            </a:r>
            <a:r>
              <a:rPr sz="2000" b="1" spc="-5" dirty="0">
                <a:solidFill>
                  <a:srgbClr val="2D2B20"/>
                </a:solidFill>
                <a:latin typeface="Calibri"/>
                <a:cs typeface="Calibri"/>
              </a:rPr>
              <a:t>k</a:t>
            </a:r>
            <a:r>
              <a:rPr sz="2000" b="1" spc="-30" dirty="0">
                <a:solidFill>
                  <a:srgbClr val="2D2B20"/>
                </a:solidFill>
                <a:latin typeface="Calibri"/>
                <a:cs typeface="Calibri"/>
              </a:rPr>
              <a:t>r</a:t>
            </a:r>
            <a:r>
              <a:rPr sz="2000" b="1" dirty="0">
                <a:solidFill>
                  <a:srgbClr val="2D2B20"/>
                </a:solidFill>
                <a:latin typeface="Calibri"/>
                <a:cs typeface="Calibri"/>
              </a:rPr>
              <a:t>es</a:t>
            </a:r>
            <a:r>
              <a:rPr sz="2000" b="1" spc="-5" dirty="0">
                <a:solidFill>
                  <a:srgbClr val="2D2B20"/>
                </a:solidFill>
                <a:latin typeface="Calibri"/>
                <a:cs typeface="Calibri"/>
              </a:rPr>
              <a:t>i</a:t>
            </a:r>
            <a:r>
              <a:rPr sz="2000" b="1" dirty="0">
                <a:solidFill>
                  <a:srgbClr val="2D2B20"/>
                </a:solidFill>
                <a:latin typeface="Calibri"/>
                <a:cs typeface="Calibri"/>
              </a:rPr>
              <a:t>e</a:t>
            </a:r>
            <a:r>
              <a:rPr sz="2000" b="1" spc="15" dirty="0">
                <a:solidFill>
                  <a:srgbClr val="2D2B20"/>
                </a:solidFill>
                <a:latin typeface="Calibri"/>
                <a:cs typeface="Calibri"/>
              </a:rPr>
              <a:t> </a:t>
            </a:r>
            <a:r>
              <a:rPr sz="2000" b="1" dirty="0">
                <a:solidFill>
                  <a:srgbClr val="2D2B20"/>
                </a:solidFill>
                <a:latin typeface="Calibri"/>
                <a:cs typeface="Calibri"/>
              </a:rPr>
              <a:t>do 30%)</a:t>
            </a:r>
            <a:r>
              <a:rPr sz="2000" b="1" spc="-25" dirty="0">
                <a:solidFill>
                  <a:srgbClr val="2D2B20"/>
                </a:solidFill>
                <a:latin typeface="Calibri"/>
                <a:cs typeface="Calibri"/>
              </a:rPr>
              <a:t> </a:t>
            </a:r>
            <a:r>
              <a:rPr sz="2000" b="1" dirty="0">
                <a:solidFill>
                  <a:srgbClr val="2D2B20"/>
                </a:solidFill>
                <a:latin typeface="Calibri"/>
                <a:cs typeface="Calibri"/>
              </a:rPr>
              <a:t>n</a:t>
            </a:r>
            <a:r>
              <a:rPr sz="2000" b="1" spc="-5" dirty="0">
                <a:solidFill>
                  <a:srgbClr val="2D2B20"/>
                </a:solidFill>
                <a:latin typeface="Calibri"/>
                <a:cs typeface="Calibri"/>
              </a:rPr>
              <a:t>i</a:t>
            </a:r>
            <a:r>
              <a:rPr sz="2000" b="1" dirty="0">
                <a:solidFill>
                  <a:srgbClr val="2D2B20"/>
                </a:solidFill>
                <a:latin typeface="Calibri"/>
                <a:cs typeface="Calibri"/>
              </a:rPr>
              <a:t>e</a:t>
            </a:r>
            <a:r>
              <a:rPr sz="2000" b="1" spc="-5" dirty="0">
                <a:solidFill>
                  <a:srgbClr val="2D2B20"/>
                </a:solidFill>
                <a:latin typeface="Calibri"/>
                <a:cs typeface="Calibri"/>
              </a:rPr>
              <a:t>i</a:t>
            </a:r>
            <a:r>
              <a:rPr sz="2000" b="1" spc="-20" dirty="0">
                <a:solidFill>
                  <a:srgbClr val="2D2B20"/>
                </a:solidFill>
                <a:latin typeface="Calibri"/>
                <a:cs typeface="Calibri"/>
              </a:rPr>
              <a:t>s</a:t>
            </a:r>
            <a:r>
              <a:rPr sz="2000" b="1" spc="-25" dirty="0">
                <a:solidFill>
                  <a:srgbClr val="2D2B20"/>
                </a:solidFill>
                <a:latin typeface="Calibri"/>
                <a:cs typeface="Calibri"/>
              </a:rPr>
              <a:t>t</a:t>
            </a:r>
            <a:r>
              <a:rPr sz="2000" b="1" dirty="0">
                <a:solidFill>
                  <a:srgbClr val="2D2B20"/>
                </a:solidFill>
                <a:latin typeface="Calibri"/>
                <a:cs typeface="Calibri"/>
              </a:rPr>
              <a:t>ot</a:t>
            </a:r>
            <a:r>
              <a:rPr sz="2000" b="1" spc="-35" dirty="0">
                <a:solidFill>
                  <a:srgbClr val="2D2B20"/>
                </a:solidFill>
                <a:latin typeface="Calibri"/>
                <a:cs typeface="Calibri"/>
              </a:rPr>
              <a:t>n</a:t>
            </a:r>
            <a:r>
              <a:rPr sz="2000" b="1" dirty="0">
                <a:solidFill>
                  <a:srgbClr val="2D2B20"/>
                </a:solidFill>
                <a:latin typeface="Calibri"/>
                <a:cs typeface="Calibri"/>
              </a:rPr>
              <a:t>y</a:t>
            </a:r>
            <a:endParaRPr sz="2000" dirty="0">
              <a:latin typeface="Calibri"/>
              <a:cs typeface="Calibri"/>
            </a:endParaRPr>
          </a:p>
          <a:p>
            <a:pPr marL="469900" marR="5080" indent="-457200">
              <a:lnSpc>
                <a:spcPct val="100000"/>
              </a:lnSpc>
              <a:spcBef>
                <a:spcPts val="595"/>
              </a:spcBef>
              <a:buClr>
                <a:srgbClr val="2D2B20"/>
              </a:buClr>
              <a:buFont typeface="Calibri"/>
              <a:buAutoNum type="arabicPeriod" startAt="3"/>
              <a:tabLst>
                <a:tab pos="469900" algn="l"/>
              </a:tabLst>
            </a:pPr>
            <a:r>
              <a:rPr sz="2000" b="1" spc="-5" dirty="0">
                <a:solidFill>
                  <a:srgbClr val="2D2B20"/>
                </a:solidFill>
                <a:latin typeface="Calibri"/>
                <a:cs typeface="Calibri"/>
              </a:rPr>
              <a:t>N</a:t>
            </a:r>
            <a:r>
              <a:rPr sz="2000" b="1" spc="-10" dirty="0">
                <a:solidFill>
                  <a:srgbClr val="2D2B20"/>
                </a:solidFill>
                <a:latin typeface="Calibri"/>
                <a:cs typeface="Calibri"/>
              </a:rPr>
              <a:t>a</a:t>
            </a:r>
            <a:r>
              <a:rPr sz="2000" b="1" spc="-5" dirty="0">
                <a:solidFill>
                  <a:srgbClr val="2D2B20"/>
                </a:solidFill>
                <a:latin typeface="Calibri"/>
                <a:cs typeface="Calibri"/>
              </a:rPr>
              <a:t>l</a:t>
            </a:r>
            <a:r>
              <a:rPr sz="2000" b="1" spc="-25" dirty="0">
                <a:solidFill>
                  <a:srgbClr val="2D2B20"/>
                </a:solidFill>
                <a:latin typeface="Calibri"/>
                <a:cs typeface="Calibri"/>
              </a:rPr>
              <a:t>e</a:t>
            </a:r>
            <a:r>
              <a:rPr sz="2000" b="1" spc="-20" dirty="0">
                <a:solidFill>
                  <a:srgbClr val="2D2B20"/>
                </a:solidFill>
                <a:latin typeface="Calibri"/>
                <a:cs typeface="Calibri"/>
              </a:rPr>
              <a:t>ż</a:t>
            </a:r>
            <a:r>
              <a:rPr sz="2000" b="1" dirty="0">
                <a:solidFill>
                  <a:srgbClr val="2D2B20"/>
                </a:solidFill>
                <a:latin typeface="Calibri"/>
                <a:cs typeface="Calibri"/>
              </a:rPr>
              <a:t>y </a:t>
            </a:r>
            <a:r>
              <a:rPr sz="2000" b="1" spc="5" dirty="0">
                <a:solidFill>
                  <a:srgbClr val="2D2B20"/>
                </a:solidFill>
                <a:latin typeface="Calibri"/>
                <a:cs typeface="Calibri"/>
              </a:rPr>
              <a:t>w</a:t>
            </a:r>
            <a:r>
              <a:rPr sz="2000" b="1" spc="-5" dirty="0">
                <a:solidFill>
                  <a:srgbClr val="2D2B20"/>
                </a:solidFill>
                <a:latin typeface="Calibri"/>
                <a:cs typeface="Calibri"/>
              </a:rPr>
              <a:t>y</a:t>
            </a:r>
            <a:r>
              <a:rPr sz="2000" b="1" spc="-65" dirty="0">
                <a:solidFill>
                  <a:srgbClr val="2D2B20"/>
                </a:solidFill>
                <a:latin typeface="Calibri"/>
                <a:cs typeface="Calibri"/>
              </a:rPr>
              <a:t>k</a:t>
            </a:r>
            <a:r>
              <a:rPr sz="2000" b="1" dirty="0">
                <a:solidFill>
                  <a:srgbClr val="2D2B20"/>
                </a:solidFill>
                <a:latin typeface="Calibri"/>
                <a:cs typeface="Calibri"/>
              </a:rPr>
              <a:t>on</a:t>
            </a:r>
            <a:r>
              <a:rPr sz="2000" b="1" spc="-10" dirty="0">
                <a:solidFill>
                  <a:srgbClr val="2D2B20"/>
                </a:solidFill>
                <a:latin typeface="Calibri"/>
                <a:cs typeface="Calibri"/>
              </a:rPr>
              <a:t>a</a:t>
            </a:r>
            <a:r>
              <a:rPr sz="2000" b="1" dirty="0">
                <a:solidFill>
                  <a:srgbClr val="2D2B20"/>
                </a:solidFill>
                <a:latin typeface="Calibri"/>
                <a:cs typeface="Calibri"/>
              </a:rPr>
              <a:t>ć</a:t>
            </a:r>
            <a:r>
              <a:rPr sz="2000" b="1" spc="5" dirty="0">
                <a:solidFill>
                  <a:srgbClr val="2D2B20"/>
                </a:solidFill>
                <a:latin typeface="Calibri"/>
                <a:cs typeface="Calibri"/>
              </a:rPr>
              <a:t> </a:t>
            </a:r>
            <a:r>
              <a:rPr sz="2000" b="1" spc="-5" dirty="0">
                <a:solidFill>
                  <a:srgbClr val="2D2B20"/>
                </a:solidFill>
                <a:latin typeface="Calibri"/>
                <a:cs typeface="Calibri"/>
              </a:rPr>
              <a:t>kil</a:t>
            </a:r>
            <a:r>
              <a:rPr sz="2000" b="1" spc="-30" dirty="0">
                <a:solidFill>
                  <a:srgbClr val="2D2B20"/>
                </a:solidFill>
                <a:latin typeface="Calibri"/>
                <a:cs typeface="Calibri"/>
              </a:rPr>
              <a:t>k</a:t>
            </a:r>
            <a:r>
              <a:rPr sz="2000" b="1" dirty="0">
                <a:solidFill>
                  <a:srgbClr val="2D2B20"/>
                </a:solidFill>
                <a:latin typeface="Calibri"/>
                <a:cs typeface="Calibri"/>
              </a:rPr>
              <a:t>a</a:t>
            </a:r>
            <a:r>
              <a:rPr sz="2000" b="1" spc="-15" dirty="0">
                <a:solidFill>
                  <a:srgbClr val="2D2B20"/>
                </a:solidFill>
                <a:latin typeface="Calibri"/>
                <a:cs typeface="Calibri"/>
              </a:rPr>
              <a:t> </a:t>
            </a:r>
            <a:r>
              <a:rPr sz="2000" b="1" dirty="0">
                <a:solidFill>
                  <a:srgbClr val="2D2B20"/>
                </a:solidFill>
                <a:latin typeface="Calibri"/>
                <a:cs typeface="Calibri"/>
              </a:rPr>
              <a:t>pom</a:t>
            </a:r>
            <a:r>
              <a:rPr sz="2000" b="1" spc="-5" dirty="0">
                <a:solidFill>
                  <a:srgbClr val="2D2B20"/>
                </a:solidFill>
                <a:latin typeface="Calibri"/>
                <a:cs typeface="Calibri"/>
              </a:rPr>
              <a:t>i</a:t>
            </a:r>
            <a:r>
              <a:rPr sz="2000" b="1" spc="-10" dirty="0">
                <a:solidFill>
                  <a:srgbClr val="2D2B20"/>
                </a:solidFill>
                <a:latin typeface="Calibri"/>
                <a:cs typeface="Calibri"/>
              </a:rPr>
              <a:t>a</a:t>
            </a:r>
            <a:r>
              <a:rPr sz="2000" b="1" spc="-30" dirty="0">
                <a:solidFill>
                  <a:srgbClr val="2D2B20"/>
                </a:solidFill>
                <a:latin typeface="Calibri"/>
                <a:cs typeface="Calibri"/>
              </a:rPr>
              <a:t>r</a:t>
            </a:r>
            <a:r>
              <a:rPr sz="2000" b="1" dirty="0">
                <a:solidFill>
                  <a:srgbClr val="2D2B20"/>
                </a:solidFill>
                <a:latin typeface="Calibri"/>
                <a:cs typeface="Calibri"/>
              </a:rPr>
              <a:t>ów u</a:t>
            </a:r>
            <a:r>
              <a:rPr sz="2000" b="1" spc="-20" dirty="0">
                <a:solidFill>
                  <a:srgbClr val="2D2B20"/>
                </a:solidFill>
                <a:latin typeface="Calibri"/>
                <a:cs typeface="Calibri"/>
              </a:rPr>
              <a:t>wz</a:t>
            </a:r>
            <a:r>
              <a:rPr sz="2000" b="1" spc="-5" dirty="0">
                <a:solidFill>
                  <a:srgbClr val="2D2B20"/>
                </a:solidFill>
                <a:latin typeface="Calibri"/>
                <a:cs typeface="Calibri"/>
              </a:rPr>
              <a:t>gl</a:t>
            </a:r>
            <a:r>
              <a:rPr sz="2000" b="1" dirty="0">
                <a:solidFill>
                  <a:srgbClr val="2D2B20"/>
                </a:solidFill>
                <a:latin typeface="Calibri"/>
                <a:cs typeface="Calibri"/>
              </a:rPr>
              <a:t>ędn</a:t>
            </a:r>
            <a:r>
              <a:rPr sz="2000" b="1" spc="-5" dirty="0">
                <a:solidFill>
                  <a:srgbClr val="2D2B20"/>
                </a:solidFill>
                <a:latin typeface="Calibri"/>
                <a:cs typeface="Calibri"/>
              </a:rPr>
              <a:t>i</a:t>
            </a:r>
            <a:r>
              <a:rPr sz="2000" b="1" spc="-10" dirty="0">
                <a:solidFill>
                  <a:srgbClr val="2D2B20"/>
                </a:solidFill>
                <a:latin typeface="Calibri"/>
                <a:cs typeface="Calibri"/>
              </a:rPr>
              <a:t>a</a:t>
            </a:r>
            <a:r>
              <a:rPr sz="2000" b="1" dirty="0">
                <a:solidFill>
                  <a:srgbClr val="2D2B20"/>
                </a:solidFill>
                <a:latin typeface="Calibri"/>
                <a:cs typeface="Calibri"/>
              </a:rPr>
              <a:t>j</a:t>
            </a:r>
            <a:r>
              <a:rPr sz="2000" b="1" spc="-10" dirty="0">
                <a:solidFill>
                  <a:srgbClr val="2D2B20"/>
                </a:solidFill>
                <a:latin typeface="Calibri"/>
                <a:cs typeface="Calibri"/>
              </a:rPr>
              <a:t>ą</a:t>
            </a:r>
            <a:r>
              <a:rPr sz="2000" b="1" dirty="0">
                <a:solidFill>
                  <a:srgbClr val="2D2B20"/>
                </a:solidFill>
                <a:latin typeface="Calibri"/>
                <a:cs typeface="Calibri"/>
              </a:rPr>
              <a:t>c</a:t>
            </a:r>
            <a:r>
              <a:rPr sz="2000" b="1" spc="-30" dirty="0">
                <a:solidFill>
                  <a:srgbClr val="2D2B20"/>
                </a:solidFill>
                <a:latin typeface="Calibri"/>
                <a:cs typeface="Calibri"/>
              </a:rPr>
              <a:t>y</a:t>
            </a:r>
            <a:r>
              <a:rPr sz="2000" b="1" dirty="0">
                <a:solidFill>
                  <a:srgbClr val="2D2B20"/>
                </a:solidFill>
                <a:latin typeface="Calibri"/>
                <a:cs typeface="Calibri"/>
              </a:rPr>
              <a:t>ch</a:t>
            </a:r>
            <a:r>
              <a:rPr sz="2000" b="1" spc="-20" dirty="0">
                <a:solidFill>
                  <a:srgbClr val="2D2B20"/>
                </a:solidFill>
                <a:latin typeface="Calibri"/>
                <a:cs typeface="Calibri"/>
              </a:rPr>
              <a:t> </a:t>
            </a:r>
            <a:r>
              <a:rPr sz="2000" b="1" spc="-40" dirty="0">
                <a:solidFill>
                  <a:srgbClr val="2D2B20"/>
                </a:solidFill>
                <a:latin typeface="Calibri"/>
                <a:cs typeface="Calibri"/>
              </a:rPr>
              <a:t>z</a:t>
            </a:r>
            <a:r>
              <a:rPr sz="2000" b="1" spc="-15" dirty="0">
                <a:solidFill>
                  <a:srgbClr val="2D2B20"/>
                </a:solidFill>
                <a:latin typeface="Calibri"/>
                <a:cs typeface="Calibri"/>
              </a:rPr>
              <a:t>e</a:t>
            </a:r>
            <a:r>
              <a:rPr sz="2000" b="1" spc="-5" dirty="0">
                <a:solidFill>
                  <a:srgbClr val="2D2B20"/>
                </a:solidFill>
                <a:latin typeface="Calibri"/>
                <a:cs typeface="Calibri"/>
              </a:rPr>
              <a:t>w</a:t>
            </a:r>
            <a:r>
              <a:rPr sz="2000" b="1" dirty="0">
                <a:solidFill>
                  <a:srgbClr val="2D2B20"/>
                </a:solidFill>
                <a:latin typeface="Calibri"/>
                <a:cs typeface="Calibri"/>
              </a:rPr>
              <a:t>n.</a:t>
            </a:r>
            <a:r>
              <a:rPr sz="2000" b="1" spc="5" dirty="0">
                <a:solidFill>
                  <a:srgbClr val="2D2B20"/>
                </a:solidFill>
                <a:latin typeface="Calibri"/>
                <a:cs typeface="Calibri"/>
              </a:rPr>
              <a:t> </a:t>
            </a:r>
            <a:r>
              <a:rPr sz="2000" b="1" dirty="0">
                <a:solidFill>
                  <a:srgbClr val="2D2B20"/>
                </a:solidFill>
                <a:latin typeface="Calibri"/>
                <a:cs typeface="Calibri"/>
              </a:rPr>
              <a:t>i</a:t>
            </a:r>
            <a:r>
              <a:rPr sz="2000" b="1" spc="-10" dirty="0">
                <a:solidFill>
                  <a:srgbClr val="2D2B20"/>
                </a:solidFill>
                <a:latin typeface="Calibri"/>
                <a:cs typeface="Calibri"/>
              </a:rPr>
              <a:t> </a:t>
            </a:r>
            <a:r>
              <a:rPr sz="2000" b="1" spc="-20" dirty="0">
                <a:solidFill>
                  <a:srgbClr val="2D2B20"/>
                </a:solidFill>
                <a:latin typeface="Calibri"/>
                <a:cs typeface="Calibri"/>
              </a:rPr>
              <a:t>w</a:t>
            </a:r>
            <a:r>
              <a:rPr sz="2000" b="1" spc="-15" dirty="0">
                <a:solidFill>
                  <a:srgbClr val="2D2B20"/>
                </a:solidFill>
                <a:latin typeface="Calibri"/>
                <a:cs typeface="Calibri"/>
              </a:rPr>
              <a:t>e</a:t>
            </a:r>
            <a:r>
              <a:rPr sz="2000" b="1" spc="-5" dirty="0">
                <a:solidFill>
                  <a:srgbClr val="2D2B20"/>
                </a:solidFill>
                <a:latin typeface="Calibri"/>
                <a:cs typeface="Calibri"/>
              </a:rPr>
              <a:t>w</a:t>
            </a:r>
            <a:r>
              <a:rPr sz="2000" b="1" spc="5" dirty="0">
                <a:solidFill>
                  <a:srgbClr val="2D2B20"/>
                </a:solidFill>
                <a:latin typeface="Calibri"/>
                <a:cs typeface="Calibri"/>
              </a:rPr>
              <a:t>n</a:t>
            </a:r>
            <a:r>
              <a:rPr sz="2000" b="1" dirty="0">
                <a:solidFill>
                  <a:srgbClr val="2D2B20"/>
                </a:solidFill>
                <a:latin typeface="Calibri"/>
                <a:cs typeface="Calibri"/>
              </a:rPr>
              <a:t>.</a:t>
            </a:r>
            <a:r>
              <a:rPr sz="2000" b="1" spc="-5" dirty="0">
                <a:solidFill>
                  <a:srgbClr val="2D2B20"/>
                </a:solidFill>
                <a:latin typeface="Calibri"/>
                <a:cs typeface="Calibri"/>
              </a:rPr>
              <a:t> (</a:t>
            </a:r>
            <a:r>
              <a:rPr sz="2000" b="1" spc="-30" dirty="0">
                <a:solidFill>
                  <a:srgbClr val="2D2B20"/>
                </a:solidFill>
                <a:latin typeface="Calibri"/>
                <a:cs typeface="Calibri"/>
              </a:rPr>
              <a:t>r</a:t>
            </a:r>
            <a:r>
              <a:rPr sz="2000" b="1" spc="-25" dirty="0">
                <a:solidFill>
                  <a:srgbClr val="2D2B20"/>
                </a:solidFill>
                <a:latin typeface="Calibri"/>
                <a:cs typeface="Calibri"/>
              </a:rPr>
              <a:t>o</a:t>
            </a:r>
            <a:r>
              <a:rPr sz="2000" b="1" spc="-5" dirty="0">
                <a:solidFill>
                  <a:srgbClr val="2D2B20"/>
                </a:solidFill>
                <a:latin typeface="Calibri"/>
                <a:cs typeface="Calibri"/>
              </a:rPr>
              <a:t>zł</a:t>
            </a:r>
            <a:r>
              <a:rPr sz="2000" b="1" dirty="0">
                <a:solidFill>
                  <a:srgbClr val="2D2B20"/>
                </a:solidFill>
                <a:latin typeface="Calibri"/>
                <a:cs typeface="Calibri"/>
              </a:rPr>
              <a:t>up</a:t>
            </a:r>
            <a:r>
              <a:rPr sz="2000" b="1" spc="-10" dirty="0">
                <a:solidFill>
                  <a:srgbClr val="2D2B20"/>
                </a:solidFill>
                <a:latin typeface="Calibri"/>
                <a:cs typeface="Calibri"/>
              </a:rPr>
              <a:t>a</a:t>
            </a:r>
            <a:r>
              <a:rPr sz="2000" b="1" dirty="0">
                <a:solidFill>
                  <a:srgbClr val="2D2B20"/>
                </a:solidFill>
                <a:latin typeface="Calibri"/>
                <a:cs typeface="Calibri"/>
              </a:rPr>
              <a:t>ć) c</a:t>
            </a:r>
            <a:r>
              <a:rPr sz="2000" b="1" spc="-40" dirty="0">
                <a:solidFill>
                  <a:srgbClr val="2D2B20"/>
                </a:solidFill>
                <a:latin typeface="Calibri"/>
                <a:cs typeface="Calibri"/>
              </a:rPr>
              <a:t>z</a:t>
            </a:r>
            <a:r>
              <a:rPr sz="2000" b="1" dirty="0">
                <a:solidFill>
                  <a:srgbClr val="2D2B20"/>
                </a:solidFill>
                <a:latin typeface="Calibri"/>
                <a:cs typeface="Calibri"/>
              </a:rPr>
              <a:t>ęść</a:t>
            </a:r>
            <a:r>
              <a:rPr sz="2000" b="1" spc="5" dirty="0">
                <a:solidFill>
                  <a:srgbClr val="2D2B20"/>
                </a:solidFill>
                <a:latin typeface="Calibri"/>
                <a:cs typeface="Calibri"/>
              </a:rPr>
              <a:t> </a:t>
            </a:r>
            <a:r>
              <a:rPr sz="2000" b="1" dirty="0">
                <a:solidFill>
                  <a:srgbClr val="2D2B20"/>
                </a:solidFill>
                <a:latin typeface="Calibri"/>
                <a:cs typeface="Calibri"/>
              </a:rPr>
              <a:t>p</a:t>
            </a:r>
            <a:r>
              <a:rPr sz="2000" b="1" spc="-10" dirty="0">
                <a:solidFill>
                  <a:srgbClr val="2D2B20"/>
                </a:solidFill>
                <a:latin typeface="Calibri"/>
                <a:cs typeface="Calibri"/>
              </a:rPr>
              <a:t>a</a:t>
            </a:r>
            <a:r>
              <a:rPr sz="2000" b="1" spc="-5" dirty="0">
                <a:solidFill>
                  <a:srgbClr val="2D2B20"/>
                </a:solidFill>
                <a:latin typeface="Calibri"/>
                <a:cs typeface="Calibri"/>
              </a:rPr>
              <a:t>r</a:t>
            </a:r>
            <a:r>
              <a:rPr sz="2000" b="1" dirty="0">
                <a:solidFill>
                  <a:srgbClr val="2D2B20"/>
                </a:solidFill>
                <a:latin typeface="Calibri"/>
                <a:cs typeface="Calibri"/>
              </a:rPr>
              <a:t>u</a:t>
            </a:r>
            <a:r>
              <a:rPr sz="2000" b="1" spc="-5" dirty="0">
                <a:solidFill>
                  <a:srgbClr val="2D2B20"/>
                </a:solidFill>
                <a:latin typeface="Calibri"/>
                <a:cs typeface="Calibri"/>
              </a:rPr>
              <a:t> </a:t>
            </a:r>
            <a:r>
              <a:rPr sz="2000" b="1" spc="-10" dirty="0">
                <a:solidFill>
                  <a:srgbClr val="2D2B20"/>
                </a:solidFill>
                <a:latin typeface="Calibri"/>
                <a:cs typeface="Calibri"/>
              </a:rPr>
              <a:t>s</a:t>
            </a:r>
            <a:r>
              <a:rPr sz="2000" b="1" spc="-5" dirty="0">
                <a:solidFill>
                  <a:srgbClr val="2D2B20"/>
                </a:solidFill>
                <a:latin typeface="Calibri"/>
                <a:cs typeface="Calibri"/>
              </a:rPr>
              <a:t>z</a:t>
            </a:r>
            <a:r>
              <a:rPr sz="2000" b="1" dirty="0">
                <a:solidFill>
                  <a:srgbClr val="2D2B20"/>
                </a:solidFill>
                <a:latin typeface="Calibri"/>
                <a:cs typeface="Calibri"/>
              </a:rPr>
              <a:t>tuk</a:t>
            </a:r>
            <a:r>
              <a:rPr sz="2000" b="1" spc="-10" dirty="0">
                <a:solidFill>
                  <a:srgbClr val="2D2B20"/>
                </a:solidFill>
                <a:latin typeface="Calibri"/>
                <a:cs typeface="Calibri"/>
              </a:rPr>
              <a:t> </a:t>
            </a:r>
            <a:r>
              <a:rPr sz="2000" b="1" dirty="0">
                <a:solidFill>
                  <a:srgbClr val="2D2B20"/>
                </a:solidFill>
                <a:latin typeface="Calibri"/>
                <a:cs typeface="Calibri"/>
              </a:rPr>
              <a:t>p</a:t>
            </a:r>
            <a:r>
              <a:rPr sz="2000" b="1" spc="-5" dirty="0">
                <a:solidFill>
                  <a:srgbClr val="2D2B20"/>
                </a:solidFill>
                <a:latin typeface="Calibri"/>
                <a:cs typeface="Calibri"/>
              </a:rPr>
              <a:t>r</a:t>
            </a:r>
            <a:r>
              <a:rPr sz="2000" b="1" spc="-40" dirty="0">
                <a:solidFill>
                  <a:srgbClr val="2D2B20"/>
                </a:solidFill>
                <a:latin typeface="Calibri"/>
                <a:cs typeface="Calibri"/>
              </a:rPr>
              <a:t>z</a:t>
            </a:r>
            <a:r>
              <a:rPr sz="2000" b="1" spc="-25" dirty="0">
                <a:solidFill>
                  <a:srgbClr val="2D2B20"/>
                </a:solidFill>
                <a:latin typeface="Calibri"/>
                <a:cs typeface="Calibri"/>
              </a:rPr>
              <a:t>e</a:t>
            </a:r>
            <a:r>
              <a:rPr sz="2000" b="1" spc="-5" dirty="0">
                <a:solidFill>
                  <a:srgbClr val="2D2B20"/>
                </a:solidFill>
                <a:latin typeface="Calibri"/>
                <a:cs typeface="Calibri"/>
              </a:rPr>
              <a:t>z</a:t>
            </a:r>
            <a:r>
              <a:rPr sz="2000" b="1" dirty="0">
                <a:solidFill>
                  <a:srgbClr val="2D2B20"/>
                </a:solidFill>
                <a:latin typeface="Calibri"/>
                <a:cs typeface="Calibri"/>
              </a:rPr>
              <a:t>n</a:t>
            </a:r>
            <a:r>
              <a:rPr sz="2000" b="1" spc="-10" dirty="0">
                <a:solidFill>
                  <a:srgbClr val="2D2B20"/>
                </a:solidFill>
                <a:latin typeface="Calibri"/>
                <a:cs typeface="Calibri"/>
              </a:rPr>
              <a:t>a</a:t>
            </a:r>
            <a:r>
              <a:rPr sz="2000" b="1" dirty="0">
                <a:solidFill>
                  <a:srgbClr val="2D2B20"/>
                </a:solidFill>
                <a:latin typeface="Calibri"/>
                <a:cs typeface="Calibri"/>
              </a:rPr>
              <a:t>c</a:t>
            </a:r>
            <a:r>
              <a:rPr sz="2000" b="1" spc="-40" dirty="0">
                <a:solidFill>
                  <a:srgbClr val="2D2B20"/>
                </a:solidFill>
                <a:latin typeface="Calibri"/>
                <a:cs typeface="Calibri"/>
              </a:rPr>
              <a:t>z</a:t>
            </a:r>
            <a:r>
              <a:rPr sz="2000" b="1" dirty="0">
                <a:solidFill>
                  <a:srgbClr val="2D2B20"/>
                </a:solidFill>
                <a:latin typeface="Calibri"/>
                <a:cs typeface="Calibri"/>
              </a:rPr>
              <a:t>one</a:t>
            </a:r>
            <a:r>
              <a:rPr sz="2000" b="1" spc="-30" dirty="0">
                <a:solidFill>
                  <a:srgbClr val="2D2B20"/>
                </a:solidFill>
                <a:latin typeface="Calibri"/>
                <a:cs typeface="Calibri"/>
              </a:rPr>
              <a:t>g</a:t>
            </a:r>
            <a:r>
              <a:rPr sz="2000" b="1" dirty="0">
                <a:solidFill>
                  <a:srgbClr val="2D2B20"/>
                </a:solidFill>
                <a:latin typeface="Calibri"/>
                <a:cs typeface="Calibri"/>
              </a:rPr>
              <a:t>o</a:t>
            </a:r>
            <a:r>
              <a:rPr sz="2000" b="1" spc="15" dirty="0">
                <a:solidFill>
                  <a:srgbClr val="2D2B20"/>
                </a:solidFill>
                <a:latin typeface="Calibri"/>
                <a:cs typeface="Calibri"/>
              </a:rPr>
              <a:t> </a:t>
            </a:r>
            <a:r>
              <a:rPr sz="2000" b="1" dirty="0">
                <a:solidFill>
                  <a:srgbClr val="2D2B20"/>
                </a:solidFill>
                <a:latin typeface="Calibri"/>
                <a:cs typeface="Calibri"/>
              </a:rPr>
              <a:t>do</a:t>
            </a:r>
            <a:r>
              <a:rPr sz="2000" b="1" spc="-10" dirty="0">
                <a:solidFill>
                  <a:srgbClr val="2D2B20"/>
                </a:solidFill>
                <a:latin typeface="Calibri"/>
                <a:cs typeface="Calibri"/>
              </a:rPr>
              <a:t> </a:t>
            </a:r>
            <a:r>
              <a:rPr sz="2000" b="1" dirty="0">
                <a:solidFill>
                  <a:srgbClr val="2D2B20"/>
                </a:solidFill>
                <a:latin typeface="Calibri"/>
                <a:cs typeface="Calibri"/>
              </a:rPr>
              <a:t>sp</a:t>
            </a:r>
            <a:r>
              <a:rPr sz="2000" b="1" spc="-10" dirty="0">
                <a:solidFill>
                  <a:srgbClr val="2D2B20"/>
                </a:solidFill>
                <a:latin typeface="Calibri"/>
                <a:cs typeface="Calibri"/>
              </a:rPr>
              <a:t>a</a:t>
            </a:r>
            <a:r>
              <a:rPr sz="2000" b="1" spc="-5" dirty="0">
                <a:solidFill>
                  <a:srgbClr val="2D2B20"/>
                </a:solidFill>
                <a:latin typeface="Calibri"/>
                <a:cs typeface="Calibri"/>
              </a:rPr>
              <a:t>l</a:t>
            </a:r>
            <a:r>
              <a:rPr sz="2000" b="1" spc="-10" dirty="0">
                <a:solidFill>
                  <a:srgbClr val="2D2B20"/>
                </a:solidFill>
                <a:latin typeface="Calibri"/>
                <a:cs typeface="Calibri"/>
              </a:rPr>
              <a:t>a</a:t>
            </a:r>
            <a:r>
              <a:rPr sz="2000" b="1" dirty="0">
                <a:solidFill>
                  <a:srgbClr val="2D2B20"/>
                </a:solidFill>
                <a:latin typeface="Calibri"/>
                <a:cs typeface="Calibri"/>
              </a:rPr>
              <a:t>n</a:t>
            </a:r>
            <a:r>
              <a:rPr sz="2000" b="1" spc="-5" dirty="0">
                <a:solidFill>
                  <a:srgbClr val="2D2B20"/>
                </a:solidFill>
                <a:latin typeface="Calibri"/>
                <a:cs typeface="Calibri"/>
              </a:rPr>
              <a:t>i</a:t>
            </a:r>
            <a:r>
              <a:rPr sz="2000" b="1" dirty="0">
                <a:solidFill>
                  <a:srgbClr val="2D2B20"/>
                </a:solidFill>
                <a:latin typeface="Calibri"/>
                <a:cs typeface="Calibri"/>
              </a:rPr>
              <a:t>a d</a:t>
            </a:r>
            <a:r>
              <a:rPr sz="2000" b="1" spc="-30" dirty="0">
                <a:solidFill>
                  <a:srgbClr val="2D2B20"/>
                </a:solidFill>
                <a:latin typeface="Calibri"/>
                <a:cs typeface="Calibri"/>
              </a:rPr>
              <a:t>r</a:t>
            </a:r>
            <a:r>
              <a:rPr sz="2000" b="1" spc="-15" dirty="0">
                <a:solidFill>
                  <a:srgbClr val="2D2B20"/>
                </a:solidFill>
                <a:latin typeface="Calibri"/>
                <a:cs typeface="Calibri"/>
              </a:rPr>
              <a:t>e</a:t>
            </a:r>
            <a:r>
              <a:rPr sz="2000" b="1" spc="-10" dirty="0">
                <a:solidFill>
                  <a:srgbClr val="2D2B20"/>
                </a:solidFill>
                <a:latin typeface="Calibri"/>
                <a:cs typeface="Calibri"/>
              </a:rPr>
              <a:t>w</a:t>
            </a:r>
            <a:r>
              <a:rPr sz="2000" b="1" dirty="0">
                <a:solidFill>
                  <a:srgbClr val="2D2B20"/>
                </a:solidFill>
                <a:latin typeface="Calibri"/>
                <a:cs typeface="Calibri"/>
              </a:rPr>
              <a:t>na</a:t>
            </a:r>
            <a:endParaRPr sz="2000" dirty="0">
              <a:latin typeface="Calibri"/>
              <a:cs typeface="Calibri"/>
            </a:endParaRPr>
          </a:p>
          <a:p>
            <a:pPr marL="469900" marR="201295" indent="-457200">
              <a:lnSpc>
                <a:spcPct val="100000"/>
              </a:lnSpc>
              <a:spcBef>
                <a:spcPts val="595"/>
              </a:spcBef>
              <a:buClr>
                <a:srgbClr val="2D2B20"/>
              </a:buClr>
              <a:buFont typeface="Calibri"/>
              <a:buAutoNum type="arabicPeriod" startAt="3"/>
              <a:tabLst>
                <a:tab pos="469900" algn="l"/>
              </a:tabLst>
            </a:pPr>
            <a:r>
              <a:rPr sz="2000" b="1" spc="-40" dirty="0">
                <a:solidFill>
                  <a:srgbClr val="2D2B20"/>
                </a:solidFill>
                <a:latin typeface="Calibri"/>
                <a:cs typeface="Calibri"/>
              </a:rPr>
              <a:t>W</a:t>
            </a:r>
            <a:r>
              <a:rPr sz="2000" b="1" spc="-5" dirty="0">
                <a:solidFill>
                  <a:srgbClr val="2D2B20"/>
                </a:solidFill>
                <a:latin typeface="Calibri"/>
                <a:cs typeface="Calibri"/>
              </a:rPr>
              <a:t>y</a:t>
            </a:r>
            <a:r>
              <a:rPr sz="2000" b="1" dirty="0">
                <a:solidFill>
                  <a:srgbClr val="2D2B20"/>
                </a:solidFill>
                <a:latin typeface="Calibri"/>
                <a:cs typeface="Calibri"/>
              </a:rPr>
              <a:t>n</a:t>
            </a:r>
            <a:r>
              <a:rPr sz="2000" b="1" spc="-5" dirty="0">
                <a:solidFill>
                  <a:srgbClr val="2D2B20"/>
                </a:solidFill>
                <a:latin typeface="Calibri"/>
                <a:cs typeface="Calibri"/>
              </a:rPr>
              <a:t>i</a:t>
            </a:r>
            <a:r>
              <a:rPr sz="2000" b="1" dirty="0">
                <a:solidFill>
                  <a:srgbClr val="2D2B20"/>
                </a:solidFill>
                <a:latin typeface="Calibri"/>
                <a:cs typeface="Calibri"/>
              </a:rPr>
              <a:t>k</a:t>
            </a:r>
            <a:r>
              <a:rPr sz="2000" b="1" spc="-10" dirty="0">
                <a:solidFill>
                  <a:srgbClr val="2D2B20"/>
                </a:solidFill>
                <a:latin typeface="Calibri"/>
                <a:cs typeface="Calibri"/>
              </a:rPr>
              <a:t> </a:t>
            </a:r>
            <a:r>
              <a:rPr sz="2000" b="1" spc="-65" dirty="0">
                <a:solidFill>
                  <a:srgbClr val="2D2B20"/>
                </a:solidFill>
                <a:latin typeface="Calibri"/>
                <a:cs typeface="Calibri"/>
              </a:rPr>
              <a:t>k</a:t>
            </a:r>
            <a:r>
              <a:rPr sz="2000" b="1" dirty="0">
                <a:solidFill>
                  <a:srgbClr val="2D2B20"/>
                </a:solidFill>
                <a:latin typeface="Calibri"/>
                <a:cs typeface="Calibri"/>
              </a:rPr>
              <a:t>oń</a:t>
            </a:r>
            <a:r>
              <a:rPr sz="2000" b="1" spc="-10" dirty="0">
                <a:solidFill>
                  <a:srgbClr val="2D2B20"/>
                </a:solidFill>
                <a:latin typeface="Calibri"/>
                <a:cs typeface="Calibri"/>
              </a:rPr>
              <a:t>c</a:t>
            </a:r>
            <a:r>
              <a:rPr sz="2000" b="1" dirty="0">
                <a:solidFill>
                  <a:srgbClr val="2D2B20"/>
                </a:solidFill>
                <a:latin typeface="Calibri"/>
                <a:cs typeface="Calibri"/>
              </a:rPr>
              <a:t>o</a:t>
            </a:r>
            <a:r>
              <a:rPr sz="2000" b="1" spc="5" dirty="0">
                <a:solidFill>
                  <a:srgbClr val="2D2B20"/>
                </a:solidFill>
                <a:latin typeface="Calibri"/>
                <a:cs typeface="Calibri"/>
              </a:rPr>
              <a:t>w</a:t>
            </a:r>
            <a:r>
              <a:rPr sz="2000" b="1" dirty="0">
                <a:solidFill>
                  <a:srgbClr val="2D2B20"/>
                </a:solidFill>
                <a:latin typeface="Calibri"/>
                <a:cs typeface="Calibri"/>
              </a:rPr>
              <a:t>y</a:t>
            </a:r>
            <a:r>
              <a:rPr sz="2000" b="1" spc="-10" dirty="0">
                <a:solidFill>
                  <a:srgbClr val="2D2B20"/>
                </a:solidFill>
                <a:latin typeface="Calibri"/>
                <a:cs typeface="Calibri"/>
              </a:rPr>
              <a:t> </a:t>
            </a:r>
            <a:r>
              <a:rPr sz="2000" b="1" spc="-30" dirty="0">
                <a:solidFill>
                  <a:srgbClr val="2D2B20"/>
                </a:solidFill>
                <a:latin typeface="Calibri"/>
                <a:cs typeface="Calibri"/>
              </a:rPr>
              <a:t>z</a:t>
            </a:r>
            <a:r>
              <a:rPr sz="2000" b="1" spc="-20" dirty="0">
                <a:solidFill>
                  <a:srgbClr val="2D2B20"/>
                </a:solidFill>
                <a:latin typeface="Calibri"/>
                <a:cs typeface="Calibri"/>
              </a:rPr>
              <a:t>a</a:t>
            </a:r>
            <a:r>
              <a:rPr sz="2000" b="1" spc="-30" dirty="0">
                <a:solidFill>
                  <a:srgbClr val="2D2B20"/>
                </a:solidFill>
                <a:latin typeface="Calibri"/>
                <a:cs typeface="Calibri"/>
              </a:rPr>
              <a:t>w</a:t>
            </a:r>
            <a:r>
              <a:rPr sz="2000" b="1" spc="-10" dirty="0">
                <a:solidFill>
                  <a:srgbClr val="2D2B20"/>
                </a:solidFill>
                <a:latin typeface="Calibri"/>
                <a:cs typeface="Calibri"/>
              </a:rPr>
              <a:t>a</a:t>
            </a:r>
            <a:r>
              <a:rPr sz="2000" b="1" spc="-5" dirty="0">
                <a:solidFill>
                  <a:srgbClr val="2D2B20"/>
                </a:solidFill>
                <a:latin typeface="Calibri"/>
                <a:cs typeface="Calibri"/>
              </a:rPr>
              <a:t>r</a:t>
            </a:r>
            <a:r>
              <a:rPr sz="2000" b="1" spc="-25" dirty="0">
                <a:solidFill>
                  <a:srgbClr val="2D2B20"/>
                </a:solidFill>
                <a:latin typeface="Calibri"/>
                <a:cs typeface="Calibri"/>
              </a:rPr>
              <a:t>t</a:t>
            </a:r>
            <a:r>
              <a:rPr sz="2000" b="1" dirty="0">
                <a:solidFill>
                  <a:srgbClr val="2D2B20"/>
                </a:solidFill>
                <a:latin typeface="Calibri"/>
                <a:cs typeface="Calibri"/>
              </a:rPr>
              <a:t>ości</a:t>
            </a:r>
            <a:r>
              <a:rPr sz="2000" b="1" spc="-10" dirty="0">
                <a:solidFill>
                  <a:srgbClr val="2D2B20"/>
                </a:solidFill>
                <a:latin typeface="Calibri"/>
                <a:cs typeface="Calibri"/>
              </a:rPr>
              <a:t> </a:t>
            </a:r>
            <a:r>
              <a:rPr sz="2000" b="1" spc="-5" dirty="0">
                <a:solidFill>
                  <a:srgbClr val="2D2B20"/>
                </a:solidFill>
                <a:latin typeface="Calibri"/>
                <a:cs typeface="Calibri"/>
              </a:rPr>
              <a:t>wil</a:t>
            </a:r>
            <a:r>
              <a:rPr sz="2000" b="1" spc="-30" dirty="0">
                <a:solidFill>
                  <a:srgbClr val="2D2B20"/>
                </a:solidFill>
                <a:latin typeface="Calibri"/>
                <a:cs typeface="Calibri"/>
              </a:rPr>
              <a:t>g</a:t>
            </a:r>
            <a:r>
              <a:rPr sz="2000" b="1" dirty="0">
                <a:solidFill>
                  <a:srgbClr val="2D2B20"/>
                </a:solidFill>
                <a:latin typeface="Calibri"/>
                <a:cs typeface="Calibri"/>
              </a:rPr>
              <a:t>oci</a:t>
            </a:r>
            <a:r>
              <a:rPr sz="2000" b="1" spc="-25" dirty="0">
                <a:solidFill>
                  <a:srgbClr val="2D2B20"/>
                </a:solidFill>
                <a:latin typeface="Calibri"/>
                <a:cs typeface="Calibri"/>
              </a:rPr>
              <a:t> </a:t>
            </a:r>
            <a:r>
              <a:rPr sz="2000" b="1" dirty="0">
                <a:solidFill>
                  <a:srgbClr val="2D2B20"/>
                </a:solidFill>
                <a:latin typeface="Calibri"/>
                <a:cs typeface="Calibri"/>
              </a:rPr>
              <a:t>d</a:t>
            </a:r>
            <a:r>
              <a:rPr sz="2000" b="1" spc="-30" dirty="0">
                <a:solidFill>
                  <a:srgbClr val="2D2B20"/>
                </a:solidFill>
                <a:latin typeface="Calibri"/>
                <a:cs typeface="Calibri"/>
              </a:rPr>
              <a:t>r</a:t>
            </a:r>
            <a:r>
              <a:rPr sz="2000" b="1" spc="-15" dirty="0">
                <a:solidFill>
                  <a:srgbClr val="2D2B20"/>
                </a:solidFill>
                <a:latin typeface="Calibri"/>
                <a:cs typeface="Calibri"/>
              </a:rPr>
              <a:t>e</a:t>
            </a:r>
            <a:r>
              <a:rPr sz="2000" b="1" spc="-5" dirty="0">
                <a:solidFill>
                  <a:srgbClr val="2D2B20"/>
                </a:solidFill>
                <a:latin typeface="Calibri"/>
                <a:cs typeface="Calibri"/>
              </a:rPr>
              <a:t>w</a:t>
            </a:r>
            <a:r>
              <a:rPr sz="2000" b="1" dirty="0">
                <a:solidFill>
                  <a:srgbClr val="2D2B20"/>
                </a:solidFill>
                <a:latin typeface="Calibri"/>
                <a:cs typeface="Calibri"/>
              </a:rPr>
              <a:t>na op</a:t>
            </a:r>
            <a:r>
              <a:rPr sz="2000" b="1" spc="-10" dirty="0">
                <a:solidFill>
                  <a:srgbClr val="2D2B20"/>
                </a:solidFill>
                <a:latin typeface="Calibri"/>
                <a:cs typeface="Calibri"/>
              </a:rPr>
              <a:t>a</a:t>
            </a:r>
            <a:r>
              <a:rPr sz="2000" b="1" spc="-5" dirty="0">
                <a:solidFill>
                  <a:srgbClr val="2D2B20"/>
                </a:solidFill>
                <a:latin typeface="Calibri"/>
                <a:cs typeface="Calibri"/>
              </a:rPr>
              <a:t>ł</a:t>
            </a:r>
            <a:r>
              <a:rPr sz="2000" b="1" dirty="0">
                <a:solidFill>
                  <a:srgbClr val="2D2B20"/>
                </a:solidFill>
                <a:latin typeface="Calibri"/>
                <a:cs typeface="Calibri"/>
              </a:rPr>
              <a:t>o</a:t>
            </a:r>
            <a:r>
              <a:rPr sz="2000" b="1" spc="-20" dirty="0">
                <a:solidFill>
                  <a:srgbClr val="2D2B20"/>
                </a:solidFill>
                <a:latin typeface="Calibri"/>
                <a:cs typeface="Calibri"/>
              </a:rPr>
              <a:t>w</a:t>
            </a:r>
            <a:r>
              <a:rPr sz="2000" b="1" dirty="0">
                <a:solidFill>
                  <a:srgbClr val="2D2B20"/>
                </a:solidFill>
                <a:latin typeface="Calibri"/>
                <a:cs typeface="Calibri"/>
              </a:rPr>
              <a:t>e</a:t>
            </a:r>
            <a:r>
              <a:rPr sz="2000" b="1" spc="-30" dirty="0">
                <a:solidFill>
                  <a:srgbClr val="2D2B20"/>
                </a:solidFill>
                <a:latin typeface="Calibri"/>
                <a:cs typeface="Calibri"/>
              </a:rPr>
              <a:t>g</a:t>
            </a:r>
            <a:r>
              <a:rPr sz="2000" b="1" dirty="0">
                <a:solidFill>
                  <a:srgbClr val="2D2B20"/>
                </a:solidFill>
                <a:latin typeface="Calibri"/>
                <a:cs typeface="Calibri"/>
              </a:rPr>
              <a:t>o</a:t>
            </a:r>
            <a:r>
              <a:rPr sz="2000" b="1" spc="-20" dirty="0">
                <a:solidFill>
                  <a:srgbClr val="2D2B20"/>
                </a:solidFill>
                <a:latin typeface="Calibri"/>
                <a:cs typeface="Calibri"/>
              </a:rPr>
              <a:t> </a:t>
            </a:r>
            <a:r>
              <a:rPr sz="2000" b="1" spc="-25" dirty="0">
                <a:solidFill>
                  <a:srgbClr val="2D2B20"/>
                </a:solidFill>
                <a:latin typeface="Calibri"/>
                <a:cs typeface="Calibri"/>
              </a:rPr>
              <a:t>t</a:t>
            </a:r>
            <a:r>
              <a:rPr sz="2000" b="1" dirty="0">
                <a:solidFill>
                  <a:srgbClr val="2D2B20"/>
                </a:solidFill>
                <a:latin typeface="Calibri"/>
                <a:cs typeface="Calibri"/>
              </a:rPr>
              <a:t>o</a:t>
            </a:r>
            <a:r>
              <a:rPr sz="2000" b="1" spc="-10" dirty="0">
                <a:solidFill>
                  <a:srgbClr val="2D2B20"/>
                </a:solidFill>
                <a:latin typeface="Calibri"/>
                <a:cs typeface="Calibri"/>
              </a:rPr>
              <a:t> </a:t>
            </a:r>
            <a:r>
              <a:rPr sz="2000" b="1" dirty="0">
                <a:solidFill>
                  <a:srgbClr val="2D2B20"/>
                </a:solidFill>
                <a:latin typeface="Calibri"/>
                <a:cs typeface="Calibri"/>
              </a:rPr>
              <a:t>ś</a:t>
            </a:r>
            <a:r>
              <a:rPr sz="2000" b="1" spc="-30" dirty="0">
                <a:solidFill>
                  <a:srgbClr val="2D2B20"/>
                </a:solidFill>
                <a:latin typeface="Calibri"/>
                <a:cs typeface="Calibri"/>
              </a:rPr>
              <a:t>r</a:t>
            </a:r>
            <a:r>
              <a:rPr sz="2000" b="1" dirty="0">
                <a:solidFill>
                  <a:srgbClr val="2D2B20"/>
                </a:solidFill>
                <a:latin typeface="Calibri"/>
                <a:cs typeface="Calibri"/>
              </a:rPr>
              <a:t>edn</a:t>
            </a:r>
            <a:r>
              <a:rPr sz="2000" b="1" spc="-5" dirty="0">
                <a:solidFill>
                  <a:srgbClr val="2D2B20"/>
                </a:solidFill>
                <a:latin typeface="Calibri"/>
                <a:cs typeface="Calibri"/>
              </a:rPr>
              <a:t>i</a:t>
            </a:r>
            <a:r>
              <a:rPr sz="2000" b="1" dirty="0">
                <a:solidFill>
                  <a:srgbClr val="2D2B20"/>
                </a:solidFill>
                <a:latin typeface="Calibri"/>
                <a:cs typeface="Calibri"/>
              </a:rPr>
              <a:t>a</a:t>
            </a:r>
            <a:endParaRPr sz="2000" dirty="0">
              <a:latin typeface="Calibri"/>
              <a:cs typeface="Calibri"/>
            </a:endParaRPr>
          </a:p>
          <a:p>
            <a:pPr marL="469900">
              <a:lnSpc>
                <a:spcPct val="100000"/>
              </a:lnSpc>
            </a:pPr>
            <a:r>
              <a:rPr sz="2000" b="1" dirty="0">
                <a:solidFill>
                  <a:srgbClr val="2D2B20"/>
                </a:solidFill>
                <a:latin typeface="Calibri"/>
                <a:cs typeface="Calibri"/>
              </a:rPr>
              <a:t>z</a:t>
            </a:r>
            <a:r>
              <a:rPr sz="2000" b="1" spc="-5" dirty="0">
                <a:solidFill>
                  <a:srgbClr val="2D2B20"/>
                </a:solidFill>
                <a:latin typeface="Calibri"/>
                <a:cs typeface="Calibri"/>
              </a:rPr>
              <a:t> </a:t>
            </a:r>
            <a:r>
              <a:rPr sz="2000" b="1" dirty="0">
                <a:solidFill>
                  <a:srgbClr val="2D2B20"/>
                </a:solidFill>
                <a:latin typeface="Calibri"/>
                <a:cs typeface="Calibri"/>
              </a:rPr>
              <a:t>p</a:t>
            </a:r>
            <a:r>
              <a:rPr sz="2000" b="1" spc="-5" dirty="0">
                <a:solidFill>
                  <a:srgbClr val="2D2B20"/>
                </a:solidFill>
                <a:latin typeface="Calibri"/>
                <a:cs typeface="Calibri"/>
              </a:rPr>
              <a:t>r</a:t>
            </a:r>
            <a:r>
              <a:rPr sz="2000" b="1" spc="-45" dirty="0">
                <a:solidFill>
                  <a:srgbClr val="2D2B20"/>
                </a:solidFill>
                <a:latin typeface="Calibri"/>
                <a:cs typeface="Calibri"/>
              </a:rPr>
              <a:t>z</a:t>
            </a:r>
            <a:r>
              <a:rPr sz="2000" b="1" spc="-5" dirty="0">
                <a:solidFill>
                  <a:srgbClr val="2D2B20"/>
                </a:solidFill>
                <a:latin typeface="Calibri"/>
                <a:cs typeface="Calibri"/>
              </a:rPr>
              <a:t>e</a:t>
            </a:r>
            <a:r>
              <a:rPr sz="2000" b="1" dirty="0">
                <a:solidFill>
                  <a:srgbClr val="2D2B20"/>
                </a:solidFill>
                <a:latin typeface="Calibri"/>
                <a:cs typeface="Calibri"/>
              </a:rPr>
              <a:t>p</a:t>
            </a:r>
            <a:r>
              <a:rPr sz="2000" b="1" spc="-30" dirty="0">
                <a:solidFill>
                  <a:srgbClr val="2D2B20"/>
                </a:solidFill>
                <a:latin typeface="Calibri"/>
                <a:cs typeface="Calibri"/>
              </a:rPr>
              <a:t>r</a:t>
            </a:r>
            <a:r>
              <a:rPr sz="2000" b="1" dirty="0">
                <a:solidFill>
                  <a:srgbClr val="2D2B20"/>
                </a:solidFill>
                <a:latin typeface="Calibri"/>
                <a:cs typeface="Calibri"/>
              </a:rPr>
              <a:t>o</a:t>
            </a:r>
            <a:r>
              <a:rPr sz="2000" b="1" spc="-30" dirty="0">
                <a:solidFill>
                  <a:srgbClr val="2D2B20"/>
                </a:solidFill>
                <a:latin typeface="Calibri"/>
                <a:cs typeface="Calibri"/>
              </a:rPr>
              <a:t>w</a:t>
            </a:r>
            <a:r>
              <a:rPr sz="2000" b="1" spc="-10" dirty="0">
                <a:solidFill>
                  <a:srgbClr val="2D2B20"/>
                </a:solidFill>
                <a:latin typeface="Calibri"/>
                <a:cs typeface="Calibri"/>
              </a:rPr>
              <a:t>a</a:t>
            </a:r>
            <a:r>
              <a:rPr sz="2000" b="1" dirty="0">
                <a:solidFill>
                  <a:srgbClr val="2D2B20"/>
                </a:solidFill>
                <a:latin typeface="Calibri"/>
                <a:cs typeface="Calibri"/>
              </a:rPr>
              <a:t>d</a:t>
            </a:r>
            <a:r>
              <a:rPr sz="2000" b="1" spc="-45" dirty="0">
                <a:solidFill>
                  <a:srgbClr val="2D2B20"/>
                </a:solidFill>
                <a:latin typeface="Calibri"/>
                <a:cs typeface="Calibri"/>
              </a:rPr>
              <a:t>z</a:t>
            </a:r>
            <a:r>
              <a:rPr sz="2000" b="1" dirty="0">
                <a:solidFill>
                  <a:srgbClr val="2D2B20"/>
                </a:solidFill>
                <a:latin typeface="Calibri"/>
                <a:cs typeface="Calibri"/>
              </a:rPr>
              <a:t>o</a:t>
            </a:r>
            <a:r>
              <a:rPr sz="2000" b="1" spc="-35" dirty="0">
                <a:solidFill>
                  <a:srgbClr val="2D2B20"/>
                </a:solidFill>
                <a:latin typeface="Calibri"/>
                <a:cs typeface="Calibri"/>
              </a:rPr>
              <a:t>n</a:t>
            </a:r>
            <a:r>
              <a:rPr sz="2000" b="1" spc="-30" dirty="0">
                <a:solidFill>
                  <a:srgbClr val="2D2B20"/>
                </a:solidFill>
                <a:latin typeface="Calibri"/>
                <a:cs typeface="Calibri"/>
              </a:rPr>
              <a:t>y</a:t>
            </a:r>
            <a:r>
              <a:rPr sz="2000" b="1" dirty="0">
                <a:solidFill>
                  <a:srgbClr val="2D2B20"/>
                </a:solidFill>
                <a:latin typeface="Calibri"/>
                <a:cs typeface="Calibri"/>
              </a:rPr>
              <a:t>ch</a:t>
            </a:r>
            <a:r>
              <a:rPr sz="2000" b="1" spc="-5" dirty="0">
                <a:solidFill>
                  <a:srgbClr val="2D2B20"/>
                </a:solidFill>
                <a:latin typeface="Calibri"/>
                <a:cs typeface="Calibri"/>
              </a:rPr>
              <a:t> </a:t>
            </a:r>
            <a:r>
              <a:rPr sz="2000" b="1" dirty="0">
                <a:solidFill>
                  <a:srgbClr val="2D2B20"/>
                </a:solidFill>
                <a:latin typeface="Calibri"/>
                <a:cs typeface="Calibri"/>
              </a:rPr>
              <a:t>pom</a:t>
            </a:r>
            <a:r>
              <a:rPr sz="2000" b="1" spc="-5" dirty="0">
                <a:solidFill>
                  <a:srgbClr val="2D2B20"/>
                </a:solidFill>
                <a:latin typeface="Calibri"/>
                <a:cs typeface="Calibri"/>
              </a:rPr>
              <a:t>i</a:t>
            </a:r>
            <a:r>
              <a:rPr sz="2000" b="1" spc="-10" dirty="0">
                <a:solidFill>
                  <a:srgbClr val="2D2B20"/>
                </a:solidFill>
                <a:latin typeface="Calibri"/>
                <a:cs typeface="Calibri"/>
              </a:rPr>
              <a:t>a</a:t>
            </a:r>
            <a:r>
              <a:rPr sz="2000" b="1" spc="-30" dirty="0">
                <a:solidFill>
                  <a:srgbClr val="2D2B20"/>
                </a:solidFill>
                <a:latin typeface="Calibri"/>
                <a:cs typeface="Calibri"/>
              </a:rPr>
              <a:t>r</a:t>
            </a:r>
            <a:r>
              <a:rPr sz="2000" b="1" dirty="0">
                <a:solidFill>
                  <a:srgbClr val="2D2B20"/>
                </a:solidFill>
                <a:latin typeface="Calibri"/>
                <a:cs typeface="Calibri"/>
              </a:rPr>
              <a:t>ów</a:t>
            </a:r>
            <a:endParaRPr sz="2000" dirty="0">
              <a:latin typeface="Calibri"/>
              <a:cs typeface="Calibri"/>
            </a:endParaRPr>
          </a:p>
          <a:p>
            <a:pPr marL="469900" marR="107950" indent="-457200">
              <a:lnSpc>
                <a:spcPct val="100000"/>
              </a:lnSpc>
              <a:spcBef>
                <a:spcPts val="595"/>
              </a:spcBef>
              <a:buClr>
                <a:srgbClr val="2D2B20"/>
              </a:buClr>
              <a:buFont typeface="Calibri"/>
              <a:buAutoNum type="arabicPeriod" startAt="5"/>
              <a:tabLst>
                <a:tab pos="469900" algn="l"/>
              </a:tabLst>
            </a:pPr>
            <a:r>
              <a:rPr sz="2000" b="1" dirty="0">
                <a:solidFill>
                  <a:srgbClr val="2D2B20"/>
                </a:solidFill>
                <a:latin typeface="Calibri"/>
                <a:cs typeface="Calibri"/>
              </a:rPr>
              <a:t>P</a:t>
            </a:r>
            <a:r>
              <a:rPr sz="2000" b="1" spc="-5" dirty="0">
                <a:solidFill>
                  <a:srgbClr val="2D2B20"/>
                </a:solidFill>
                <a:latin typeface="Calibri"/>
                <a:cs typeface="Calibri"/>
              </a:rPr>
              <a:t>r</a:t>
            </a:r>
            <a:r>
              <a:rPr sz="2000" b="1" spc="-20" dirty="0">
                <a:solidFill>
                  <a:srgbClr val="2D2B20"/>
                </a:solidFill>
                <a:latin typeface="Calibri"/>
                <a:cs typeface="Calibri"/>
              </a:rPr>
              <a:t>z</a:t>
            </a:r>
            <a:r>
              <a:rPr sz="2000" b="1" dirty="0">
                <a:solidFill>
                  <a:srgbClr val="2D2B20"/>
                </a:solidFill>
                <a:latin typeface="Calibri"/>
                <a:cs typeface="Calibri"/>
              </a:rPr>
              <a:t>y </a:t>
            </a:r>
            <a:r>
              <a:rPr sz="2000" b="1" spc="-5" dirty="0">
                <a:solidFill>
                  <a:srgbClr val="2D2B20"/>
                </a:solidFill>
                <a:latin typeface="Calibri"/>
                <a:cs typeface="Calibri"/>
              </a:rPr>
              <a:t>i</a:t>
            </a:r>
            <a:r>
              <a:rPr sz="2000" b="1" spc="-25" dirty="0">
                <a:solidFill>
                  <a:srgbClr val="2D2B20"/>
                </a:solidFill>
                <a:latin typeface="Calibri"/>
                <a:cs typeface="Calibri"/>
              </a:rPr>
              <a:t>nt</a:t>
            </a:r>
            <a:r>
              <a:rPr sz="2000" b="1" dirty="0">
                <a:solidFill>
                  <a:srgbClr val="2D2B20"/>
                </a:solidFill>
                <a:latin typeface="Calibri"/>
                <a:cs typeface="Calibri"/>
              </a:rPr>
              <a:t>e</a:t>
            </a:r>
            <a:r>
              <a:rPr sz="2000" b="1" spc="-5" dirty="0">
                <a:solidFill>
                  <a:srgbClr val="2D2B20"/>
                </a:solidFill>
                <a:latin typeface="Calibri"/>
                <a:cs typeface="Calibri"/>
              </a:rPr>
              <a:t>r</a:t>
            </a:r>
            <a:r>
              <a:rPr sz="2000" b="1" dirty="0">
                <a:solidFill>
                  <a:srgbClr val="2D2B20"/>
                </a:solidFill>
                <a:latin typeface="Calibri"/>
                <a:cs typeface="Calibri"/>
              </a:rPr>
              <a:t>p</a:t>
            </a:r>
            <a:r>
              <a:rPr sz="2000" b="1" spc="-30" dirty="0">
                <a:solidFill>
                  <a:srgbClr val="2D2B20"/>
                </a:solidFill>
                <a:latin typeface="Calibri"/>
                <a:cs typeface="Calibri"/>
              </a:rPr>
              <a:t>r</a:t>
            </a:r>
            <a:r>
              <a:rPr sz="2000" b="1" spc="-15" dirty="0">
                <a:solidFill>
                  <a:srgbClr val="2D2B20"/>
                </a:solidFill>
                <a:latin typeface="Calibri"/>
                <a:cs typeface="Calibri"/>
              </a:rPr>
              <a:t>e</a:t>
            </a:r>
            <a:r>
              <a:rPr sz="2000" b="1" spc="-25" dirty="0">
                <a:solidFill>
                  <a:srgbClr val="2D2B20"/>
                </a:solidFill>
                <a:latin typeface="Calibri"/>
                <a:cs typeface="Calibri"/>
              </a:rPr>
              <a:t>t</a:t>
            </a:r>
            <a:r>
              <a:rPr sz="2000" b="1" spc="-10" dirty="0">
                <a:solidFill>
                  <a:srgbClr val="2D2B20"/>
                </a:solidFill>
                <a:latin typeface="Calibri"/>
                <a:cs typeface="Calibri"/>
              </a:rPr>
              <a:t>a</a:t>
            </a:r>
            <a:r>
              <a:rPr sz="2000" b="1" dirty="0">
                <a:solidFill>
                  <a:srgbClr val="2D2B20"/>
                </a:solidFill>
                <a:latin typeface="Calibri"/>
                <a:cs typeface="Calibri"/>
              </a:rPr>
              <a:t>cji</a:t>
            </a:r>
            <a:r>
              <a:rPr sz="2000" b="1" spc="-10" dirty="0">
                <a:solidFill>
                  <a:srgbClr val="2D2B20"/>
                </a:solidFill>
                <a:latin typeface="Calibri"/>
                <a:cs typeface="Calibri"/>
              </a:rPr>
              <a:t> </a:t>
            </a:r>
            <a:r>
              <a:rPr sz="2000" b="1" spc="5" dirty="0">
                <a:solidFill>
                  <a:srgbClr val="2D2B20"/>
                </a:solidFill>
                <a:latin typeface="Calibri"/>
                <a:cs typeface="Calibri"/>
              </a:rPr>
              <a:t>w</a:t>
            </a:r>
            <a:r>
              <a:rPr sz="2000" b="1" spc="-5" dirty="0">
                <a:solidFill>
                  <a:srgbClr val="2D2B20"/>
                </a:solidFill>
                <a:latin typeface="Calibri"/>
                <a:cs typeface="Calibri"/>
              </a:rPr>
              <a:t>y</a:t>
            </a:r>
            <a:r>
              <a:rPr sz="2000" b="1" dirty="0">
                <a:solidFill>
                  <a:srgbClr val="2D2B20"/>
                </a:solidFill>
                <a:latin typeface="Calibri"/>
                <a:cs typeface="Calibri"/>
              </a:rPr>
              <a:t>n</a:t>
            </a:r>
            <a:r>
              <a:rPr sz="2000" b="1" spc="-5" dirty="0">
                <a:solidFill>
                  <a:srgbClr val="2D2B20"/>
                </a:solidFill>
                <a:latin typeface="Calibri"/>
                <a:cs typeface="Calibri"/>
              </a:rPr>
              <a:t>i</a:t>
            </a:r>
            <a:r>
              <a:rPr sz="2000" b="1" spc="-30" dirty="0">
                <a:solidFill>
                  <a:srgbClr val="2D2B20"/>
                </a:solidFill>
                <a:latin typeface="Calibri"/>
                <a:cs typeface="Calibri"/>
              </a:rPr>
              <a:t>k</a:t>
            </a:r>
            <a:r>
              <a:rPr sz="2000" b="1" dirty="0">
                <a:solidFill>
                  <a:srgbClr val="2D2B20"/>
                </a:solidFill>
                <a:latin typeface="Calibri"/>
                <a:cs typeface="Calibri"/>
              </a:rPr>
              <a:t>u</a:t>
            </a:r>
            <a:r>
              <a:rPr sz="2000" b="1" spc="-20" dirty="0">
                <a:solidFill>
                  <a:srgbClr val="2D2B20"/>
                </a:solidFill>
                <a:latin typeface="Calibri"/>
                <a:cs typeface="Calibri"/>
              </a:rPr>
              <a:t> </a:t>
            </a:r>
            <a:r>
              <a:rPr sz="2000" b="1" dirty="0">
                <a:solidFill>
                  <a:srgbClr val="2D2B20"/>
                </a:solidFill>
                <a:latin typeface="Calibri"/>
                <a:cs typeface="Calibri"/>
              </a:rPr>
              <a:t>n</a:t>
            </a:r>
            <a:r>
              <a:rPr sz="2000" b="1" spc="-10" dirty="0">
                <a:solidFill>
                  <a:srgbClr val="2D2B20"/>
                </a:solidFill>
                <a:latin typeface="Calibri"/>
                <a:cs typeface="Calibri"/>
              </a:rPr>
              <a:t>a</a:t>
            </a:r>
            <a:r>
              <a:rPr sz="2000" b="1" spc="-5" dirty="0">
                <a:solidFill>
                  <a:srgbClr val="2D2B20"/>
                </a:solidFill>
                <a:latin typeface="Calibri"/>
                <a:cs typeface="Calibri"/>
              </a:rPr>
              <a:t>l</a:t>
            </a:r>
            <a:r>
              <a:rPr sz="2000" b="1" spc="-25" dirty="0">
                <a:solidFill>
                  <a:srgbClr val="2D2B20"/>
                </a:solidFill>
                <a:latin typeface="Calibri"/>
                <a:cs typeface="Calibri"/>
              </a:rPr>
              <a:t>e</a:t>
            </a:r>
            <a:r>
              <a:rPr sz="2000" b="1" spc="-20" dirty="0">
                <a:solidFill>
                  <a:srgbClr val="2D2B20"/>
                </a:solidFill>
                <a:latin typeface="Calibri"/>
                <a:cs typeface="Calibri"/>
              </a:rPr>
              <a:t>ż</a:t>
            </a:r>
            <a:r>
              <a:rPr sz="2000" b="1" dirty="0">
                <a:solidFill>
                  <a:srgbClr val="2D2B20"/>
                </a:solidFill>
                <a:latin typeface="Calibri"/>
                <a:cs typeface="Calibri"/>
              </a:rPr>
              <a:t>y</a:t>
            </a:r>
            <a:r>
              <a:rPr sz="2000" b="1" spc="10" dirty="0">
                <a:solidFill>
                  <a:srgbClr val="2D2B20"/>
                </a:solidFill>
                <a:latin typeface="Calibri"/>
                <a:cs typeface="Calibri"/>
              </a:rPr>
              <a:t> </a:t>
            </a:r>
            <a:r>
              <a:rPr sz="2000" b="1" dirty="0">
                <a:solidFill>
                  <a:srgbClr val="2D2B20"/>
                </a:solidFill>
                <a:latin typeface="Calibri"/>
                <a:cs typeface="Calibri"/>
              </a:rPr>
              <a:t>u</a:t>
            </a:r>
            <a:r>
              <a:rPr sz="2000" b="1" spc="-20" dirty="0">
                <a:solidFill>
                  <a:srgbClr val="2D2B20"/>
                </a:solidFill>
                <a:latin typeface="Calibri"/>
                <a:cs typeface="Calibri"/>
              </a:rPr>
              <a:t>wz</a:t>
            </a:r>
            <a:r>
              <a:rPr sz="2000" b="1" spc="-5" dirty="0">
                <a:solidFill>
                  <a:srgbClr val="2D2B20"/>
                </a:solidFill>
                <a:latin typeface="Calibri"/>
                <a:cs typeface="Calibri"/>
              </a:rPr>
              <a:t>gl</a:t>
            </a:r>
            <a:r>
              <a:rPr sz="2000" b="1" dirty="0">
                <a:solidFill>
                  <a:srgbClr val="2D2B20"/>
                </a:solidFill>
                <a:latin typeface="Calibri"/>
                <a:cs typeface="Calibri"/>
              </a:rPr>
              <a:t>ędn</a:t>
            </a:r>
            <a:r>
              <a:rPr sz="2000" b="1" spc="-5" dirty="0">
                <a:solidFill>
                  <a:srgbClr val="2D2B20"/>
                </a:solidFill>
                <a:latin typeface="Calibri"/>
                <a:cs typeface="Calibri"/>
              </a:rPr>
              <a:t>i</a:t>
            </a:r>
            <a:r>
              <a:rPr sz="2000" b="1" dirty="0">
                <a:solidFill>
                  <a:srgbClr val="2D2B20"/>
                </a:solidFill>
                <a:latin typeface="Calibri"/>
                <a:cs typeface="Calibri"/>
              </a:rPr>
              <a:t>ć do</a:t>
            </a:r>
            <a:r>
              <a:rPr sz="2000" b="1" spc="-5" dirty="0">
                <a:solidFill>
                  <a:srgbClr val="2D2B20"/>
                </a:solidFill>
                <a:latin typeface="Calibri"/>
                <a:cs typeface="Calibri"/>
              </a:rPr>
              <a:t>kł</a:t>
            </a:r>
            <a:r>
              <a:rPr sz="2000" b="1" spc="-10" dirty="0">
                <a:solidFill>
                  <a:srgbClr val="2D2B20"/>
                </a:solidFill>
                <a:latin typeface="Calibri"/>
                <a:cs typeface="Calibri"/>
              </a:rPr>
              <a:t>a</a:t>
            </a:r>
            <a:r>
              <a:rPr sz="2000" b="1" dirty="0">
                <a:solidFill>
                  <a:srgbClr val="2D2B20"/>
                </a:solidFill>
                <a:latin typeface="Calibri"/>
                <a:cs typeface="Calibri"/>
              </a:rPr>
              <a:t>dność</a:t>
            </a:r>
            <a:r>
              <a:rPr sz="2000" b="1" spc="-30" dirty="0">
                <a:solidFill>
                  <a:srgbClr val="2D2B20"/>
                </a:solidFill>
                <a:latin typeface="Calibri"/>
                <a:cs typeface="Calibri"/>
              </a:rPr>
              <a:t> </a:t>
            </a:r>
            <a:r>
              <a:rPr sz="2000" b="1" dirty="0">
                <a:solidFill>
                  <a:srgbClr val="2D2B20"/>
                </a:solidFill>
                <a:latin typeface="Calibri"/>
                <a:cs typeface="Calibri"/>
              </a:rPr>
              <a:t>p</a:t>
            </a:r>
            <a:r>
              <a:rPr sz="2000" b="1" spc="-5" dirty="0">
                <a:solidFill>
                  <a:srgbClr val="2D2B20"/>
                </a:solidFill>
                <a:latin typeface="Calibri"/>
                <a:cs typeface="Calibri"/>
              </a:rPr>
              <a:t>r</a:t>
            </a:r>
            <a:r>
              <a:rPr sz="2000" b="1" spc="-20" dirty="0">
                <a:solidFill>
                  <a:srgbClr val="2D2B20"/>
                </a:solidFill>
                <a:latin typeface="Calibri"/>
                <a:cs typeface="Calibri"/>
              </a:rPr>
              <a:t>z</a:t>
            </a:r>
            <a:r>
              <a:rPr sz="2000" b="1" spc="-5" dirty="0">
                <a:solidFill>
                  <a:srgbClr val="2D2B20"/>
                </a:solidFill>
                <a:latin typeface="Calibri"/>
                <a:cs typeface="Calibri"/>
              </a:rPr>
              <a:t>yrz</a:t>
            </a:r>
            <a:r>
              <a:rPr sz="2000" b="1" spc="-10" dirty="0">
                <a:solidFill>
                  <a:srgbClr val="2D2B20"/>
                </a:solidFill>
                <a:latin typeface="Calibri"/>
                <a:cs typeface="Calibri"/>
              </a:rPr>
              <a:t>ą</a:t>
            </a:r>
            <a:r>
              <a:rPr sz="2000" b="1" dirty="0">
                <a:solidFill>
                  <a:srgbClr val="2D2B20"/>
                </a:solidFill>
                <a:latin typeface="Calibri"/>
                <a:cs typeface="Calibri"/>
              </a:rPr>
              <a:t>du</a:t>
            </a:r>
            <a:endParaRPr sz="2000" dirty="0">
              <a:latin typeface="Calibri"/>
              <a:cs typeface="Calibri"/>
            </a:endParaRPr>
          </a:p>
        </p:txBody>
      </p:sp>
      <p:sp>
        <p:nvSpPr>
          <p:cNvPr id="5" name="object 5"/>
          <p:cNvSpPr/>
          <p:nvPr/>
        </p:nvSpPr>
        <p:spPr>
          <a:xfrm>
            <a:off x="5865876" y="1556003"/>
            <a:ext cx="3006851" cy="407822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59312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p:nvPr/>
        </p:nvSpPr>
        <p:spPr>
          <a:xfrm>
            <a:off x="1835696" y="1340768"/>
            <a:ext cx="5688632" cy="3693319"/>
          </a:xfrm>
          <a:prstGeom prst="rect">
            <a:avLst/>
          </a:prstGeom>
        </p:spPr>
        <p:txBody>
          <a:bodyPr vert="horz" wrap="square" lIns="0" tIns="0" rIns="0" bIns="0" rtlCol="0">
            <a:spAutoFit/>
          </a:bodyPr>
          <a:lstStyle/>
          <a:p>
            <a:pPr algn="ctr"/>
            <a:r>
              <a:rPr lang="pl-PL" sz="4000" b="1" dirty="0" smtClean="0">
                <a:solidFill>
                  <a:srgbClr val="002776"/>
                </a:solidFill>
                <a:ea typeface="Calibri" panose="020F0502020204030204" pitchFamily="34" charset="0"/>
                <a:cs typeface="Times New Roman" panose="02020603050405020304" pitchFamily="18" charset="0"/>
              </a:rPr>
              <a:t>ROZPOZNAWANIE </a:t>
            </a:r>
            <a:r>
              <a:rPr lang="pl-PL" sz="4000" b="1" dirty="0">
                <a:solidFill>
                  <a:srgbClr val="002776"/>
                </a:solidFill>
                <a:ea typeface="Calibri" panose="020F0502020204030204" pitchFamily="34" charset="0"/>
                <a:cs typeface="Times New Roman" panose="02020603050405020304" pitchFamily="18" charset="0"/>
              </a:rPr>
              <a:t>PALIW ZAKAZANYCH </a:t>
            </a:r>
            <a:br>
              <a:rPr lang="pl-PL" sz="4000" b="1" dirty="0">
                <a:solidFill>
                  <a:srgbClr val="002776"/>
                </a:solidFill>
                <a:ea typeface="Calibri" panose="020F0502020204030204" pitchFamily="34" charset="0"/>
                <a:cs typeface="Times New Roman" panose="02020603050405020304" pitchFamily="18" charset="0"/>
              </a:rPr>
            </a:br>
            <a:r>
              <a:rPr lang="pl-PL" sz="4000" b="1" dirty="0">
                <a:solidFill>
                  <a:srgbClr val="002776"/>
                </a:solidFill>
                <a:ea typeface="Calibri" panose="020F0502020204030204" pitchFamily="34" charset="0"/>
                <a:cs typeface="Times New Roman" panose="02020603050405020304" pitchFamily="18" charset="0"/>
              </a:rPr>
              <a:t>I DOPUSZCZONYCH DO UŻYTKOWANIA ZGODNIE Z UCHWAŁAMI ANTYSMOGOWYMI</a:t>
            </a:r>
            <a:endParaRPr lang="pl-PL" sz="4000" b="1" dirty="0">
              <a:solidFill>
                <a:srgbClr val="002776"/>
              </a:solidFill>
            </a:endParaRPr>
          </a:p>
        </p:txBody>
      </p:sp>
      <p:sp>
        <p:nvSpPr>
          <p:cNvPr id="5" name="Tytuł 4"/>
          <p:cNvSpPr>
            <a:spLocks noGrp="1"/>
          </p:cNvSpPr>
          <p:nvPr>
            <p:ph type="title"/>
          </p:nvPr>
        </p:nvSpPr>
        <p:spPr/>
        <p:txBody>
          <a:bodyPr/>
          <a:lstStyle/>
          <a:p>
            <a:r>
              <a:rPr lang="pl-PL" sz="2000" spc="-50" dirty="0">
                <a:cs typeface="Verdana"/>
              </a:rPr>
              <a:t>Paliwa stałe – </a:t>
            </a:r>
            <a:r>
              <a:rPr lang="pl-PL" sz="2000" spc="-50" dirty="0" smtClean="0">
                <a:cs typeface="Verdana"/>
              </a:rPr>
              <a:t>rozpoznawanie</a:t>
            </a:r>
            <a:endParaRPr lang="pl-PL" sz="2000" dirty="0"/>
          </a:p>
        </p:txBody>
      </p:sp>
    </p:spTree>
    <p:extLst>
      <p:ext uri="{BB962C8B-B14F-4D97-AF65-F5344CB8AC3E}">
        <p14:creationId xmlns:p14="http://schemas.microsoft.com/office/powerpoint/2010/main" val="20847466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87760" rIns="0" bIns="0" rtlCol="0">
            <a:spAutoFit/>
          </a:bodyPr>
          <a:lstStyle/>
          <a:p>
            <a:pPr marL="85725"/>
            <a:r>
              <a:rPr sz="2000" b="1" dirty="0" err="1">
                <a:solidFill>
                  <a:srgbClr val="002776"/>
                </a:solidFill>
                <a:latin typeface="+mj-lt"/>
                <a:cs typeface="+mj-cs"/>
              </a:rPr>
              <a:t>Interpretacja</a:t>
            </a:r>
            <a:r>
              <a:rPr sz="2000" b="1" dirty="0">
                <a:solidFill>
                  <a:srgbClr val="002776"/>
                </a:solidFill>
                <a:latin typeface="+mj-lt"/>
                <a:cs typeface="+mj-cs"/>
              </a:rPr>
              <a:t> </a:t>
            </a:r>
            <a:r>
              <a:rPr sz="2000" b="1" dirty="0" err="1" smtClean="0">
                <a:solidFill>
                  <a:srgbClr val="002776"/>
                </a:solidFill>
                <a:latin typeface="+mj-lt"/>
                <a:cs typeface="+mj-cs"/>
              </a:rPr>
              <a:t>wyniku</a:t>
            </a:r>
            <a:r>
              <a:rPr lang="pl-PL" sz="2000" b="1" dirty="0" smtClean="0">
                <a:solidFill>
                  <a:srgbClr val="002776"/>
                </a:solidFill>
                <a:latin typeface="+mj-lt"/>
                <a:cs typeface="+mj-cs"/>
              </a:rPr>
              <a:t> </a:t>
            </a:r>
            <a:r>
              <a:rPr sz="2000" b="1" dirty="0" err="1" smtClean="0">
                <a:solidFill>
                  <a:srgbClr val="002776"/>
                </a:solidFill>
                <a:latin typeface="+mj-lt"/>
                <a:cs typeface="+mj-cs"/>
              </a:rPr>
              <a:t>pomiaru</a:t>
            </a:r>
            <a:r>
              <a:rPr sz="2000" b="1" dirty="0" smtClean="0">
                <a:solidFill>
                  <a:srgbClr val="002776"/>
                </a:solidFill>
                <a:latin typeface="+mj-lt"/>
                <a:cs typeface="+mj-cs"/>
              </a:rPr>
              <a:t> </a:t>
            </a:r>
            <a:r>
              <a:rPr sz="2000" b="1" dirty="0">
                <a:solidFill>
                  <a:srgbClr val="002776"/>
                </a:solidFill>
                <a:latin typeface="+mj-lt"/>
                <a:cs typeface="+mj-cs"/>
              </a:rPr>
              <a:t>wilgoci w biomasie</a:t>
            </a:r>
          </a:p>
        </p:txBody>
      </p:sp>
      <p:sp>
        <p:nvSpPr>
          <p:cNvPr id="4" name="object 4"/>
          <p:cNvSpPr/>
          <p:nvPr/>
        </p:nvSpPr>
        <p:spPr>
          <a:xfrm>
            <a:off x="2507742" y="1624202"/>
            <a:ext cx="0" cy="3340735"/>
          </a:xfrm>
          <a:custGeom>
            <a:avLst/>
            <a:gdLst/>
            <a:ahLst/>
            <a:cxnLst/>
            <a:rect l="l" t="t" r="r" b="b"/>
            <a:pathLst>
              <a:path h="3340735">
                <a:moveTo>
                  <a:pt x="0" y="3340227"/>
                </a:moveTo>
                <a:lnTo>
                  <a:pt x="0" y="0"/>
                </a:lnTo>
              </a:path>
            </a:pathLst>
          </a:custGeom>
          <a:ln w="28575">
            <a:solidFill>
              <a:srgbClr val="2D2B20"/>
            </a:solidFill>
          </a:ln>
        </p:spPr>
        <p:txBody>
          <a:bodyPr wrap="square" lIns="0" tIns="0" rIns="0" bIns="0" rtlCol="0"/>
          <a:lstStyle/>
          <a:p>
            <a:endParaRPr/>
          </a:p>
        </p:txBody>
      </p:sp>
      <p:sp>
        <p:nvSpPr>
          <p:cNvPr id="5" name="object 5"/>
          <p:cNvSpPr/>
          <p:nvPr/>
        </p:nvSpPr>
        <p:spPr>
          <a:xfrm>
            <a:off x="2479172" y="1538477"/>
            <a:ext cx="57150" cy="142875"/>
          </a:xfrm>
          <a:custGeom>
            <a:avLst/>
            <a:gdLst/>
            <a:ahLst/>
            <a:cxnLst/>
            <a:rect l="l" t="t" r="r" b="b"/>
            <a:pathLst>
              <a:path w="57150" h="142875">
                <a:moveTo>
                  <a:pt x="28575" y="0"/>
                </a:moveTo>
                <a:lnTo>
                  <a:pt x="0" y="142875"/>
                </a:lnTo>
                <a:lnTo>
                  <a:pt x="28575" y="85725"/>
                </a:lnTo>
                <a:lnTo>
                  <a:pt x="45720" y="85725"/>
                </a:lnTo>
                <a:lnTo>
                  <a:pt x="28575" y="0"/>
                </a:lnTo>
                <a:close/>
              </a:path>
              <a:path w="57150" h="142875">
                <a:moveTo>
                  <a:pt x="45720" y="85725"/>
                </a:moveTo>
                <a:lnTo>
                  <a:pt x="28575" y="85725"/>
                </a:lnTo>
                <a:lnTo>
                  <a:pt x="57150" y="142875"/>
                </a:lnTo>
                <a:lnTo>
                  <a:pt x="45720" y="85725"/>
                </a:lnTo>
                <a:close/>
              </a:path>
            </a:pathLst>
          </a:custGeom>
          <a:solidFill>
            <a:srgbClr val="2D2B20"/>
          </a:solidFill>
        </p:spPr>
        <p:txBody>
          <a:bodyPr wrap="square" lIns="0" tIns="0" rIns="0" bIns="0" rtlCol="0"/>
          <a:lstStyle/>
          <a:p>
            <a:endParaRPr/>
          </a:p>
        </p:txBody>
      </p:sp>
      <p:sp>
        <p:nvSpPr>
          <p:cNvPr id="6" name="object 6"/>
          <p:cNvSpPr/>
          <p:nvPr/>
        </p:nvSpPr>
        <p:spPr>
          <a:xfrm>
            <a:off x="2526029" y="3286505"/>
            <a:ext cx="6617970" cy="0"/>
          </a:xfrm>
          <a:custGeom>
            <a:avLst/>
            <a:gdLst/>
            <a:ahLst/>
            <a:cxnLst/>
            <a:rect l="l" t="t" r="r" b="b"/>
            <a:pathLst>
              <a:path w="6617970">
                <a:moveTo>
                  <a:pt x="0" y="0"/>
                </a:moveTo>
                <a:lnTo>
                  <a:pt x="6617970" y="0"/>
                </a:lnTo>
              </a:path>
            </a:pathLst>
          </a:custGeom>
          <a:ln w="28575">
            <a:solidFill>
              <a:srgbClr val="FF3300"/>
            </a:solidFill>
          </a:ln>
        </p:spPr>
        <p:txBody>
          <a:bodyPr wrap="square" lIns="0" tIns="0" rIns="0" bIns="0" rtlCol="0"/>
          <a:lstStyle/>
          <a:p>
            <a:endParaRPr/>
          </a:p>
        </p:txBody>
      </p:sp>
      <p:sp>
        <p:nvSpPr>
          <p:cNvPr id="7" name="object 7"/>
          <p:cNvSpPr/>
          <p:nvPr/>
        </p:nvSpPr>
        <p:spPr>
          <a:xfrm>
            <a:off x="3048000" y="3915520"/>
            <a:ext cx="128905" cy="138430"/>
          </a:xfrm>
          <a:custGeom>
            <a:avLst/>
            <a:gdLst/>
            <a:ahLst/>
            <a:cxnLst/>
            <a:rect l="l" t="t" r="r" b="b"/>
            <a:pathLst>
              <a:path w="128905" h="138429">
                <a:moveTo>
                  <a:pt x="58085" y="0"/>
                </a:moveTo>
                <a:lnTo>
                  <a:pt x="21522" y="17356"/>
                </a:lnTo>
                <a:lnTo>
                  <a:pt x="1504" y="54048"/>
                </a:lnTo>
                <a:lnTo>
                  <a:pt x="0" y="68977"/>
                </a:lnTo>
                <a:lnTo>
                  <a:pt x="626" y="78640"/>
                </a:lnTo>
                <a:lnTo>
                  <a:pt x="17773" y="116275"/>
                </a:lnTo>
                <a:lnTo>
                  <a:pt x="53310" y="136724"/>
                </a:lnTo>
                <a:lnTo>
                  <a:pt x="68062" y="138230"/>
                </a:lnTo>
                <a:lnTo>
                  <a:pt x="80532" y="136207"/>
                </a:lnTo>
                <a:lnTo>
                  <a:pt x="118854" y="103545"/>
                </a:lnTo>
                <a:lnTo>
                  <a:pt x="128518" y="56698"/>
                </a:lnTo>
                <a:lnTo>
                  <a:pt x="124874" y="43328"/>
                </a:lnTo>
                <a:lnTo>
                  <a:pt x="99954" y="11967"/>
                </a:lnTo>
                <a:lnTo>
                  <a:pt x="58085" y="0"/>
                </a:lnTo>
                <a:close/>
              </a:path>
            </a:pathLst>
          </a:custGeom>
          <a:solidFill>
            <a:srgbClr val="5F5B4F"/>
          </a:solidFill>
        </p:spPr>
        <p:txBody>
          <a:bodyPr wrap="square" lIns="0" tIns="0" rIns="0" bIns="0" rtlCol="0"/>
          <a:lstStyle/>
          <a:p>
            <a:endParaRPr/>
          </a:p>
        </p:txBody>
      </p:sp>
      <p:sp>
        <p:nvSpPr>
          <p:cNvPr id="8" name="object 8"/>
          <p:cNvSpPr/>
          <p:nvPr/>
        </p:nvSpPr>
        <p:spPr>
          <a:xfrm>
            <a:off x="3048000" y="3915520"/>
            <a:ext cx="128905" cy="138430"/>
          </a:xfrm>
          <a:custGeom>
            <a:avLst/>
            <a:gdLst/>
            <a:ahLst/>
            <a:cxnLst/>
            <a:rect l="l" t="t" r="r" b="b"/>
            <a:pathLst>
              <a:path w="128905" h="138429">
                <a:moveTo>
                  <a:pt x="0" y="68977"/>
                </a:moveTo>
                <a:lnTo>
                  <a:pt x="12585" y="27895"/>
                </a:lnTo>
                <a:lnTo>
                  <a:pt x="44592" y="3066"/>
                </a:lnTo>
                <a:lnTo>
                  <a:pt x="58085" y="0"/>
                </a:lnTo>
                <a:lnTo>
                  <a:pt x="73605" y="1336"/>
                </a:lnTo>
                <a:lnTo>
                  <a:pt x="110400" y="20664"/>
                </a:lnTo>
                <a:lnTo>
                  <a:pt x="128518" y="56698"/>
                </a:lnTo>
                <a:lnTo>
                  <a:pt x="127609" y="74196"/>
                </a:lnTo>
                <a:lnTo>
                  <a:pt x="111503" y="115150"/>
                </a:lnTo>
                <a:lnTo>
                  <a:pt x="68062" y="138230"/>
                </a:lnTo>
                <a:lnTo>
                  <a:pt x="53310" y="136724"/>
                </a:lnTo>
                <a:lnTo>
                  <a:pt x="17773" y="116275"/>
                </a:lnTo>
                <a:lnTo>
                  <a:pt x="626" y="78640"/>
                </a:lnTo>
                <a:lnTo>
                  <a:pt x="0" y="68977"/>
                </a:lnTo>
                <a:close/>
              </a:path>
            </a:pathLst>
          </a:custGeom>
          <a:ln w="9525">
            <a:solidFill>
              <a:srgbClr val="2D2B20"/>
            </a:solidFill>
          </a:ln>
        </p:spPr>
        <p:txBody>
          <a:bodyPr wrap="square" lIns="0" tIns="0" rIns="0" bIns="0" rtlCol="0"/>
          <a:lstStyle/>
          <a:p>
            <a:endParaRPr/>
          </a:p>
        </p:txBody>
      </p:sp>
      <p:sp>
        <p:nvSpPr>
          <p:cNvPr id="9" name="object 9"/>
          <p:cNvSpPr/>
          <p:nvPr/>
        </p:nvSpPr>
        <p:spPr>
          <a:xfrm>
            <a:off x="3112770" y="3425190"/>
            <a:ext cx="0" cy="1118870"/>
          </a:xfrm>
          <a:custGeom>
            <a:avLst/>
            <a:gdLst/>
            <a:ahLst/>
            <a:cxnLst/>
            <a:rect l="l" t="t" r="r" b="b"/>
            <a:pathLst>
              <a:path h="1118870">
                <a:moveTo>
                  <a:pt x="0" y="0"/>
                </a:moveTo>
                <a:lnTo>
                  <a:pt x="0" y="1118616"/>
                </a:lnTo>
              </a:path>
            </a:pathLst>
          </a:custGeom>
          <a:ln w="28575">
            <a:solidFill>
              <a:srgbClr val="2D2B20"/>
            </a:solidFill>
          </a:ln>
        </p:spPr>
        <p:txBody>
          <a:bodyPr wrap="square" lIns="0" tIns="0" rIns="0" bIns="0" rtlCol="0"/>
          <a:lstStyle/>
          <a:p>
            <a:endParaRPr/>
          </a:p>
        </p:txBody>
      </p:sp>
      <p:sp>
        <p:nvSpPr>
          <p:cNvPr id="10" name="object 10"/>
          <p:cNvSpPr/>
          <p:nvPr/>
        </p:nvSpPr>
        <p:spPr>
          <a:xfrm>
            <a:off x="3048000" y="3424428"/>
            <a:ext cx="129539" cy="0"/>
          </a:xfrm>
          <a:custGeom>
            <a:avLst/>
            <a:gdLst/>
            <a:ahLst/>
            <a:cxnLst/>
            <a:rect l="l" t="t" r="r" b="b"/>
            <a:pathLst>
              <a:path w="129539">
                <a:moveTo>
                  <a:pt x="0" y="0"/>
                </a:moveTo>
                <a:lnTo>
                  <a:pt x="129539" y="0"/>
                </a:lnTo>
              </a:path>
            </a:pathLst>
          </a:custGeom>
          <a:ln w="9525">
            <a:solidFill>
              <a:srgbClr val="2D2B20"/>
            </a:solidFill>
          </a:ln>
        </p:spPr>
        <p:txBody>
          <a:bodyPr wrap="square" lIns="0" tIns="0" rIns="0" bIns="0" rtlCol="0"/>
          <a:lstStyle/>
          <a:p>
            <a:endParaRPr/>
          </a:p>
        </p:txBody>
      </p:sp>
      <p:sp>
        <p:nvSpPr>
          <p:cNvPr id="11" name="object 11"/>
          <p:cNvSpPr/>
          <p:nvPr/>
        </p:nvSpPr>
        <p:spPr>
          <a:xfrm>
            <a:off x="3048000" y="4543044"/>
            <a:ext cx="129539" cy="0"/>
          </a:xfrm>
          <a:custGeom>
            <a:avLst/>
            <a:gdLst/>
            <a:ahLst/>
            <a:cxnLst/>
            <a:rect l="l" t="t" r="r" b="b"/>
            <a:pathLst>
              <a:path w="129539">
                <a:moveTo>
                  <a:pt x="0" y="0"/>
                </a:moveTo>
                <a:lnTo>
                  <a:pt x="129539" y="0"/>
                </a:lnTo>
              </a:path>
            </a:pathLst>
          </a:custGeom>
          <a:ln w="9525">
            <a:solidFill>
              <a:srgbClr val="2D2B20"/>
            </a:solidFill>
          </a:ln>
        </p:spPr>
        <p:txBody>
          <a:bodyPr wrap="square" lIns="0" tIns="0" rIns="0" bIns="0" rtlCol="0"/>
          <a:lstStyle/>
          <a:p>
            <a:endParaRPr/>
          </a:p>
        </p:txBody>
      </p:sp>
      <p:sp>
        <p:nvSpPr>
          <p:cNvPr id="12" name="object 12"/>
          <p:cNvSpPr/>
          <p:nvPr/>
        </p:nvSpPr>
        <p:spPr>
          <a:xfrm>
            <a:off x="7360157" y="1957577"/>
            <a:ext cx="0" cy="1118870"/>
          </a:xfrm>
          <a:custGeom>
            <a:avLst/>
            <a:gdLst/>
            <a:ahLst/>
            <a:cxnLst/>
            <a:rect l="l" t="t" r="r" b="b"/>
            <a:pathLst>
              <a:path h="1118870">
                <a:moveTo>
                  <a:pt x="0" y="0"/>
                </a:moveTo>
                <a:lnTo>
                  <a:pt x="0" y="1118616"/>
                </a:lnTo>
              </a:path>
            </a:pathLst>
          </a:custGeom>
          <a:ln w="28575">
            <a:solidFill>
              <a:srgbClr val="2D2B20"/>
            </a:solidFill>
          </a:ln>
        </p:spPr>
        <p:txBody>
          <a:bodyPr wrap="square" lIns="0" tIns="0" rIns="0" bIns="0" rtlCol="0"/>
          <a:lstStyle/>
          <a:p>
            <a:endParaRPr/>
          </a:p>
        </p:txBody>
      </p:sp>
      <p:sp>
        <p:nvSpPr>
          <p:cNvPr id="13" name="object 13"/>
          <p:cNvSpPr/>
          <p:nvPr/>
        </p:nvSpPr>
        <p:spPr>
          <a:xfrm>
            <a:off x="7293865" y="2446520"/>
            <a:ext cx="131445" cy="139700"/>
          </a:xfrm>
          <a:custGeom>
            <a:avLst/>
            <a:gdLst/>
            <a:ahLst/>
            <a:cxnLst/>
            <a:rect l="l" t="t" r="r" b="b"/>
            <a:pathLst>
              <a:path w="131445" h="139700">
                <a:moveTo>
                  <a:pt x="57658" y="0"/>
                </a:moveTo>
                <a:lnTo>
                  <a:pt x="21327" y="17846"/>
                </a:lnTo>
                <a:lnTo>
                  <a:pt x="1487" y="54671"/>
                </a:lnTo>
                <a:lnTo>
                  <a:pt x="0" y="70080"/>
                </a:lnTo>
                <a:lnTo>
                  <a:pt x="1423" y="84125"/>
                </a:lnTo>
                <a:lnTo>
                  <a:pt x="20360" y="119265"/>
                </a:lnTo>
                <a:lnTo>
                  <a:pt x="57799" y="137940"/>
                </a:lnTo>
                <a:lnTo>
                  <a:pt x="73613" y="139179"/>
                </a:lnTo>
                <a:lnTo>
                  <a:pt x="86991" y="135860"/>
                </a:lnTo>
                <a:lnTo>
                  <a:pt x="118646" y="110611"/>
                </a:lnTo>
                <a:lnTo>
                  <a:pt x="131061" y="69319"/>
                </a:lnTo>
                <a:lnTo>
                  <a:pt x="129669" y="55240"/>
                </a:lnTo>
                <a:lnTo>
                  <a:pt x="110791" y="20000"/>
                </a:lnTo>
                <a:lnTo>
                  <a:pt x="73427" y="1252"/>
                </a:lnTo>
                <a:lnTo>
                  <a:pt x="57658" y="0"/>
                </a:lnTo>
                <a:close/>
              </a:path>
            </a:pathLst>
          </a:custGeom>
          <a:solidFill>
            <a:srgbClr val="5F5B4F"/>
          </a:solidFill>
        </p:spPr>
        <p:txBody>
          <a:bodyPr wrap="square" lIns="0" tIns="0" rIns="0" bIns="0" rtlCol="0"/>
          <a:lstStyle/>
          <a:p>
            <a:endParaRPr/>
          </a:p>
        </p:txBody>
      </p:sp>
      <p:sp>
        <p:nvSpPr>
          <p:cNvPr id="14" name="object 14"/>
          <p:cNvSpPr/>
          <p:nvPr/>
        </p:nvSpPr>
        <p:spPr>
          <a:xfrm>
            <a:off x="7293864" y="2446519"/>
            <a:ext cx="131445" cy="139700"/>
          </a:xfrm>
          <a:custGeom>
            <a:avLst/>
            <a:gdLst/>
            <a:ahLst/>
            <a:cxnLst/>
            <a:rect l="l" t="t" r="r" b="b"/>
            <a:pathLst>
              <a:path w="131445" h="139700">
                <a:moveTo>
                  <a:pt x="0" y="69603"/>
                </a:moveTo>
                <a:lnTo>
                  <a:pt x="12466" y="28458"/>
                </a:lnTo>
                <a:lnTo>
                  <a:pt x="44238" y="3282"/>
                </a:lnTo>
                <a:lnTo>
                  <a:pt x="57659" y="0"/>
                </a:lnTo>
                <a:lnTo>
                  <a:pt x="73429" y="1252"/>
                </a:lnTo>
                <a:lnTo>
                  <a:pt x="110792" y="20000"/>
                </a:lnTo>
                <a:lnTo>
                  <a:pt x="129671" y="55240"/>
                </a:lnTo>
                <a:lnTo>
                  <a:pt x="131063" y="69319"/>
                </a:lnTo>
                <a:lnTo>
                  <a:pt x="129580" y="84319"/>
                </a:lnTo>
                <a:lnTo>
                  <a:pt x="109820" y="121248"/>
                </a:lnTo>
                <a:lnTo>
                  <a:pt x="73614" y="139179"/>
                </a:lnTo>
                <a:lnTo>
                  <a:pt x="57801" y="137940"/>
                </a:lnTo>
                <a:lnTo>
                  <a:pt x="20362" y="119265"/>
                </a:lnTo>
                <a:lnTo>
                  <a:pt x="1424" y="84125"/>
                </a:lnTo>
                <a:lnTo>
                  <a:pt x="0" y="69603"/>
                </a:lnTo>
                <a:close/>
              </a:path>
            </a:pathLst>
          </a:custGeom>
          <a:ln w="9525">
            <a:solidFill>
              <a:srgbClr val="2D2B20"/>
            </a:solidFill>
          </a:ln>
        </p:spPr>
        <p:txBody>
          <a:bodyPr wrap="square" lIns="0" tIns="0" rIns="0" bIns="0" rtlCol="0"/>
          <a:lstStyle/>
          <a:p>
            <a:endParaRPr/>
          </a:p>
        </p:txBody>
      </p:sp>
      <p:sp>
        <p:nvSpPr>
          <p:cNvPr id="15" name="object 15"/>
          <p:cNvSpPr/>
          <p:nvPr/>
        </p:nvSpPr>
        <p:spPr>
          <a:xfrm>
            <a:off x="7293864" y="1956816"/>
            <a:ext cx="131445" cy="0"/>
          </a:xfrm>
          <a:custGeom>
            <a:avLst/>
            <a:gdLst/>
            <a:ahLst/>
            <a:cxnLst/>
            <a:rect l="l" t="t" r="r" b="b"/>
            <a:pathLst>
              <a:path w="131445">
                <a:moveTo>
                  <a:pt x="0" y="0"/>
                </a:moveTo>
                <a:lnTo>
                  <a:pt x="131064" y="0"/>
                </a:lnTo>
              </a:path>
            </a:pathLst>
          </a:custGeom>
          <a:ln w="9525">
            <a:solidFill>
              <a:srgbClr val="2D2B20"/>
            </a:solidFill>
          </a:ln>
        </p:spPr>
        <p:txBody>
          <a:bodyPr wrap="square" lIns="0" tIns="0" rIns="0" bIns="0" rtlCol="0"/>
          <a:lstStyle/>
          <a:p>
            <a:endParaRPr/>
          </a:p>
        </p:txBody>
      </p:sp>
      <p:sp>
        <p:nvSpPr>
          <p:cNvPr id="16" name="object 16"/>
          <p:cNvSpPr/>
          <p:nvPr/>
        </p:nvSpPr>
        <p:spPr>
          <a:xfrm>
            <a:off x="7293864" y="3075432"/>
            <a:ext cx="131445" cy="0"/>
          </a:xfrm>
          <a:custGeom>
            <a:avLst/>
            <a:gdLst/>
            <a:ahLst/>
            <a:cxnLst/>
            <a:rect l="l" t="t" r="r" b="b"/>
            <a:pathLst>
              <a:path w="131445">
                <a:moveTo>
                  <a:pt x="0" y="0"/>
                </a:moveTo>
                <a:lnTo>
                  <a:pt x="131064" y="0"/>
                </a:lnTo>
              </a:path>
            </a:pathLst>
          </a:custGeom>
          <a:ln w="9525">
            <a:solidFill>
              <a:srgbClr val="2D2B20"/>
            </a:solidFill>
          </a:ln>
        </p:spPr>
        <p:txBody>
          <a:bodyPr wrap="square" lIns="0" tIns="0" rIns="0" bIns="0" rtlCol="0"/>
          <a:lstStyle/>
          <a:p>
            <a:endParaRPr/>
          </a:p>
        </p:txBody>
      </p:sp>
      <p:sp>
        <p:nvSpPr>
          <p:cNvPr id="17" name="object 17"/>
          <p:cNvSpPr/>
          <p:nvPr/>
        </p:nvSpPr>
        <p:spPr>
          <a:xfrm>
            <a:off x="4876801" y="3424928"/>
            <a:ext cx="131445" cy="139700"/>
          </a:xfrm>
          <a:custGeom>
            <a:avLst/>
            <a:gdLst/>
            <a:ahLst/>
            <a:cxnLst/>
            <a:rect l="l" t="t" r="r" b="b"/>
            <a:pathLst>
              <a:path w="131445" h="139700">
                <a:moveTo>
                  <a:pt x="57658" y="0"/>
                </a:moveTo>
                <a:lnTo>
                  <a:pt x="21327" y="17846"/>
                </a:lnTo>
                <a:lnTo>
                  <a:pt x="1487" y="54671"/>
                </a:lnTo>
                <a:lnTo>
                  <a:pt x="0" y="70080"/>
                </a:lnTo>
                <a:lnTo>
                  <a:pt x="1423" y="84125"/>
                </a:lnTo>
                <a:lnTo>
                  <a:pt x="20360" y="119265"/>
                </a:lnTo>
                <a:lnTo>
                  <a:pt x="57799" y="137940"/>
                </a:lnTo>
                <a:lnTo>
                  <a:pt x="73613" y="139179"/>
                </a:lnTo>
                <a:lnTo>
                  <a:pt x="86991" y="135860"/>
                </a:lnTo>
                <a:lnTo>
                  <a:pt x="118646" y="110611"/>
                </a:lnTo>
                <a:lnTo>
                  <a:pt x="131061" y="69319"/>
                </a:lnTo>
                <a:lnTo>
                  <a:pt x="129669" y="55240"/>
                </a:lnTo>
                <a:lnTo>
                  <a:pt x="110791" y="20000"/>
                </a:lnTo>
                <a:lnTo>
                  <a:pt x="73427" y="1252"/>
                </a:lnTo>
                <a:lnTo>
                  <a:pt x="57658" y="0"/>
                </a:lnTo>
                <a:close/>
              </a:path>
            </a:pathLst>
          </a:custGeom>
          <a:solidFill>
            <a:srgbClr val="5F5B4F"/>
          </a:solidFill>
        </p:spPr>
        <p:txBody>
          <a:bodyPr wrap="square" lIns="0" tIns="0" rIns="0" bIns="0" rtlCol="0"/>
          <a:lstStyle/>
          <a:p>
            <a:endParaRPr/>
          </a:p>
        </p:txBody>
      </p:sp>
      <p:sp>
        <p:nvSpPr>
          <p:cNvPr id="18" name="object 18"/>
          <p:cNvSpPr/>
          <p:nvPr/>
        </p:nvSpPr>
        <p:spPr>
          <a:xfrm>
            <a:off x="4876800" y="3424928"/>
            <a:ext cx="131445" cy="139700"/>
          </a:xfrm>
          <a:custGeom>
            <a:avLst/>
            <a:gdLst/>
            <a:ahLst/>
            <a:cxnLst/>
            <a:rect l="l" t="t" r="r" b="b"/>
            <a:pathLst>
              <a:path w="131445" h="139700">
                <a:moveTo>
                  <a:pt x="0" y="69603"/>
                </a:moveTo>
                <a:lnTo>
                  <a:pt x="12466" y="28458"/>
                </a:lnTo>
                <a:lnTo>
                  <a:pt x="44238" y="3282"/>
                </a:lnTo>
                <a:lnTo>
                  <a:pt x="57659" y="0"/>
                </a:lnTo>
                <a:lnTo>
                  <a:pt x="73429" y="1252"/>
                </a:lnTo>
                <a:lnTo>
                  <a:pt x="110792" y="20000"/>
                </a:lnTo>
                <a:lnTo>
                  <a:pt x="129671" y="55240"/>
                </a:lnTo>
                <a:lnTo>
                  <a:pt x="131063" y="69319"/>
                </a:lnTo>
                <a:lnTo>
                  <a:pt x="129580" y="84319"/>
                </a:lnTo>
                <a:lnTo>
                  <a:pt x="109820" y="121248"/>
                </a:lnTo>
                <a:lnTo>
                  <a:pt x="73614" y="139179"/>
                </a:lnTo>
                <a:lnTo>
                  <a:pt x="57801" y="137940"/>
                </a:lnTo>
                <a:lnTo>
                  <a:pt x="20362" y="119265"/>
                </a:lnTo>
                <a:lnTo>
                  <a:pt x="1424" y="84125"/>
                </a:lnTo>
                <a:lnTo>
                  <a:pt x="0" y="69603"/>
                </a:lnTo>
                <a:close/>
              </a:path>
            </a:pathLst>
          </a:custGeom>
          <a:ln w="9525">
            <a:solidFill>
              <a:srgbClr val="2D2B20"/>
            </a:solidFill>
          </a:ln>
        </p:spPr>
        <p:txBody>
          <a:bodyPr wrap="square" lIns="0" tIns="0" rIns="0" bIns="0" rtlCol="0"/>
          <a:lstStyle/>
          <a:p>
            <a:endParaRPr/>
          </a:p>
        </p:txBody>
      </p:sp>
      <p:sp>
        <p:nvSpPr>
          <p:cNvPr id="19" name="object 19"/>
          <p:cNvSpPr/>
          <p:nvPr/>
        </p:nvSpPr>
        <p:spPr>
          <a:xfrm>
            <a:off x="5465064" y="2935658"/>
            <a:ext cx="128905" cy="139700"/>
          </a:xfrm>
          <a:custGeom>
            <a:avLst/>
            <a:gdLst/>
            <a:ahLst/>
            <a:cxnLst/>
            <a:rect l="l" t="t" r="r" b="b"/>
            <a:pathLst>
              <a:path w="128904" h="139700">
                <a:moveTo>
                  <a:pt x="57513" y="0"/>
                </a:moveTo>
                <a:lnTo>
                  <a:pt x="21291" y="17703"/>
                </a:lnTo>
                <a:lnTo>
                  <a:pt x="1487" y="54658"/>
                </a:lnTo>
                <a:lnTo>
                  <a:pt x="0" y="69669"/>
                </a:lnTo>
                <a:lnTo>
                  <a:pt x="870" y="81162"/>
                </a:lnTo>
                <a:lnTo>
                  <a:pt x="18570" y="118169"/>
                </a:lnTo>
                <a:lnTo>
                  <a:pt x="54545" y="138145"/>
                </a:lnTo>
                <a:lnTo>
                  <a:pt x="69566" y="139582"/>
                </a:lnTo>
                <a:lnTo>
                  <a:pt x="81766" y="137274"/>
                </a:lnTo>
                <a:lnTo>
                  <a:pt x="119091" y="103800"/>
                </a:lnTo>
                <a:lnTo>
                  <a:pt x="128349" y="56287"/>
                </a:lnTo>
                <a:lnTo>
                  <a:pt x="124572" y="42975"/>
                </a:lnTo>
                <a:lnTo>
                  <a:pt x="99479" y="11818"/>
                </a:lnTo>
                <a:lnTo>
                  <a:pt x="57513" y="0"/>
                </a:lnTo>
                <a:close/>
              </a:path>
            </a:pathLst>
          </a:custGeom>
          <a:solidFill>
            <a:srgbClr val="5F5B4F"/>
          </a:solidFill>
        </p:spPr>
        <p:txBody>
          <a:bodyPr wrap="square" lIns="0" tIns="0" rIns="0" bIns="0" rtlCol="0"/>
          <a:lstStyle/>
          <a:p>
            <a:endParaRPr/>
          </a:p>
        </p:txBody>
      </p:sp>
      <p:sp>
        <p:nvSpPr>
          <p:cNvPr id="20" name="object 20"/>
          <p:cNvSpPr/>
          <p:nvPr/>
        </p:nvSpPr>
        <p:spPr>
          <a:xfrm>
            <a:off x="5465064" y="2935658"/>
            <a:ext cx="128905" cy="139700"/>
          </a:xfrm>
          <a:custGeom>
            <a:avLst/>
            <a:gdLst/>
            <a:ahLst/>
            <a:cxnLst/>
            <a:rect l="l" t="t" r="r" b="b"/>
            <a:pathLst>
              <a:path w="128904" h="139700">
                <a:moveTo>
                  <a:pt x="0" y="69669"/>
                </a:moveTo>
                <a:lnTo>
                  <a:pt x="12447" y="28335"/>
                </a:lnTo>
                <a:lnTo>
                  <a:pt x="44138" y="3195"/>
                </a:lnTo>
                <a:lnTo>
                  <a:pt x="57513" y="0"/>
                </a:lnTo>
                <a:lnTo>
                  <a:pt x="73077" y="1301"/>
                </a:lnTo>
                <a:lnTo>
                  <a:pt x="109957" y="20446"/>
                </a:lnTo>
                <a:lnTo>
                  <a:pt x="128349" y="56287"/>
                </a:lnTo>
                <a:lnTo>
                  <a:pt x="127525" y="74041"/>
                </a:lnTo>
                <a:lnTo>
                  <a:pt x="111959" y="115587"/>
                </a:lnTo>
                <a:lnTo>
                  <a:pt x="69566" y="139582"/>
                </a:lnTo>
                <a:lnTo>
                  <a:pt x="54545" y="138145"/>
                </a:lnTo>
                <a:lnTo>
                  <a:pt x="18570" y="118169"/>
                </a:lnTo>
                <a:lnTo>
                  <a:pt x="870" y="81162"/>
                </a:lnTo>
                <a:lnTo>
                  <a:pt x="0" y="69669"/>
                </a:lnTo>
                <a:close/>
              </a:path>
            </a:pathLst>
          </a:custGeom>
          <a:ln w="9525">
            <a:solidFill>
              <a:srgbClr val="2D2B20"/>
            </a:solidFill>
          </a:ln>
        </p:spPr>
        <p:txBody>
          <a:bodyPr wrap="square" lIns="0" tIns="0" rIns="0" bIns="0" rtlCol="0"/>
          <a:lstStyle/>
          <a:p>
            <a:endParaRPr/>
          </a:p>
        </p:txBody>
      </p:sp>
      <p:sp>
        <p:nvSpPr>
          <p:cNvPr id="21" name="object 21"/>
          <p:cNvSpPr/>
          <p:nvPr/>
        </p:nvSpPr>
        <p:spPr>
          <a:xfrm>
            <a:off x="4943094" y="2935985"/>
            <a:ext cx="0" cy="1118870"/>
          </a:xfrm>
          <a:custGeom>
            <a:avLst/>
            <a:gdLst/>
            <a:ahLst/>
            <a:cxnLst/>
            <a:rect l="l" t="t" r="r" b="b"/>
            <a:pathLst>
              <a:path h="1118870">
                <a:moveTo>
                  <a:pt x="0" y="0"/>
                </a:moveTo>
                <a:lnTo>
                  <a:pt x="0" y="1118616"/>
                </a:lnTo>
              </a:path>
            </a:pathLst>
          </a:custGeom>
          <a:ln w="28575">
            <a:solidFill>
              <a:srgbClr val="2D2B20"/>
            </a:solidFill>
          </a:ln>
        </p:spPr>
        <p:txBody>
          <a:bodyPr wrap="square" lIns="0" tIns="0" rIns="0" bIns="0" rtlCol="0"/>
          <a:lstStyle/>
          <a:p>
            <a:endParaRPr/>
          </a:p>
        </p:txBody>
      </p:sp>
      <p:sp>
        <p:nvSpPr>
          <p:cNvPr id="22" name="object 22"/>
          <p:cNvSpPr/>
          <p:nvPr/>
        </p:nvSpPr>
        <p:spPr>
          <a:xfrm>
            <a:off x="5529834" y="2446782"/>
            <a:ext cx="0" cy="1118870"/>
          </a:xfrm>
          <a:custGeom>
            <a:avLst/>
            <a:gdLst/>
            <a:ahLst/>
            <a:cxnLst/>
            <a:rect l="l" t="t" r="r" b="b"/>
            <a:pathLst>
              <a:path h="1118870">
                <a:moveTo>
                  <a:pt x="0" y="0"/>
                </a:moveTo>
                <a:lnTo>
                  <a:pt x="0" y="1118616"/>
                </a:lnTo>
              </a:path>
            </a:pathLst>
          </a:custGeom>
          <a:ln w="28575">
            <a:solidFill>
              <a:srgbClr val="2D2B20"/>
            </a:solidFill>
          </a:ln>
        </p:spPr>
        <p:txBody>
          <a:bodyPr wrap="square" lIns="0" tIns="0" rIns="0" bIns="0" rtlCol="0"/>
          <a:lstStyle/>
          <a:p>
            <a:endParaRPr/>
          </a:p>
        </p:txBody>
      </p:sp>
      <p:sp>
        <p:nvSpPr>
          <p:cNvPr id="23" name="object 23"/>
          <p:cNvSpPr/>
          <p:nvPr/>
        </p:nvSpPr>
        <p:spPr>
          <a:xfrm>
            <a:off x="4876800" y="2935223"/>
            <a:ext cx="131445" cy="0"/>
          </a:xfrm>
          <a:custGeom>
            <a:avLst/>
            <a:gdLst/>
            <a:ahLst/>
            <a:cxnLst/>
            <a:rect l="l" t="t" r="r" b="b"/>
            <a:pathLst>
              <a:path w="131445">
                <a:moveTo>
                  <a:pt x="0" y="0"/>
                </a:moveTo>
                <a:lnTo>
                  <a:pt x="131064" y="0"/>
                </a:lnTo>
              </a:path>
            </a:pathLst>
          </a:custGeom>
          <a:ln w="9525">
            <a:solidFill>
              <a:srgbClr val="2D2B20"/>
            </a:solidFill>
          </a:ln>
        </p:spPr>
        <p:txBody>
          <a:bodyPr wrap="square" lIns="0" tIns="0" rIns="0" bIns="0" rtlCol="0"/>
          <a:lstStyle/>
          <a:p>
            <a:endParaRPr/>
          </a:p>
        </p:txBody>
      </p:sp>
      <p:sp>
        <p:nvSpPr>
          <p:cNvPr id="24" name="object 24"/>
          <p:cNvSpPr/>
          <p:nvPr/>
        </p:nvSpPr>
        <p:spPr>
          <a:xfrm>
            <a:off x="4876800" y="4053840"/>
            <a:ext cx="131445" cy="0"/>
          </a:xfrm>
          <a:custGeom>
            <a:avLst/>
            <a:gdLst/>
            <a:ahLst/>
            <a:cxnLst/>
            <a:rect l="l" t="t" r="r" b="b"/>
            <a:pathLst>
              <a:path w="131445">
                <a:moveTo>
                  <a:pt x="0" y="0"/>
                </a:moveTo>
                <a:lnTo>
                  <a:pt x="131064" y="0"/>
                </a:lnTo>
              </a:path>
            </a:pathLst>
          </a:custGeom>
          <a:ln w="9525">
            <a:solidFill>
              <a:srgbClr val="2D2B20"/>
            </a:solidFill>
          </a:ln>
        </p:spPr>
        <p:txBody>
          <a:bodyPr wrap="square" lIns="0" tIns="0" rIns="0" bIns="0" rtlCol="0"/>
          <a:lstStyle/>
          <a:p>
            <a:endParaRPr/>
          </a:p>
        </p:txBody>
      </p:sp>
      <p:sp>
        <p:nvSpPr>
          <p:cNvPr id="25" name="object 25"/>
          <p:cNvSpPr/>
          <p:nvPr/>
        </p:nvSpPr>
        <p:spPr>
          <a:xfrm>
            <a:off x="5465064" y="3564635"/>
            <a:ext cx="129539" cy="0"/>
          </a:xfrm>
          <a:custGeom>
            <a:avLst/>
            <a:gdLst/>
            <a:ahLst/>
            <a:cxnLst/>
            <a:rect l="l" t="t" r="r" b="b"/>
            <a:pathLst>
              <a:path w="129539">
                <a:moveTo>
                  <a:pt x="0" y="0"/>
                </a:moveTo>
                <a:lnTo>
                  <a:pt x="129539" y="0"/>
                </a:lnTo>
              </a:path>
            </a:pathLst>
          </a:custGeom>
          <a:ln w="9525">
            <a:solidFill>
              <a:srgbClr val="2D2B20"/>
            </a:solidFill>
          </a:ln>
        </p:spPr>
        <p:txBody>
          <a:bodyPr wrap="square" lIns="0" tIns="0" rIns="0" bIns="0" rtlCol="0"/>
          <a:lstStyle/>
          <a:p>
            <a:endParaRPr/>
          </a:p>
        </p:txBody>
      </p:sp>
      <p:sp>
        <p:nvSpPr>
          <p:cNvPr id="26" name="object 26"/>
          <p:cNvSpPr/>
          <p:nvPr/>
        </p:nvSpPr>
        <p:spPr>
          <a:xfrm>
            <a:off x="5465064" y="2446020"/>
            <a:ext cx="129539" cy="0"/>
          </a:xfrm>
          <a:custGeom>
            <a:avLst/>
            <a:gdLst/>
            <a:ahLst/>
            <a:cxnLst/>
            <a:rect l="l" t="t" r="r" b="b"/>
            <a:pathLst>
              <a:path w="129539">
                <a:moveTo>
                  <a:pt x="0" y="0"/>
                </a:moveTo>
                <a:lnTo>
                  <a:pt x="129539" y="0"/>
                </a:lnTo>
              </a:path>
            </a:pathLst>
          </a:custGeom>
          <a:ln w="9525">
            <a:solidFill>
              <a:srgbClr val="2D2B20"/>
            </a:solidFill>
          </a:ln>
        </p:spPr>
        <p:txBody>
          <a:bodyPr wrap="square" lIns="0" tIns="0" rIns="0" bIns="0" rtlCol="0"/>
          <a:lstStyle/>
          <a:p>
            <a:endParaRPr/>
          </a:p>
        </p:txBody>
      </p:sp>
      <p:sp>
        <p:nvSpPr>
          <p:cNvPr id="27" name="object 27"/>
          <p:cNvSpPr/>
          <p:nvPr/>
        </p:nvSpPr>
        <p:spPr>
          <a:xfrm>
            <a:off x="4485132" y="1746504"/>
            <a:ext cx="1503045" cy="3007360"/>
          </a:xfrm>
          <a:custGeom>
            <a:avLst/>
            <a:gdLst/>
            <a:ahLst/>
            <a:cxnLst/>
            <a:rect l="l" t="t" r="r" b="b"/>
            <a:pathLst>
              <a:path w="1503045" h="3007360">
                <a:moveTo>
                  <a:pt x="0" y="1503426"/>
                </a:moveTo>
                <a:lnTo>
                  <a:pt x="2490" y="1380122"/>
                </a:lnTo>
                <a:lnTo>
                  <a:pt x="9833" y="1259563"/>
                </a:lnTo>
                <a:lnTo>
                  <a:pt x="21835" y="1142137"/>
                </a:lnTo>
                <a:lnTo>
                  <a:pt x="38303" y="1028229"/>
                </a:lnTo>
                <a:lnTo>
                  <a:pt x="59043" y="918227"/>
                </a:lnTo>
                <a:lnTo>
                  <a:pt x="83862" y="812517"/>
                </a:lnTo>
                <a:lnTo>
                  <a:pt x="112567" y="711487"/>
                </a:lnTo>
                <a:lnTo>
                  <a:pt x="144964" y="615524"/>
                </a:lnTo>
                <a:lnTo>
                  <a:pt x="180859" y="525014"/>
                </a:lnTo>
                <a:lnTo>
                  <a:pt x="220060" y="440345"/>
                </a:lnTo>
                <a:lnTo>
                  <a:pt x="262374" y="361903"/>
                </a:lnTo>
                <a:lnTo>
                  <a:pt x="307605" y="290075"/>
                </a:lnTo>
                <a:lnTo>
                  <a:pt x="355563" y="225249"/>
                </a:lnTo>
                <a:lnTo>
                  <a:pt x="406052" y="167810"/>
                </a:lnTo>
                <a:lnTo>
                  <a:pt x="458880" y="118147"/>
                </a:lnTo>
                <a:lnTo>
                  <a:pt x="513853" y="76646"/>
                </a:lnTo>
                <a:lnTo>
                  <a:pt x="570778" y="43693"/>
                </a:lnTo>
                <a:lnTo>
                  <a:pt x="629462" y="19677"/>
                </a:lnTo>
                <a:lnTo>
                  <a:pt x="689711" y="4983"/>
                </a:lnTo>
                <a:lnTo>
                  <a:pt x="751332" y="0"/>
                </a:lnTo>
                <a:lnTo>
                  <a:pt x="812952" y="4983"/>
                </a:lnTo>
                <a:lnTo>
                  <a:pt x="873201" y="19677"/>
                </a:lnTo>
                <a:lnTo>
                  <a:pt x="931885" y="43693"/>
                </a:lnTo>
                <a:lnTo>
                  <a:pt x="988810" y="76646"/>
                </a:lnTo>
                <a:lnTo>
                  <a:pt x="1043783" y="118147"/>
                </a:lnTo>
                <a:lnTo>
                  <a:pt x="1096611" y="167810"/>
                </a:lnTo>
                <a:lnTo>
                  <a:pt x="1147100" y="225249"/>
                </a:lnTo>
                <a:lnTo>
                  <a:pt x="1195058" y="290075"/>
                </a:lnTo>
                <a:lnTo>
                  <a:pt x="1240289" y="361903"/>
                </a:lnTo>
                <a:lnTo>
                  <a:pt x="1282603" y="440345"/>
                </a:lnTo>
                <a:lnTo>
                  <a:pt x="1321804" y="525014"/>
                </a:lnTo>
                <a:lnTo>
                  <a:pt x="1357699" y="615524"/>
                </a:lnTo>
                <a:lnTo>
                  <a:pt x="1390096" y="711487"/>
                </a:lnTo>
                <a:lnTo>
                  <a:pt x="1418801" y="812517"/>
                </a:lnTo>
                <a:lnTo>
                  <a:pt x="1443620" y="918227"/>
                </a:lnTo>
                <a:lnTo>
                  <a:pt x="1464360" y="1028229"/>
                </a:lnTo>
                <a:lnTo>
                  <a:pt x="1480828" y="1142137"/>
                </a:lnTo>
                <a:lnTo>
                  <a:pt x="1492830" y="1259563"/>
                </a:lnTo>
                <a:lnTo>
                  <a:pt x="1500173" y="1380122"/>
                </a:lnTo>
                <a:lnTo>
                  <a:pt x="1502664" y="1503426"/>
                </a:lnTo>
                <a:lnTo>
                  <a:pt x="1500173" y="1626729"/>
                </a:lnTo>
                <a:lnTo>
                  <a:pt x="1492830" y="1747288"/>
                </a:lnTo>
                <a:lnTo>
                  <a:pt x="1480828" y="1864714"/>
                </a:lnTo>
                <a:lnTo>
                  <a:pt x="1464360" y="1978622"/>
                </a:lnTo>
                <a:lnTo>
                  <a:pt x="1443620" y="2088624"/>
                </a:lnTo>
                <a:lnTo>
                  <a:pt x="1418801" y="2194334"/>
                </a:lnTo>
                <a:lnTo>
                  <a:pt x="1390096" y="2295364"/>
                </a:lnTo>
                <a:lnTo>
                  <a:pt x="1357699" y="2391327"/>
                </a:lnTo>
                <a:lnTo>
                  <a:pt x="1321804" y="2481837"/>
                </a:lnTo>
                <a:lnTo>
                  <a:pt x="1282603" y="2566506"/>
                </a:lnTo>
                <a:lnTo>
                  <a:pt x="1240289" y="2644948"/>
                </a:lnTo>
                <a:lnTo>
                  <a:pt x="1195058" y="2716776"/>
                </a:lnTo>
                <a:lnTo>
                  <a:pt x="1147100" y="2781602"/>
                </a:lnTo>
                <a:lnTo>
                  <a:pt x="1096611" y="2839041"/>
                </a:lnTo>
                <a:lnTo>
                  <a:pt x="1043783" y="2888704"/>
                </a:lnTo>
                <a:lnTo>
                  <a:pt x="988810" y="2930205"/>
                </a:lnTo>
                <a:lnTo>
                  <a:pt x="931885" y="2963158"/>
                </a:lnTo>
                <a:lnTo>
                  <a:pt x="873201" y="2987174"/>
                </a:lnTo>
                <a:lnTo>
                  <a:pt x="812952" y="3001868"/>
                </a:lnTo>
                <a:lnTo>
                  <a:pt x="751332" y="3006852"/>
                </a:lnTo>
                <a:lnTo>
                  <a:pt x="689711" y="3001868"/>
                </a:lnTo>
                <a:lnTo>
                  <a:pt x="629462" y="2987174"/>
                </a:lnTo>
                <a:lnTo>
                  <a:pt x="570778" y="2963158"/>
                </a:lnTo>
                <a:lnTo>
                  <a:pt x="513853" y="2930205"/>
                </a:lnTo>
                <a:lnTo>
                  <a:pt x="458880" y="2888704"/>
                </a:lnTo>
                <a:lnTo>
                  <a:pt x="406052" y="2839041"/>
                </a:lnTo>
                <a:lnTo>
                  <a:pt x="355563" y="2781602"/>
                </a:lnTo>
                <a:lnTo>
                  <a:pt x="307605" y="2716776"/>
                </a:lnTo>
                <a:lnTo>
                  <a:pt x="262374" y="2644948"/>
                </a:lnTo>
                <a:lnTo>
                  <a:pt x="220060" y="2566506"/>
                </a:lnTo>
                <a:lnTo>
                  <a:pt x="180859" y="2481837"/>
                </a:lnTo>
                <a:lnTo>
                  <a:pt x="144964" y="2391327"/>
                </a:lnTo>
                <a:lnTo>
                  <a:pt x="112567" y="2295364"/>
                </a:lnTo>
                <a:lnTo>
                  <a:pt x="83862" y="2194334"/>
                </a:lnTo>
                <a:lnTo>
                  <a:pt x="59043" y="2088624"/>
                </a:lnTo>
                <a:lnTo>
                  <a:pt x="38303" y="1978622"/>
                </a:lnTo>
                <a:lnTo>
                  <a:pt x="21835" y="1864714"/>
                </a:lnTo>
                <a:lnTo>
                  <a:pt x="9833" y="1747288"/>
                </a:lnTo>
                <a:lnTo>
                  <a:pt x="2490" y="1626729"/>
                </a:lnTo>
                <a:lnTo>
                  <a:pt x="0" y="1503426"/>
                </a:lnTo>
                <a:close/>
              </a:path>
            </a:pathLst>
          </a:custGeom>
          <a:ln w="9524">
            <a:solidFill>
              <a:srgbClr val="2D2B20"/>
            </a:solidFill>
          </a:ln>
        </p:spPr>
        <p:txBody>
          <a:bodyPr wrap="square" lIns="0" tIns="0" rIns="0" bIns="0" rtlCol="0"/>
          <a:lstStyle/>
          <a:p>
            <a:endParaRPr/>
          </a:p>
        </p:txBody>
      </p:sp>
      <p:sp>
        <p:nvSpPr>
          <p:cNvPr id="28" name="object 28"/>
          <p:cNvSpPr/>
          <p:nvPr/>
        </p:nvSpPr>
        <p:spPr>
          <a:xfrm>
            <a:off x="6902195" y="1607819"/>
            <a:ext cx="848994" cy="1887220"/>
          </a:xfrm>
          <a:custGeom>
            <a:avLst/>
            <a:gdLst/>
            <a:ahLst/>
            <a:cxnLst/>
            <a:rect l="l" t="t" r="r" b="b"/>
            <a:pathLst>
              <a:path w="848995" h="1887220">
                <a:moveTo>
                  <a:pt x="0" y="943355"/>
                </a:moveTo>
                <a:lnTo>
                  <a:pt x="1407" y="865985"/>
                </a:lnTo>
                <a:lnTo>
                  <a:pt x="5555" y="790337"/>
                </a:lnTo>
                <a:lnTo>
                  <a:pt x="12335" y="716655"/>
                </a:lnTo>
                <a:lnTo>
                  <a:pt x="21638" y="645181"/>
                </a:lnTo>
                <a:lnTo>
                  <a:pt x="33354" y="576157"/>
                </a:lnTo>
                <a:lnTo>
                  <a:pt x="47375" y="509827"/>
                </a:lnTo>
                <a:lnTo>
                  <a:pt x="63591" y="446434"/>
                </a:lnTo>
                <a:lnTo>
                  <a:pt x="81892" y="386220"/>
                </a:lnTo>
                <a:lnTo>
                  <a:pt x="102170" y="329428"/>
                </a:lnTo>
                <a:lnTo>
                  <a:pt x="124315" y="276301"/>
                </a:lnTo>
                <a:lnTo>
                  <a:pt x="148218" y="227081"/>
                </a:lnTo>
                <a:lnTo>
                  <a:pt x="173770" y="182011"/>
                </a:lnTo>
                <a:lnTo>
                  <a:pt x="200862" y="141335"/>
                </a:lnTo>
                <a:lnTo>
                  <a:pt x="229384" y="105294"/>
                </a:lnTo>
                <a:lnTo>
                  <a:pt x="259227" y="74133"/>
                </a:lnTo>
                <a:lnTo>
                  <a:pt x="290281" y="48092"/>
                </a:lnTo>
                <a:lnTo>
                  <a:pt x="322439" y="27416"/>
                </a:lnTo>
                <a:lnTo>
                  <a:pt x="389624" y="3127"/>
                </a:lnTo>
                <a:lnTo>
                  <a:pt x="424434" y="0"/>
                </a:lnTo>
                <a:lnTo>
                  <a:pt x="459243" y="3127"/>
                </a:lnTo>
                <a:lnTo>
                  <a:pt x="526428" y="27416"/>
                </a:lnTo>
                <a:lnTo>
                  <a:pt x="558586" y="48092"/>
                </a:lnTo>
                <a:lnTo>
                  <a:pt x="589640" y="74133"/>
                </a:lnTo>
                <a:lnTo>
                  <a:pt x="619483" y="105294"/>
                </a:lnTo>
                <a:lnTo>
                  <a:pt x="648005" y="141335"/>
                </a:lnTo>
                <a:lnTo>
                  <a:pt x="675097" y="182011"/>
                </a:lnTo>
                <a:lnTo>
                  <a:pt x="700649" y="227081"/>
                </a:lnTo>
                <a:lnTo>
                  <a:pt x="724552" y="276301"/>
                </a:lnTo>
                <a:lnTo>
                  <a:pt x="746697" y="329428"/>
                </a:lnTo>
                <a:lnTo>
                  <a:pt x="766975" y="386220"/>
                </a:lnTo>
                <a:lnTo>
                  <a:pt x="785276" y="446434"/>
                </a:lnTo>
                <a:lnTo>
                  <a:pt x="801492" y="509827"/>
                </a:lnTo>
                <a:lnTo>
                  <a:pt x="815513" y="576157"/>
                </a:lnTo>
                <a:lnTo>
                  <a:pt x="827229" y="645181"/>
                </a:lnTo>
                <a:lnTo>
                  <a:pt x="836532" y="716655"/>
                </a:lnTo>
                <a:lnTo>
                  <a:pt x="843312" y="790337"/>
                </a:lnTo>
                <a:lnTo>
                  <a:pt x="847460" y="865985"/>
                </a:lnTo>
                <a:lnTo>
                  <a:pt x="848868" y="943355"/>
                </a:lnTo>
                <a:lnTo>
                  <a:pt x="847460" y="1020726"/>
                </a:lnTo>
                <a:lnTo>
                  <a:pt x="843312" y="1096374"/>
                </a:lnTo>
                <a:lnTo>
                  <a:pt x="836532" y="1170056"/>
                </a:lnTo>
                <a:lnTo>
                  <a:pt x="827229" y="1241530"/>
                </a:lnTo>
                <a:lnTo>
                  <a:pt x="815513" y="1310554"/>
                </a:lnTo>
                <a:lnTo>
                  <a:pt x="801492" y="1376884"/>
                </a:lnTo>
                <a:lnTo>
                  <a:pt x="785276" y="1440277"/>
                </a:lnTo>
                <a:lnTo>
                  <a:pt x="766975" y="1500491"/>
                </a:lnTo>
                <a:lnTo>
                  <a:pt x="746697" y="1557283"/>
                </a:lnTo>
                <a:lnTo>
                  <a:pt x="724552" y="1610410"/>
                </a:lnTo>
                <a:lnTo>
                  <a:pt x="700649" y="1659630"/>
                </a:lnTo>
                <a:lnTo>
                  <a:pt x="675097" y="1704700"/>
                </a:lnTo>
                <a:lnTo>
                  <a:pt x="648005" y="1745376"/>
                </a:lnTo>
                <a:lnTo>
                  <a:pt x="619483" y="1781417"/>
                </a:lnTo>
                <a:lnTo>
                  <a:pt x="589640" y="1812578"/>
                </a:lnTo>
                <a:lnTo>
                  <a:pt x="558586" y="1838619"/>
                </a:lnTo>
                <a:lnTo>
                  <a:pt x="526428" y="1859295"/>
                </a:lnTo>
                <a:lnTo>
                  <a:pt x="459243" y="1883584"/>
                </a:lnTo>
                <a:lnTo>
                  <a:pt x="424434" y="1886711"/>
                </a:lnTo>
                <a:lnTo>
                  <a:pt x="389624" y="1883584"/>
                </a:lnTo>
                <a:lnTo>
                  <a:pt x="322439" y="1859295"/>
                </a:lnTo>
                <a:lnTo>
                  <a:pt x="290281" y="1838619"/>
                </a:lnTo>
                <a:lnTo>
                  <a:pt x="259227" y="1812578"/>
                </a:lnTo>
                <a:lnTo>
                  <a:pt x="229384" y="1781417"/>
                </a:lnTo>
                <a:lnTo>
                  <a:pt x="200862" y="1745376"/>
                </a:lnTo>
                <a:lnTo>
                  <a:pt x="173770" y="1704700"/>
                </a:lnTo>
                <a:lnTo>
                  <a:pt x="148218" y="1659630"/>
                </a:lnTo>
                <a:lnTo>
                  <a:pt x="124315" y="1610410"/>
                </a:lnTo>
                <a:lnTo>
                  <a:pt x="102170" y="1557283"/>
                </a:lnTo>
                <a:lnTo>
                  <a:pt x="81892" y="1500491"/>
                </a:lnTo>
                <a:lnTo>
                  <a:pt x="63591" y="1440277"/>
                </a:lnTo>
                <a:lnTo>
                  <a:pt x="47375" y="1376884"/>
                </a:lnTo>
                <a:lnTo>
                  <a:pt x="33354" y="1310554"/>
                </a:lnTo>
                <a:lnTo>
                  <a:pt x="21638" y="1241530"/>
                </a:lnTo>
                <a:lnTo>
                  <a:pt x="12335" y="1170056"/>
                </a:lnTo>
                <a:lnTo>
                  <a:pt x="5555" y="1096374"/>
                </a:lnTo>
                <a:lnTo>
                  <a:pt x="1407" y="1020726"/>
                </a:lnTo>
                <a:lnTo>
                  <a:pt x="0" y="943355"/>
                </a:lnTo>
                <a:close/>
              </a:path>
            </a:pathLst>
          </a:custGeom>
          <a:ln w="9525">
            <a:solidFill>
              <a:srgbClr val="2D2B20"/>
            </a:solidFill>
          </a:ln>
        </p:spPr>
        <p:txBody>
          <a:bodyPr wrap="square" lIns="0" tIns="0" rIns="0" bIns="0" rtlCol="0"/>
          <a:lstStyle/>
          <a:p>
            <a:endParaRPr/>
          </a:p>
        </p:txBody>
      </p:sp>
      <p:sp>
        <p:nvSpPr>
          <p:cNvPr id="29" name="object 29"/>
          <p:cNvSpPr/>
          <p:nvPr/>
        </p:nvSpPr>
        <p:spPr>
          <a:xfrm>
            <a:off x="2720339" y="3075432"/>
            <a:ext cx="850900" cy="1888489"/>
          </a:xfrm>
          <a:custGeom>
            <a:avLst/>
            <a:gdLst/>
            <a:ahLst/>
            <a:cxnLst/>
            <a:rect l="l" t="t" r="r" b="b"/>
            <a:pathLst>
              <a:path w="850900" h="1888489">
                <a:moveTo>
                  <a:pt x="0" y="944118"/>
                </a:moveTo>
                <a:lnTo>
                  <a:pt x="1409" y="866685"/>
                </a:lnTo>
                <a:lnTo>
                  <a:pt x="5565" y="790976"/>
                </a:lnTo>
                <a:lnTo>
                  <a:pt x="12357" y="717234"/>
                </a:lnTo>
                <a:lnTo>
                  <a:pt x="21677" y="645702"/>
                </a:lnTo>
                <a:lnTo>
                  <a:pt x="33414" y="576623"/>
                </a:lnTo>
                <a:lnTo>
                  <a:pt x="47460" y="510240"/>
                </a:lnTo>
                <a:lnTo>
                  <a:pt x="63705" y="446796"/>
                </a:lnTo>
                <a:lnTo>
                  <a:pt x="82039" y="386533"/>
                </a:lnTo>
                <a:lnTo>
                  <a:pt x="102354" y="329695"/>
                </a:lnTo>
                <a:lnTo>
                  <a:pt x="124539" y="276525"/>
                </a:lnTo>
                <a:lnTo>
                  <a:pt x="148485" y="227265"/>
                </a:lnTo>
                <a:lnTo>
                  <a:pt x="174083" y="182159"/>
                </a:lnTo>
                <a:lnTo>
                  <a:pt x="201223" y="141450"/>
                </a:lnTo>
                <a:lnTo>
                  <a:pt x="229796" y="105380"/>
                </a:lnTo>
                <a:lnTo>
                  <a:pt x="259693" y="74193"/>
                </a:lnTo>
                <a:lnTo>
                  <a:pt x="290803" y="48131"/>
                </a:lnTo>
                <a:lnTo>
                  <a:pt x="323018" y="27438"/>
                </a:lnTo>
                <a:lnTo>
                  <a:pt x="390324" y="3129"/>
                </a:lnTo>
                <a:lnTo>
                  <a:pt x="425195" y="0"/>
                </a:lnTo>
                <a:lnTo>
                  <a:pt x="460069" y="3129"/>
                </a:lnTo>
                <a:lnTo>
                  <a:pt x="527377" y="27438"/>
                </a:lnTo>
                <a:lnTo>
                  <a:pt x="559593" y="48131"/>
                </a:lnTo>
                <a:lnTo>
                  <a:pt x="590704" y="74193"/>
                </a:lnTo>
                <a:lnTo>
                  <a:pt x="620600" y="105380"/>
                </a:lnTo>
                <a:lnTo>
                  <a:pt x="649173" y="141450"/>
                </a:lnTo>
                <a:lnTo>
                  <a:pt x="676314" y="182159"/>
                </a:lnTo>
                <a:lnTo>
                  <a:pt x="701911" y="227265"/>
                </a:lnTo>
                <a:lnTo>
                  <a:pt x="725857" y="276525"/>
                </a:lnTo>
                <a:lnTo>
                  <a:pt x="748041" y="329695"/>
                </a:lnTo>
                <a:lnTo>
                  <a:pt x="768355" y="386533"/>
                </a:lnTo>
                <a:lnTo>
                  <a:pt x="786689" y="446796"/>
                </a:lnTo>
                <a:lnTo>
                  <a:pt x="802933" y="510240"/>
                </a:lnTo>
                <a:lnTo>
                  <a:pt x="816978" y="576623"/>
                </a:lnTo>
                <a:lnTo>
                  <a:pt x="828715" y="645702"/>
                </a:lnTo>
                <a:lnTo>
                  <a:pt x="838035" y="717234"/>
                </a:lnTo>
                <a:lnTo>
                  <a:pt x="844827" y="790976"/>
                </a:lnTo>
                <a:lnTo>
                  <a:pt x="848982" y="866685"/>
                </a:lnTo>
                <a:lnTo>
                  <a:pt x="850391" y="944118"/>
                </a:lnTo>
                <a:lnTo>
                  <a:pt x="848982" y="1021550"/>
                </a:lnTo>
                <a:lnTo>
                  <a:pt x="844827" y="1097259"/>
                </a:lnTo>
                <a:lnTo>
                  <a:pt x="838035" y="1171001"/>
                </a:lnTo>
                <a:lnTo>
                  <a:pt x="828715" y="1242533"/>
                </a:lnTo>
                <a:lnTo>
                  <a:pt x="816978" y="1311612"/>
                </a:lnTo>
                <a:lnTo>
                  <a:pt x="802933" y="1377995"/>
                </a:lnTo>
                <a:lnTo>
                  <a:pt x="786689" y="1441439"/>
                </a:lnTo>
                <a:lnTo>
                  <a:pt x="768355" y="1501702"/>
                </a:lnTo>
                <a:lnTo>
                  <a:pt x="748041" y="1558540"/>
                </a:lnTo>
                <a:lnTo>
                  <a:pt x="725857" y="1611710"/>
                </a:lnTo>
                <a:lnTo>
                  <a:pt x="701911" y="1660970"/>
                </a:lnTo>
                <a:lnTo>
                  <a:pt x="676314" y="1706076"/>
                </a:lnTo>
                <a:lnTo>
                  <a:pt x="649173" y="1746785"/>
                </a:lnTo>
                <a:lnTo>
                  <a:pt x="620600" y="1782855"/>
                </a:lnTo>
                <a:lnTo>
                  <a:pt x="590704" y="1814042"/>
                </a:lnTo>
                <a:lnTo>
                  <a:pt x="559593" y="1840104"/>
                </a:lnTo>
                <a:lnTo>
                  <a:pt x="527377" y="1860797"/>
                </a:lnTo>
                <a:lnTo>
                  <a:pt x="460069" y="1885106"/>
                </a:lnTo>
                <a:lnTo>
                  <a:pt x="425195" y="1888236"/>
                </a:lnTo>
                <a:lnTo>
                  <a:pt x="390324" y="1885106"/>
                </a:lnTo>
                <a:lnTo>
                  <a:pt x="323018" y="1860797"/>
                </a:lnTo>
                <a:lnTo>
                  <a:pt x="290803" y="1840104"/>
                </a:lnTo>
                <a:lnTo>
                  <a:pt x="259693" y="1814042"/>
                </a:lnTo>
                <a:lnTo>
                  <a:pt x="229796" y="1782855"/>
                </a:lnTo>
                <a:lnTo>
                  <a:pt x="201223" y="1746785"/>
                </a:lnTo>
                <a:lnTo>
                  <a:pt x="174083" y="1706076"/>
                </a:lnTo>
                <a:lnTo>
                  <a:pt x="148485" y="1660970"/>
                </a:lnTo>
                <a:lnTo>
                  <a:pt x="124539" y="1611710"/>
                </a:lnTo>
                <a:lnTo>
                  <a:pt x="102354" y="1558540"/>
                </a:lnTo>
                <a:lnTo>
                  <a:pt x="82039" y="1501702"/>
                </a:lnTo>
                <a:lnTo>
                  <a:pt x="63705" y="1441439"/>
                </a:lnTo>
                <a:lnTo>
                  <a:pt x="47460" y="1377995"/>
                </a:lnTo>
                <a:lnTo>
                  <a:pt x="33414" y="1311612"/>
                </a:lnTo>
                <a:lnTo>
                  <a:pt x="21677" y="1242533"/>
                </a:lnTo>
                <a:lnTo>
                  <a:pt x="12357" y="1171001"/>
                </a:lnTo>
                <a:lnTo>
                  <a:pt x="5565" y="1097259"/>
                </a:lnTo>
                <a:lnTo>
                  <a:pt x="1409" y="1021550"/>
                </a:lnTo>
                <a:lnTo>
                  <a:pt x="0" y="944118"/>
                </a:lnTo>
                <a:close/>
              </a:path>
            </a:pathLst>
          </a:custGeom>
          <a:ln w="9525">
            <a:solidFill>
              <a:srgbClr val="2D2B20"/>
            </a:solidFill>
          </a:ln>
        </p:spPr>
        <p:txBody>
          <a:bodyPr wrap="square" lIns="0" tIns="0" rIns="0" bIns="0" rtlCol="0"/>
          <a:lstStyle/>
          <a:p>
            <a:endParaRPr/>
          </a:p>
        </p:txBody>
      </p:sp>
      <p:sp>
        <p:nvSpPr>
          <p:cNvPr id="30" name="object 30"/>
          <p:cNvSpPr txBox="1"/>
          <p:nvPr/>
        </p:nvSpPr>
        <p:spPr>
          <a:xfrm>
            <a:off x="2063488" y="5099628"/>
            <a:ext cx="2360295" cy="716280"/>
          </a:xfrm>
          <a:prstGeom prst="rect">
            <a:avLst/>
          </a:prstGeom>
        </p:spPr>
        <p:txBody>
          <a:bodyPr vert="horz" wrap="square" lIns="0" tIns="0" rIns="0" bIns="0" rtlCol="0">
            <a:spAutoFit/>
          </a:bodyPr>
          <a:lstStyle/>
          <a:p>
            <a:pPr marL="12700" marR="5080" algn="ctr">
              <a:lnSpc>
                <a:spcPct val="100000"/>
              </a:lnSpc>
            </a:pPr>
            <a:r>
              <a:rPr sz="1600" spc="-65" dirty="0">
                <a:solidFill>
                  <a:srgbClr val="2D2B20"/>
                </a:solidFill>
                <a:latin typeface="Verdana"/>
                <a:cs typeface="Verdana"/>
              </a:rPr>
              <a:t>W</a:t>
            </a:r>
            <a:r>
              <a:rPr sz="1600" spc="-10" dirty="0">
                <a:solidFill>
                  <a:srgbClr val="2D2B20"/>
                </a:solidFill>
                <a:latin typeface="Verdana"/>
                <a:cs typeface="Verdana"/>
              </a:rPr>
              <a:t>y</a:t>
            </a:r>
            <a:r>
              <a:rPr sz="1600" spc="-20" dirty="0">
                <a:solidFill>
                  <a:srgbClr val="2D2B20"/>
                </a:solidFill>
                <a:latin typeface="Verdana"/>
                <a:cs typeface="Verdana"/>
              </a:rPr>
              <a:t>n</a:t>
            </a:r>
            <a:r>
              <a:rPr sz="1600" spc="-15" dirty="0">
                <a:solidFill>
                  <a:srgbClr val="2D2B20"/>
                </a:solidFill>
                <a:latin typeface="Verdana"/>
                <a:cs typeface="Verdana"/>
              </a:rPr>
              <a:t>i</a:t>
            </a:r>
            <a:r>
              <a:rPr sz="1600" spc="-10" dirty="0">
                <a:solidFill>
                  <a:srgbClr val="2D2B20"/>
                </a:solidFill>
                <a:latin typeface="Verdana"/>
                <a:cs typeface="Verdana"/>
              </a:rPr>
              <a:t>k</a:t>
            </a:r>
            <a:r>
              <a:rPr sz="1600" spc="15" dirty="0">
                <a:solidFill>
                  <a:srgbClr val="2D2B20"/>
                </a:solidFill>
                <a:latin typeface="Verdana"/>
                <a:cs typeface="Verdana"/>
              </a:rPr>
              <a:t> </a:t>
            </a:r>
            <a:r>
              <a:rPr sz="1600" spc="-10" dirty="0">
                <a:solidFill>
                  <a:srgbClr val="2D2B20"/>
                </a:solidFill>
                <a:latin typeface="Verdana"/>
                <a:cs typeface="Verdana"/>
              </a:rPr>
              <a:t>po</a:t>
            </a:r>
            <a:r>
              <a:rPr sz="1600" spc="-25" dirty="0">
                <a:solidFill>
                  <a:srgbClr val="2D2B20"/>
                </a:solidFill>
                <a:latin typeface="Verdana"/>
                <a:cs typeface="Verdana"/>
              </a:rPr>
              <a:t>m</a:t>
            </a:r>
            <a:r>
              <a:rPr sz="1600" spc="-15" dirty="0">
                <a:solidFill>
                  <a:srgbClr val="2D2B20"/>
                </a:solidFill>
                <a:latin typeface="Verdana"/>
                <a:cs typeface="Verdana"/>
              </a:rPr>
              <a:t>i</a:t>
            </a:r>
            <a:r>
              <a:rPr sz="1600" spc="-10" dirty="0">
                <a:solidFill>
                  <a:srgbClr val="2D2B20"/>
                </a:solidFill>
                <a:latin typeface="Verdana"/>
                <a:cs typeface="Verdana"/>
              </a:rPr>
              <a:t>aru</a:t>
            </a:r>
            <a:r>
              <a:rPr sz="1600" spc="30" dirty="0">
                <a:solidFill>
                  <a:srgbClr val="2D2B20"/>
                </a:solidFill>
                <a:latin typeface="Verdana"/>
                <a:cs typeface="Verdana"/>
              </a:rPr>
              <a:t> </a:t>
            </a:r>
            <a:r>
              <a:rPr sz="1600" spc="-20" dirty="0">
                <a:solidFill>
                  <a:srgbClr val="2D2B20"/>
                </a:solidFill>
                <a:latin typeface="Verdana"/>
                <a:cs typeface="Verdana"/>
              </a:rPr>
              <a:t>z</a:t>
            </a:r>
            <a:r>
              <a:rPr sz="1600" spc="-10" dirty="0">
                <a:solidFill>
                  <a:srgbClr val="2D2B20"/>
                </a:solidFill>
                <a:latin typeface="Verdana"/>
                <a:cs typeface="Verdana"/>
              </a:rPr>
              <a:t>god</a:t>
            </a:r>
            <a:r>
              <a:rPr sz="1600" spc="-30" dirty="0">
                <a:solidFill>
                  <a:srgbClr val="2D2B20"/>
                </a:solidFill>
                <a:latin typeface="Verdana"/>
                <a:cs typeface="Verdana"/>
              </a:rPr>
              <a:t>n</a:t>
            </a:r>
            <a:r>
              <a:rPr sz="1600" spc="-10" dirty="0">
                <a:solidFill>
                  <a:srgbClr val="2D2B20"/>
                </a:solidFill>
                <a:latin typeface="Verdana"/>
                <a:cs typeface="Verdana"/>
              </a:rPr>
              <a:t>y z</a:t>
            </a:r>
            <a:r>
              <a:rPr sz="1600" dirty="0">
                <a:solidFill>
                  <a:srgbClr val="2D2B20"/>
                </a:solidFill>
                <a:latin typeface="Verdana"/>
                <a:cs typeface="Verdana"/>
              </a:rPr>
              <a:t> </a:t>
            </a:r>
            <a:r>
              <a:rPr sz="1600" spc="-10" dirty="0">
                <a:solidFill>
                  <a:srgbClr val="2D2B20"/>
                </a:solidFill>
                <a:latin typeface="Verdana"/>
                <a:cs typeface="Verdana"/>
              </a:rPr>
              <a:t>zap</a:t>
            </a:r>
            <a:r>
              <a:rPr sz="1600" spc="-15" dirty="0">
                <a:solidFill>
                  <a:srgbClr val="2D2B20"/>
                </a:solidFill>
                <a:latin typeface="Verdana"/>
                <a:cs typeface="Verdana"/>
              </a:rPr>
              <a:t>is</a:t>
            </a:r>
            <a:r>
              <a:rPr sz="1600" spc="-10" dirty="0">
                <a:solidFill>
                  <a:srgbClr val="2D2B20"/>
                </a:solidFill>
                <a:latin typeface="Verdana"/>
                <a:cs typeface="Verdana"/>
              </a:rPr>
              <a:t>a</a:t>
            </a:r>
            <a:r>
              <a:rPr sz="1600" spc="-25" dirty="0">
                <a:solidFill>
                  <a:srgbClr val="2D2B20"/>
                </a:solidFill>
                <a:latin typeface="Verdana"/>
                <a:cs typeface="Verdana"/>
              </a:rPr>
              <a:t>m</a:t>
            </a:r>
            <a:r>
              <a:rPr sz="1600" spc="-5" dirty="0">
                <a:solidFill>
                  <a:srgbClr val="2D2B20"/>
                </a:solidFill>
                <a:latin typeface="Verdana"/>
                <a:cs typeface="Verdana"/>
              </a:rPr>
              <a:t>i</a:t>
            </a:r>
            <a:r>
              <a:rPr sz="1600" spc="30" dirty="0">
                <a:solidFill>
                  <a:srgbClr val="2D2B20"/>
                </a:solidFill>
                <a:latin typeface="Verdana"/>
                <a:cs typeface="Verdana"/>
              </a:rPr>
              <a:t> </a:t>
            </a:r>
            <a:r>
              <a:rPr sz="1600" spc="-15" dirty="0">
                <a:solidFill>
                  <a:srgbClr val="2D2B20"/>
                </a:solidFill>
                <a:latin typeface="Verdana"/>
                <a:cs typeface="Verdana"/>
              </a:rPr>
              <a:t>uc</a:t>
            </a:r>
            <a:r>
              <a:rPr sz="1600" spc="-30" dirty="0">
                <a:solidFill>
                  <a:srgbClr val="2D2B20"/>
                </a:solidFill>
                <a:latin typeface="Verdana"/>
                <a:cs typeface="Verdana"/>
              </a:rPr>
              <a:t>h</a:t>
            </a:r>
            <a:r>
              <a:rPr sz="1600" spc="-25" dirty="0">
                <a:solidFill>
                  <a:srgbClr val="2D2B20"/>
                </a:solidFill>
                <a:latin typeface="Verdana"/>
                <a:cs typeface="Verdana"/>
              </a:rPr>
              <a:t>w</a:t>
            </a:r>
            <a:r>
              <a:rPr sz="1600" spc="-10" dirty="0">
                <a:solidFill>
                  <a:srgbClr val="2D2B20"/>
                </a:solidFill>
                <a:latin typeface="Verdana"/>
                <a:cs typeface="Verdana"/>
              </a:rPr>
              <a:t>a</a:t>
            </a:r>
            <a:r>
              <a:rPr sz="1600" spc="-30" dirty="0">
                <a:solidFill>
                  <a:srgbClr val="2D2B20"/>
                </a:solidFill>
                <a:latin typeface="Verdana"/>
                <a:cs typeface="Verdana"/>
              </a:rPr>
              <a:t>ł</a:t>
            </a:r>
            <a:r>
              <a:rPr sz="1600" spc="-10" dirty="0">
                <a:solidFill>
                  <a:srgbClr val="2D2B20"/>
                </a:solidFill>
                <a:latin typeface="Verdana"/>
                <a:cs typeface="Verdana"/>
              </a:rPr>
              <a:t>y a</a:t>
            </a:r>
            <a:r>
              <a:rPr sz="1600" spc="-20" dirty="0">
                <a:solidFill>
                  <a:srgbClr val="2D2B20"/>
                </a:solidFill>
                <a:latin typeface="Verdana"/>
                <a:cs typeface="Verdana"/>
              </a:rPr>
              <a:t>n</a:t>
            </a:r>
            <a:r>
              <a:rPr sz="1600" spc="-30" dirty="0">
                <a:solidFill>
                  <a:srgbClr val="2D2B20"/>
                </a:solidFill>
                <a:latin typeface="Verdana"/>
                <a:cs typeface="Verdana"/>
              </a:rPr>
              <a:t>t</a:t>
            </a:r>
            <a:r>
              <a:rPr sz="1600" spc="-10" dirty="0">
                <a:solidFill>
                  <a:srgbClr val="2D2B20"/>
                </a:solidFill>
                <a:latin typeface="Verdana"/>
                <a:cs typeface="Verdana"/>
              </a:rPr>
              <a:t>y</a:t>
            </a:r>
            <a:r>
              <a:rPr sz="1600" spc="-20" dirty="0">
                <a:solidFill>
                  <a:srgbClr val="2D2B20"/>
                </a:solidFill>
                <a:latin typeface="Verdana"/>
                <a:cs typeface="Verdana"/>
              </a:rPr>
              <a:t>sm</a:t>
            </a:r>
            <a:r>
              <a:rPr sz="1600" spc="-15" dirty="0">
                <a:solidFill>
                  <a:srgbClr val="2D2B20"/>
                </a:solidFill>
                <a:latin typeface="Verdana"/>
                <a:cs typeface="Verdana"/>
              </a:rPr>
              <a:t>ogowe</a:t>
            </a:r>
            <a:r>
              <a:rPr sz="1600" spc="-10" dirty="0">
                <a:solidFill>
                  <a:srgbClr val="2D2B20"/>
                </a:solidFill>
                <a:latin typeface="Verdana"/>
                <a:cs typeface="Verdana"/>
              </a:rPr>
              <a:t>j</a:t>
            </a:r>
            <a:endParaRPr sz="1600">
              <a:latin typeface="Verdana"/>
              <a:cs typeface="Verdana"/>
            </a:endParaRPr>
          </a:p>
        </p:txBody>
      </p:sp>
      <p:sp>
        <p:nvSpPr>
          <p:cNvPr id="31" name="object 31"/>
          <p:cNvSpPr txBox="1"/>
          <p:nvPr/>
        </p:nvSpPr>
        <p:spPr>
          <a:xfrm>
            <a:off x="4978199" y="4049075"/>
            <a:ext cx="3964940" cy="999490"/>
          </a:xfrm>
          <a:prstGeom prst="rect">
            <a:avLst/>
          </a:prstGeom>
        </p:spPr>
        <p:txBody>
          <a:bodyPr vert="horz" wrap="square" lIns="0" tIns="0" rIns="0" bIns="0" rtlCol="0">
            <a:spAutoFit/>
          </a:bodyPr>
          <a:lstStyle/>
          <a:p>
            <a:pPr marL="12700" indent="1560195">
              <a:lnSpc>
                <a:spcPct val="100000"/>
              </a:lnSpc>
            </a:pPr>
            <a:r>
              <a:rPr sz="1600" spc="-15" dirty="0">
                <a:solidFill>
                  <a:srgbClr val="2D2B20"/>
                </a:solidFill>
                <a:latin typeface="Verdana"/>
                <a:cs typeface="Verdana"/>
              </a:rPr>
              <a:t>uc</a:t>
            </a:r>
            <a:r>
              <a:rPr sz="1600" spc="-30" dirty="0">
                <a:solidFill>
                  <a:srgbClr val="2D2B20"/>
                </a:solidFill>
                <a:latin typeface="Verdana"/>
                <a:cs typeface="Verdana"/>
              </a:rPr>
              <a:t>h</a:t>
            </a:r>
            <a:r>
              <a:rPr sz="1600" spc="-25" dirty="0">
                <a:solidFill>
                  <a:srgbClr val="2D2B20"/>
                </a:solidFill>
                <a:latin typeface="Verdana"/>
                <a:cs typeface="Verdana"/>
              </a:rPr>
              <a:t>w</a:t>
            </a:r>
            <a:r>
              <a:rPr sz="1600" spc="-10" dirty="0">
                <a:solidFill>
                  <a:srgbClr val="2D2B20"/>
                </a:solidFill>
                <a:latin typeface="Verdana"/>
                <a:cs typeface="Verdana"/>
              </a:rPr>
              <a:t>a</a:t>
            </a:r>
            <a:r>
              <a:rPr sz="1600" spc="-30" dirty="0">
                <a:solidFill>
                  <a:srgbClr val="2D2B20"/>
                </a:solidFill>
                <a:latin typeface="Verdana"/>
                <a:cs typeface="Verdana"/>
              </a:rPr>
              <a:t>ł</a:t>
            </a:r>
            <a:r>
              <a:rPr sz="1600" spc="-10" dirty="0">
                <a:solidFill>
                  <a:srgbClr val="2D2B20"/>
                </a:solidFill>
                <a:latin typeface="Verdana"/>
                <a:cs typeface="Verdana"/>
              </a:rPr>
              <a:t>y</a:t>
            </a:r>
            <a:r>
              <a:rPr sz="1600" spc="50" dirty="0">
                <a:solidFill>
                  <a:srgbClr val="2D2B20"/>
                </a:solidFill>
                <a:latin typeface="Verdana"/>
                <a:cs typeface="Verdana"/>
              </a:rPr>
              <a:t> </a:t>
            </a:r>
            <a:r>
              <a:rPr sz="1600" spc="-10" dirty="0">
                <a:solidFill>
                  <a:srgbClr val="2D2B20"/>
                </a:solidFill>
                <a:latin typeface="Verdana"/>
                <a:cs typeface="Verdana"/>
              </a:rPr>
              <a:t>a</a:t>
            </a:r>
            <a:r>
              <a:rPr sz="1600" spc="-20" dirty="0">
                <a:solidFill>
                  <a:srgbClr val="2D2B20"/>
                </a:solidFill>
                <a:latin typeface="Verdana"/>
                <a:cs typeface="Verdana"/>
              </a:rPr>
              <a:t>n</a:t>
            </a:r>
            <a:r>
              <a:rPr sz="1600" spc="-30" dirty="0">
                <a:solidFill>
                  <a:srgbClr val="2D2B20"/>
                </a:solidFill>
                <a:latin typeface="Verdana"/>
                <a:cs typeface="Verdana"/>
              </a:rPr>
              <a:t>t</a:t>
            </a:r>
            <a:r>
              <a:rPr sz="1600" spc="-10" dirty="0">
                <a:solidFill>
                  <a:srgbClr val="2D2B20"/>
                </a:solidFill>
                <a:latin typeface="Verdana"/>
                <a:cs typeface="Verdana"/>
              </a:rPr>
              <a:t>y</a:t>
            </a:r>
            <a:r>
              <a:rPr sz="1600" spc="-20" dirty="0">
                <a:solidFill>
                  <a:srgbClr val="2D2B20"/>
                </a:solidFill>
                <a:latin typeface="Verdana"/>
                <a:cs typeface="Verdana"/>
              </a:rPr>
              <a:t>sm</a:t>
            </a:r>
            <a:r>
              <a:rPr sz="1600" spc="-15" dirty="0">
                <a:solidFill>
                  <a:srgbClr val="2D2B20"/>
                </a:solidFill>
                <a:latin typeface="Verdana"/>
                <a:cs typeface="Verdana"/>
              </a:rPr>
              <a:t>ogowe</a:t>
            </a:r>
            <a:r>
              <a:rPr sz="1600" spc="-10" dirty="0">
                <a:solidFill>
                  <a:srgbClr val="2D2B20"/>
                </a:solidFill>
                <a:latin typeface="Verdana"/>
                <a:cs typeface="Verdana"/>
              </a:rPr>
              <a:t>j</a:t>
            </a:r>
            <a:endParaRPr sz="1600">
              <a:latin typeface="Verdana"/>
              <a:cs typeface="Verdana"/>
            </a:endParaRPr>
          </a:p>
          <a:p>
            <a:pPr>
              <a:lnSpc>
                <a:spcPct val="100000"/>
              </a:lnSpc>
            </a:pPr>
            <a:endParaRPr sz="1600">
              <a:latin typeface="Times New Roman"/>
              <a:cs typeface="Times New Roman"/>
            </a:endParaRPr>
          </a:p>
          <a:p>
            <a:pPr>
              <a:lnSpc>
                <a:spcPct val="100000"/>
              </a:lnSpc>
              <a:spcBef>
                <a:spcPts val="9"/>
              </a:spcBef>
            </a:pPr>
            <a:endParaRPr sz="2000">
              <a:latin typeface="Times New Roman"/>
              <a:cs typeface="Times New Roman"/>
            </a:endParaRPr>
          </a:p>
          <a:p>
            <a:pPr marL="12700">
              <a:lnSpc>
                <a:spcPct val="100000"/>
              </a:lnSpc>
            </a:pPr>
            <a:r>
              <a:rPr sz="1600" spc="-65" dirty="0">
                <a:solidFill>
                  <a:srgbClr val="2D2B20"/>
                </a:solidFill>
                <a:latin typeface="Verdana"/>
                <a:cs typeface="Verdana"/>
              </a:rPr>
              <a:t>W</a:t>
            </a:r>
            <a:r>
              <a:rPr sz="1600" spc="-10" dirty="0">
                <a:solidFill>
                  <a:srgbClr val="2D2B20"/>
                </a:solidFill>
                <a:latin typeface="Verdana"/>
                <a:cs typeface="Verdana"/>
              </a:rPr>
              <a:t>y</a:t>
            </a:r>
            <a:r>
              <a:rPr sz="1600" spc="-20" dirty="0">
                <a:solidFill>
                  <a:srgbClr val="2D2B20"/>
                </a:solidFill>
                <a:latin typeface="Verdana"/>
                <a:cs typeface="Verdana"/>
              </a:rPr>
              <a:t>n</a:t>
            </a:r>
            <a:r>
              <a:rPr sz="1600" spc="-15" dirty="0">
                <a:solidFill>
                  <a:srgbClr val="2D2B20"/>
                </a:solidFill>
                <a:latin typeface="Verdana"/>
                <a:cs typeface="Verdana"/>
              </a:rPr>
              <a:t>i</a:t>
            </a:r>
            <a:r>
              <a:rPr sz="1600" spc="-10" dirty="0">
                <a:solidFill>
                  <a:srgbClr val="2D2B20"/>
                </a:solidFill>
                <a:latin typeface="Verdana"/>
                <a:cs typeface="Verdana"/>
              </a:rPr>
              <a:t>ki</a:t>
            </a:r>
            <a:r>
              <a:rPr sz="1600" spc="15" dirty="0">
                <a:solidFill>
                  <a:srgbClr val="2D2B20"/>
                </a:solidFill>
                <a:latin typeface="Verdana"/>
                <a:cs typeface="Verdana"/>
              </a:rPr>
              <a:t> </a:t>
            </a:r>
            <a:r>
              <a:rPr sz="1600" spc="-10" dirty="0">
                <a:solidFill>
                  <a:srgbClr val="2D2B20"/>
                </a:solidFill>
                <a:latin typeface="Verdana"/>
                <a:cs typeface="Verdana"/>
              </a:rPr>
              <a:t>po</a:t>
            </a:r>
            <a:r>
              <a:rPr sz="1600" spc="-25" dirty="0">
                <a:solidFill>
                  <a:srgbClr val="2D2B20"/>
                </a:solidFill>
                <a:latin typeface="Verdana"/>
                <a:cs typeface="Verdana"/>
              </a:rPr>
              <a:t>m</a:t>
            </a:r>
            <a:r>
              <a:rPr sz="1600" spc="-15" dirty="0">
                <a:solidFill>
                  <a:srgbClr val="2D2B20"/>
                </a:solidFill>
                <a:latin typeface="Verdana"/>
                <a:cs typeface="Verdana"/>
              </a:rPr>
              <a:t>i</a:t>
            </a:r>
            <a:r>
              <a:rPr sz="1600" spc="-10" dirty="0">
                <a:solidFill>
                  <a:srgbClr val="2D2B20"/>
                </a:solidFill>
                <a:latin typeface="Verdana"/>
                <a:cs typeface="Verdana"/>
              </a:rPr>
              <a:t>aru</a:t>
            </a:r>
            <a:endParaRPr sz="1600">
              <a:latin typeface="Verdana"/>
              <a:cs typeface="Verdana"/>
            </a:endParaRPr>
          </a:p>
        </p:txBody>
      </p:sp>
      <p:sp>
        <p:nvSpPr>
          <p:cNvPr id="32" name="object 32"/>
          <p:cNvSpPr txBox="1"/>
          <p:nvPr/>
        </p:nvSpPr>
        <p:spPr>
          <a:xfrm>
            <a:off x="4746522" y="5063752"/>
            <a:ext cx="2075180" cy="472440"/>
          </a:xfrm>
          <a:prstGeom prst="rect">
            <a:avLst/>
          </a:prstGeom>
        </p:spPr>
        <p:txBody>
          <a:bodyPr vert="horz" wrap="square" lIns="0" tIns="0" rIns="0" bIns="0" rtlCol="0">
            <a:spAutoFit/>
          </a:bodyPr>
          <a:lstStyle/>
          <a:p>
            <a:pPr marL="419100" marR="5080" indent="-407034">
              <a:lnSpc>
                <a:spcPct val="100000"/>
              </a:lnSpc>
            </a:pPr>
            <a:r>
              <a:rPr sz="1600" spc="-15" dirty="0">
                <a:solidFill>
                  <a:srgbClr val="2D2B20"/>
                </a:solidFill>
                <a:latin typeface="Verdana"/>
                <a:cs typeface="Verdana"/>
              </a:rPr>
              <a:t>wąt</a:t>
            </a:r>
            <a:r>
              <a:rPr sz="1600" spc="-10" dirty="0">
                <a:solidFill>
                  <a:srgbClr val="2D2B20"/>
                </a:solidFill>
                <a:latin typeface="Verdana"/>
                <a:cs typeface="Verdana"/>
              </a:rPr>
              <a:t>p</a:t>
            </a:r>
            <a:r>
              <a:rPr sz="1600" spc="-15" dirty="0">
                <a:solidFill>
                  <a:srgbClr val="2D2B20"/>
                </a:solidFill>
                <a:latin typeface="Verdana"/>
                <a:cs typeface="Verdana"/>
              </a:rPr>
              <a:t>liwe</a:t>
            </a:r>
            <a:r>
              <a:rPr sz="1600" spc="-10" dirty="0">
                <a:solidFill>
                  <a:srgbClr val="2D2B20"/>
                </a:solidFill>
                <a:latin typeface="Verdana"/>
                <a:cs typeface="Verdana"/>
              </a:rPr>
              <a:t>/</a:t>
            </a:r>
            <a:r>
              <a:rPr sz="1600" spc="30" dirty="0">
                <a:solidFill>
                  <a:srgbClr val="2D2B20"/>
                </a:solidFill>
                <a:latin typeface="Verdana"/>
                <a:cs typeface="Verdana"/>
              </a:rPr>
              <a:t> </a:t>
            </a:r>
            <a:r>
              <a:rPr sz="1600" spc="-15" dirty="0">
                <a:solidFill>
                  <a:srgbClr val="2D2B20"/>
                </a:solidFill>
                <a:latin typeface="Verdana"/>
                <a:cs typeface="Verdana"/>
              </a:rPr>
              <a:t>t</a:t>
            </a:r>
            <a:r>
              <a:rPr sz="1600" spc="-10" dirty="0">
                <a:solidFill>
                  <a:srgbClr val="2D2B20"/>
                </a:solidFill>
                <a:latin typeface="Verdana"/>
                <a:cs typeface="Verdana"/>
              </a:rPr>
              <a:t>r</a:t>
            </a:r>
            <a:r>
              <a:rPr sz="1600" spc="-20" dirty="0">
                <a:solidFill>
                  <a:srgbClr val="2D2B20"/>
                </a:solidFill>
                <a:latin typeface="Verdana"/>
                <a:cs typeface="Verdana"/>
              </a:rPr>
              <a:t>u</a:t>
            </a:r>
            <a:r>
              <a:rPr sz="1600" spc="-10" dirty="0">
                <a:solidFill>
                  <a:srgbClr val="2D2B20"/>
                </a:solidFill>
                <a:latin typeface="Verdana"/>
                <a:cs typeface="Verdana"/>
              </a:rPr>
              <a:t>d</a:t>
            </a:r>
            <a:r>
              <a:rPr sz="1600" spc="-20" dirty="0">
                <a:solidFill>
                  <a:srgbClr val="2D2B20"/>
                </a:solidFill>
                <a:latin typeface="Verdana"/>
                <a:cs typeface="Verdana"/>
              </a:rPr>
              <a:t>n</a:t>
            </a:r>
            <a:r>
              <a:rPr sz="1600" spc="-10" dirty="0">
                <a:solidFill>
                  <a:srgbClr val="2D2B20"/>
                </a:solidFill>
                <a:latin typeface="Verdana"/>
                <a:cs typeface="Verdana"/>
              </a:rPr>
              <a:t>e</a:t>
            </a:r>
            <a:r>
              <a:rPr sz="1600" spc="5" dirty="0">
                <a:solidFill>
                  <a:srgbClr val="2D2B20"/>
                </a:solidFill>
                <a:latin typeface="Verdana"/>
                <a:cs typeface="Verdana"/>
              </a:rPr>
              <a:t> </a:t>
            </a:r>
            <a:r>
              <a:rPr sz="1600" spc="-10" dirty="0">
                <a:solidFill>
                  <a:srgbClr val="2D2B20"/>
                </a:solidFill>
                <a:latin typeface="Verdana"/>
                <a:cs typeface="Verdana"/>
              </a:rPr>
              <a:t>do </a:t>
            </a:r>
            <a:r>
              <a:rPr sz="1600" spc="-15" dirty="0">
                <a:solidFill>
                  <a:srgbClr val="2D2B20"/>
                </a:solidFill>
                <a:latin typeface="Verdana"/>
                <a:cs typeface="Verdana"/>
              </a:rPr>
              <a:t>inte</a:t>
            </a:r>
            <a:r>
              <a:rPr sz="1600" spc="-10" dirty="0">
                <a:solidFill>
                  <a:srgbClr val="2D2B20"/>
                </a:solidFill>
                <a:latin typeface="Verdana"/>
                <a:cs typeface="Verdana"/>
              </a:rPr>
              <a:t>rpr</a:t>
            </a:r>
            <a:r>
              <a:rPr sz="1600" spc="-15" dirty="0">
                <a:solidFill>
                  <a:srgbClr val="2D2B20"/>
                </a:solidFill>
                <a:latin typeface="Verdana"/>
                <a:cs typeface="Verdana"/>
              </a:rPr>
              <a:t>et</a:t>
            </a:r>
            <a:r>
              <a:rPr sz="1600" spc="-10" dirty="0">
                <a:solidFill>
                  <a:srgbClr val="2D2B20"/>
                </a:solidFill>
                <a:latin typeface="Verdana"/>
                <a:cs typeface="Verdana"/>
              </a:rPr>
              <a:t>a</a:t>
            </a:r>
            <a:r>
              <a:rPr sz="1600" spc="-15" dirty="0">
                <a:solidFill>
                  <a:srgbClr val="2D2B20"/>
                </a:solidFill>
                <a:latin typeface="Verdana"/>
                <a:cs typeface="Verdana"/>
              </a:rPr>
              <a:t>c</a:t>
            </a:r>
            <a:r>
              <a:rPr sz="1600" spc="-5" dirty="0">
                <a:solidFill>
                  <a:srgbClr val="2D2B20"/>
                </a:solidFill>
                <a:latin typeface="Verdana"/>
                <a:cs typeface="Verdana"/>
              </a:rPr>
              <a:t>ji</a:t>
            </a:r>
            <a:endParaRPr sz="1600">
              <a:latin typeface="Verdana"/>
              <a:cs typeface="Verdana"/>
            </a:endParaRPr>
          </a:p>
        </p:txBody>
      </p:sp>
      <p:sp>
        <p:nvSpPr>
          <p:cNvPr id="33" name="object 33"/>
          <p:cNvSpPr txBox="1"/>
          <p:nvPr/>
        </p:nvSpPr>
        <p:spPr>
          <a:xfrm>
            <a:off x="6640881" y="3561398"/>
            <a:ext cx="2199640" cy="472440"/>
          </a:xfrm>
          <a:prstGeom prst="rect">
            <a:avLst/>
          </a:prstGeom>
        </p:spPr>
        <p:txBody>
          <a:bodyPr vert="horz" wrap="square" lIns="0" tIns="0" rIns="0" bIns="0" rtlCol="0">
            <a:spAutoFit/>
          </a:bodyPr>
          <a:lstStyle/>
          <a:p>
            <a:pPr marL="12700" marR="5080" indent="321310">
              <a:lnSpc>
                <a:spcPct val="100000"/>
              </a:lnSpc>
            </a:pPr>
            <a:r>
              <a:rPr sz="1600" spc="-65" dirty="0">
                <a:solidFill>
                  <a:srgbClr val="2D2B20"/>
                </a:solidFill>
                <a:latin typeface="Verdana"/>
                <a:cs typeface="Verdana"/>
              </a:rPr>
              <a:t>W</a:t>
            </a:r>
            <a:r>
              <a:rPr sz="1600" spc="-10" dirty="0">
                <a:solidFill>
                  <a:srgbClr val="2D2B20"/>
                </a:solidFill>
                <a:latin typeface="Verdana"/>
                <a:cs typeface="Verdana"/>
              </a:rPr>
              <a:t>y</a:t>
            </a:r>
            <a:r>
              <a:rPr sz="1600" spc="-20" dirty="0">
                <a:solidFill>
                  <a:srgbClr val="2D2B20"/>
                </a:solidFill>
                <a:latin typeface="Verdana"/>
                <a:cs typeface="Verdana"/>
              </a:rPr>
              <a:t>n</a:t>
            </a:r>
            <a:r>
              <a:rPr sz="1600" spc="-15" dirty="0">
                <a:solidFill>
                  <a:srgbClr val="2D2B20"/>
                </a:solidFill>
                <a:latin typeface="Verdana"/>
                <a:cs typeface="Verdana"/>
              </a:rPr>
              <a:t>i</a:t>
            </a:r>
            <a:r>
              <a:rPr sz="1600" spc="-10" dirty="0">
                <a:solidFill>
                  <a:srgbClr val="2D2B20"/>
                </a:solidFill>
                <a:latin typeface="Verdana"/>
                <a:cs typeface="Verdana"/>
              </a:rPr>
              <a:t>k</a:t>
            </a:r>
            <a:r>
              <a:rPr sz="1600" spc="15" dirty="0">
                <a:solidFill>
                  <a:srgbClr val="2D2B20"/>
                </a:solidFill>
                <a:latin typeface="Verdana"/>
                <a:cs typeface="Verdana"/>
              </a:rPr>
              <a:t> </a:t>
            </a:r>
            <a:r>
              <a:rPr sz="1600" spc="-10" dirty="0">
                <a:solidFill>
                  <a:srgbClr val="2D2B20"/>
                </a:solidFill>
                <a:latin typeface="Verdana"/>
                <a:cs typeface="Verdana"/>
              </a:rPr>
              <a:t>po</a:t>
            </a:r>
            <a:r>
              <a:rPr sz="1600" spc="-25" dirty="0">
                <a:solidFill>
                  <a:srgbClr val="2D2B20"/>
                </a:solidFill>
                <a:latin typeface="Verdana"/>
                <a:cs typeface="Verdana"/>
              </a:rPr>
              <a:t>m</a:t>
            </a:r>
            <a:r>
              <a:rPr sz="1600" spc="-15" dirty="0">
                <a:solidFill>
                  <a:srgbClr val="2D2B20"/>
                </a:solidFill>
                <a:latin typeface="Verdana"/>
                <a:cs typeface="Verdana"/>
              </a:rPr>
              <a:t>i</a:t>
            </a:r>
            <a:r>
              <a:rPr sz="1600" spc="-10" dirty="0">
                <a:solidFill>
                  <a:srgbClr val="2D2B20"/>
                </a:solidFill>
                <a:latin typeface="Verdana"/>
                <a:cs typeface="Verdana"/>
              </a:rPr>
              <a:t>aru </a:t>
            </a:r>
            <a:r>
              <a:rPr sz="1600" spc="-20" dirty="0">
                <a:solidFill>
                  <a:srgbClr val="2D2B20"/>
                </a:solidFill>
                <a:latin typeface="Verdana"/>
                <a:cs typeface="Verdana"/>
              </a:rPr>
              <a:t>n</a:t>
            </a:r>
            <a:r>
              <a:rPr sz="1600" spc="-15" dirty="0">
                <a:solidFill>
                  <a:srgbClr val="2D2B20"/>
                </a:solidFill>
                <a:latin typeface="Verdana"/>
                <a:cs typeface="Verdana"/>
              </a:rPr>
              <a:t>ie</a:t>
            </a:r>
            <a:r>
              <a:rPr sz="1600" spc="-20" dirty="0">
                <a:solidFill>
                  <a:srgbClr val="2D2B20"/>
                </a:solidFill>
                <a:latin typeface="Verdana"/>
                <a:cs typeface="Verdana"/>
              </a:rPr>
              <a:t>z</a:t>
            </a:r>
            <a:r>
              <a:rPr sz="1600" spc="-10" dirty="0">
                <a:solidFill>
                  <a:srgbClr val="2D2B20"/>
                </a:solidFill>
                <a:latin typeface="Verdana"/>
                <a:cs typeface="Verdana"/>
              </a:rPr>
              <a:t>god</a:t>
            </a:r>
            <a:r>
              <a:rPr sz="1600" spc="-30" dirty="0">
                <a:solidFill>
                  <a:srgbClr val="2D2B20"/>
                </a:solidFill>
                <a:latin typeface="Verdana"/>
                <a:cs typeface="Verdana"/>
              </a:rPr>
              <a:t>n</a:t>
            </a:r>
            <a:r>
              <a:rPr sz="1600" spc="-10" dirty="0">
                <a:solidFill>
                  <a:srgbClr val="2D2B20"/>
                </a:solidFill>
                <a:latin typeface="Verdana"/>
                <a:cs typeface="Verdana"/>
              </a:rPr>
              <a:t>y</a:t>
            </a:r>
            <a:r>
              <a:rPr sz="1600" spc="25" dirty="0">
                <a:solidFill>
                  <a:srgbClr val="2D2B20"/>
                </a:solidFill>
                <a:latin typeface="Verdana"/>
                <a:cs typeface="Verdana"/>
              </a:rPr>
              <a:t> </a:t>
            </a:r>
            <a:r>
              <a:rPr sz="1600" spc="-10" dirty="0">
                <a:solidFill>
                  <a:srgbClr val="2D2B20"/>
                </a:solidFill>
                <a:latin typeface="Verdana"/>
                <a:cs typeface="Verdana"/>
              </a:rPr>
              <a:t>z</a:t>
            </a:r>
            <a:r>
              <a:rPr sz="1600" dirty="0">
                <a:solidFill>
                  <a:srgbClr val="2D2B20"/>
                </a:solidFill>
                <a:latin typeface="Verdana"/>
                <a:cs typeface="Verdana"/>
              </a:rPr>
              <a:t> </a:t>
            </a:r>
            <a:r>
              <a:rPr sz="1600" spc="-10" dirty="0">
                <a:solidFill>
                  <a:srgbClr val="2D2B20"/>
                </a:solidFill>
                <a:latin typeface="Verdana"/>
                <a:cs typeface="Verdana"/>
              </a:rPr>
              <a:t>zap</a:t>
            </a:r>
            <a:r>
              <a:rPr sz="1600" spc="-15" dirty="0">
                <a:solidFill>
                  <a:srgbClr val="2D2B20"/>
                </a:solidFill>
                <a:latin typeface="Verdana"/>
                <a:cs typeface="Verdana"/>
              </a:rPr>
              <a:t>is</a:t>
            </a:r>
            <a:r>
              <a:rPr sz="1600" spc="-10" dirty="0">
                <a:solidFill>
                  <a:srgbClr val="2D2B20"/>
                </a:solidFill>
                <a:latin typeface="Verdana"/>
                <a:cs typeface="Verdana"/>
              </a:rPr>
              <a:t>a</a:t>
            </a:r>
            <a:r>
              <a:rPr sz="1600" spc="-25" dirty="0">
                <a:solidFill>
                  <a:srgbClr val="2D2B20"/>
                </a:solidFill>
                <a:latin typeface="Verdana"/>
                <a:cs typeface="Verdana"/>
              </a:rPr>
              <a:t>m</a:t>
            </a:r>
            <a:r>
              <a:rPr sz="1600" spc="-5" dirty="0">
                <a:solidFill>
                  <a:srgbClr val="2D2B20"/>
                </a:solidFill>
                <a:latin typeface="Verdana"/>
                <a:cs typeface="Verdana"/>
              </a:rPr>
              <a:t>i</a:t>
            </a:r>
            <a:endParaRPr sz="1600">
              <a:latin typeface="Verdana"/>
              <a:cs typeface="Verdana"/>
            </a:endParaRPr>
          </a:p>
        </p:txBody>
      </p:sp>
      <p:sp>
        <p:nvSpPr>
          <p:cNvPr id="34" name="object 34"/>
          <p:cNvSpPr txBox="1"/>
          <p:nvPr/>
        </p:nvSpPr>
        <p:spPr>
          <a:xfrm>
            <a:off x="455676" y="2593848"/>
            <a:ext cx="1529080" cy="1487805"/>
          </a:xfrm>
          <a:prstGeom prst="rect">
            <a:avLst/>
          </a:prstGeom>
          <a:ln w="9525">
            <a:solidFill>
              <a:srgbClr val="002776"/>
            </a:solidFill>
          </a:ln>
        </p:spPr>
        <p:txBody>
          <a:bodyPr vert="horz" wrap="square" lIns="0" tIns="0" rIns="0" bIns="0" rtlCol="0">
            <a:spAutoFit/>
          </a:bodyPr>
          <a:lstStyle/>
          <a:p>
            <a:pPr marL="3810" algn="ctr">
              <a:lnSpc>
                <a:spcPct val="100000"/>
              </a:lnSpc>
            </a:pPr>
            <a:r>
              <a:rPr sz="1600" b="1" spc="-15" dirty="0">
                <a:solidFill>
                  <a:srgbClr val="FF3300"/>
                </a:solidFill>
                <a:latin typeface="Arial"/>
                <a:cs typeface="Arial"/>
              </a:rPr>
              <a:t>20%</a:t>
            </a:r>
            <a:endParaRPr sz="1600">
              <a:latin typeface="Arial"/>
              <a:cs typeface="Arial"/>
            </a:endParaRPr>
          </a:p>
          <a:p>
            <a:pPr marL="248920" marR="241935" indent="-2540" algn="ctr">
              <a:lnSpc>
                <a:spcPct val="100000"/>
              </a:lnSpc>
            </a:pPr>
            <a:r>
              <a:rPr sz="1600" b="1" spc="-15" dirty="0">
                <a:solidFill>
                  <a:srgbClr val="FF3300"/>
                </a:solidFill>
                <a:latin typeface="Arial"/>
                <a:cs typeface="Arial"/>
              </a:rPr>
              <a:t>w</a:t>
            </a:r>
            <a:r>
              <a:rPr sz="1600" b="1" spc="15" dirty="0">
                <a:solidFill>
                  <a:srgbClr val="FF3300"/>
                </a:solidFill>
                <a:latin typeface="Arial"/>
                <a:cs typeface="Arial"/>
              </a:rPr>
              <a:t> </a:t>
            </a:r>
            <a:r>
              <a:rPr sz="1600" b="1" spc="-10" dirty="0">
                <a:solidFill>
                  <a:srgbClr val="FF3300"/>
                </a:solidFill>
                <a:latin typeface="Arial"/>
                <a:cs typeface="Arial"/>
              </a:rPr>
              <a:t>s</a:t>
            </a:r>
            <a:r>
              <a:rPr sz="1600" b="1" spc="-15" dirty="0">
                <a:solidFill>
                  <a:srgbClr val="FF3300"/>
                </a:solidFill>
                <a:latin typeface="Arial"/>
                <a:cs typeface="Arial"/>
              </a:rPr>
              <a:t>t</a:t>
            </a:r>
            <a:r>
              <a:rPr sz="1600" b="1" spc="-10" dirty="0">
                <a:solidFill>
                  <a:srgbClr val="FF3300"/>
                </a:solidFill>
                <a:latin typeface="Arial"/>
                <a:cs typeface="Arial"/>
              </a:rPr>
              <a:t>a</a:t>
            </a:r>
            <a:r>
              <a:rPr sz="1600" b="1" spc="-15" dirty="0">
                <a:solidFill>
                  <a:srgbClr val="FF3300"/>
                </a:solidFill>
                <a:latin typeface="Arial"/>
                <a:cs typeface="Arial"/>
              </a:rPr>
              <a:t>n</a:t>
            </a:r>
            <a:r>
              <a:rPr sz="1600" b="1" spc="-10" dirty="0">
                <a:solidFill>
                  <a:srgbClr val="FF3300"/>
                </a:solidFill>
                <a:latin typeface="Arial"/>
                <a:cs typeface="Arial"/>
              </a:rPr>
              <a:t>ie r</a:t>
            </a:r>
            <a:r>
              <a:rPr sz="1600" b="1" spc="-15" dirty="0">
                <a:solidFill>
                  <a:srgbClr val="FF3300"/>
                </a:solidFill>
                <a:latin typeface="Arial"/>
                <a:cs typeface="Arial"/>
              </a:rPr>
              <a:t>obo</a:t>
            </a:r>
            <a:r>
              <a:rPr sz="1600" b="1" spc="-10" dirty="0">
                <a:solidFill>
                  <a:srgbClr val="FF3300"/>
                </a:solidFill>
                <a:latin typeface="Arial"/>
                <a:cs typeface="Arial"/>
              </a:rPr>
              <a:t>c</a:t>
            </a:r>
            <a:r>
              <a:rPr sz="1600" b="1" spc="-5" dirty="0">
                <a:solidFill>
                  <a:srgbClr val="FF3300"/>
                </a:solidFill>
                <a:latin typeface="Arial"/>
                <a:cs typeface="Arial"/>
              </a:rPr>
              <a:t>z</a:t>
            </a:r>
            <a:r>
              <a:rPr sz="1600" b="1" spc="-50" dirty="0">
                <a:solidFill>
                  <a:srgbClr val="FF3300"/>
                </a:solidFill>
                <a:latin typeface="Arial"/>
                <a:cs typeface="Arial"/>
              </a:rPr>
              <a:t>y</a:t>
            </a:r>
            <a:r>
              <a:rPr sz="1600" b="1" spc="-20" dirty="0">
                <a:solidFill>
                  <a:srgbClr val="FF3300"/>
                </a:solidFill>
                <a:latin typeface="Arial"/>
                <a:cs typeface="Arial"/>
              </a:rPr>
              <a:t>m</a:t>
            </a:r>
            <a:r>
              <a:rPr sz="1600" b="1" spc="-10" dirty="0">
                <a:solidFill>
                  <a:srgbClr val="FF3300"/>
                </a:solidFill>
                <a:latin typeface="Arial"/>
                <a:cs typeface="Arial"/>
              </a:rPr>
              <a:t>-</a:t>
            </a:r>
            <a:endParaRPr sz="1600">
              <a:latin typeface="Arial"/>
              <a:cs typeface="Arial"/>
            </a:endParaRPr>
          </a:p>
          <a:p>
            <a:pPr algn="ctr">
              <a:lnSpc>
                <a:spcPts val="1080"/>
              </a:lnSpc>
            </a:pPr>
            <a:r>
              <a:rPr sz="1050" b="1" i="1" dirty="0">
                <a:solidFill>
                  <a:srgbClr val="2D2B20"/>
                </a:solidFill>
                <a:latin typeface="Arial"/>
                <a:cs typeface="Arial"/>
              </a:rPr>
              <a:t>dopu</a:t>
            </a:r>
            <a:r>
              <a:rPr sz="1050" b="1" i="1" spc="-5" dirty="0">
                <a:solidFill>
                  <a:srgbClr val="2D2B20"/>
                </a:solidFill>
                <a:latin typeface="Arial"/>
                <a:cs typeface="Arial"/>
              </a:rPr>
              <a:t>s</a:t>
            </a:r>
            <a:r>
              <a:rPr sz="1050" b="1" i="1" spc="10" dirty="0">
                <a:solidFill>
                  <a:srgbClr val="2D2B20"/>
                </a:solidFill>
                <a:latin typeface="Arial"/>
                <a:cs typeface="Arial"/>
              </a:rPr>
              <a:t>z</a:t>
            </a:r>
            <a:r>
              <a:rPr sz="1050" b="1" i="1" spc="-5" dirty="0">
                <a:solidFill>
                  <a:srgbClr val="2D2B20"/>
                </a:solidFill>
                <a:latin typeface="Arial"/>
                <a:cs typeface="Arial"/>
              </a:rPr>
              <a:t>c</a:t>
            </a:r>
            <a:r>
              <a:rPr sz="1050" b="1" i="1" spc="10" dirty="0">
                <a:solidFill>
                  <a:srgbClr val="2D2B20"/>
                </a:solidFill>
                <a:latin typeface="Arial"/>
                <a:cs typeface="Arial"/>
              </a:rPr>
              <a:t>z</a:t>
            </a:r>
            <a:r>
              <a:rPr sz="1050" b="1" i="1" spc="-5" dirty="0">
                <a:solidFill>
                  <a:srgbClr val="2D2B20"/>
                </a:solidFill>
                <a:latin typeface="Arial"/>
                <a:cs typeface="Arial"/>
              </a:rPr>
              <a:t>a</a:t>
            </a:r>
            <a:r>
              <a:rPr sz="1050" b="1" i="1" dirty="0">
                <a:solidFill>
                  <a:srgbClr val="2D2B20"/>
                </a:solidFill>
                <a:latin typeface="Arial"/>
                <a:cs typeface="Arial"/>
              </a:rPr>
              <a:t>n</a:t>
            </a:r>
            <a:r>
              <a:rPr sz="1050" b="1" i="1" spc="5" dirty="0">
                <a:solidFill>
                  <a:srgbClr val="2D2B20"/>
                </a:solidFill>
                <a:latin typeface="Arial"/>
                <a:cs typeface="Arial"/>
              </a:rPr>
              <a:t>a</a:t>
            </a:r>
            <a:r>
              <a:rPr sz="1050" b="1" i="1" dirty="0">
                <a:solidFill>
                  <a:srgbClr val="2D2B20"/>
                </a:solidFill>
                <a:latin typeface="Arial"/>
                <a:cs typeface="Arial"/>
              </a:rPr>
              <a:t> pr</a:t>
            </a:r>
            <a:r>
              <a:rPr sz="1050" b="1" i="1" spc="10" dirty="0">
                <a:solidFill>
                  <a:srgbClr val="2D2B20"/>
                </a:solidFill>
                <a:latin typeface="Arial"/>
                <a:cs typeface="Arial"/>
              </a:rPr>
              <a:t>z</a:t>
            </a:r>
            <a:r>
              <a:rPr sz="1050" b="1" i="1" spc="-5" dirty="0">
                <a:solidFill>
                  <a:srgbClr val="2D2B20"/>
                </a:solidFill>
                <a:latin typeface="Arial"/>
                <a:cs typeface="Arial"/>
              </a:rPr>
              <a:t>e</a:t>
            </a:r>
            <a:r>
              <a:rPr sz="1050" b="1" i="1" spc="5" dirty="0">
                <a:solidFill>
                  <a:srgbClr val="2D2B20"/>
                </a:solidFill>
                <a:latin typeface="Arial"/>
                <a:cs typeface="Arial"/>
              </a:rPr>
              <a:t>z</a:t>
            </a:r>
            <a:endParaRPr sz="1050">
              <a:latin typeface="Arial"/>
              <a:cs typeface="Arial"/>
            </a:endParaRPr>
          </a:p>
          <a:p>
            <a:pPr marL="184785" marR="179705" indent="1905" algn="ctr">
              <a:lnSpc>
                <a:spcPct val="101400"/>
              </a:lnSpc>
              <a:spcBef>
                <a:spcPts val="5"/>
              </a:spcBef>
            </a:pPr>
            <a:r>
              <a:rPr sz="1050" b="1" i="1" dirty="0">
                <a:solidFill>
                  <a:srgbClr val="2D2B20"/>
                </a:solidFill>
                <a:latin typeface="Arial"/>
                <a:cs typeface="Arial"/>
              </a:rPr>
              <a:t>u</a:t>
            </a:r>
            <a:r>
              <a:rPr sz="1050" b="1" i="1" spc="-5" dirty="0">
                <a:solidFill>
                  <a:srgbClr val="2D2B20"/>
                </a:solidFill>
                <a:latin typeface="Arial"/>
                <a:cs typeface="Arial"/>
              </a:rPr>
              <a:t>c</a:t>
            </a:r>
            <a:r>
              <a:rPr sz="1050" b="1" i="1" dirty="0">
                <a:solidFill>
                  <a:srgbClr val="2D2B20"/>
                </a:solidFill>
                <a:latin typeface="Arial"/>
                <a:cs typeface="Arial"/>
              </a:rPr>
              <a:t>hw</a:t>
            </a:r>
            <a:r>
              <a:rPr sz="1050" b="1" i="1" spc="-5" dirty="0">
                <a:solidFill>
                  <a:srgbClr val="2D2B20"/>
                </a:solidFill>
                <a:latin typeface="Arial"/>
                <a:cs typeface="Arial"/>
              </a:rPr>
              <a:t>a</a:t>
            </a:r>
            <a:r>
              <a:rPr sz="1050" b="1" i="1" dirty="0">
                <a:solidFill>
                  <a:srgbClr val="2D2B20"/>
                </a:solidFill>
                <a:latin typeface="Arial"/>
                <a:cs typeface="Arial"/>
              </a:rPr>
              <a:t>łę </a:t>
            </a:r>
            <a:r>
              <a:rPr sz="1050" b="1" i="1" spc="-5" dirty="0">
                <a:solidFill>
                  <a:srgbClr val="2D2B20"/>
                </a:solidFill>
                <a:latin typeface="Arial"/>
                <a:cs typeface="Arial"/>
              </a:rPr>
              <a:t>a</a:t>
            </a:r>
            <a:r>
              <a:rPr sz="1050" b="1" i="1" dirty="0">
                <a:solidFill>
                  <a:srgbClr val="2D2B20"/>
                </a:solidFill>
                <a:latin typeface="Arial"/>
                <a:cs typeface="Arial"/>
              </a:rPr>
              <a:t>nt</a:t>
            </a:r>
            <a:r>
              <a:rPr sz="1050" b="1" i="1" spc="-5" dirty="0">
                <a:solidFill>
                  <a:srgbClr val="2D2B20"/>
                </a:solidFill>
                <a:latin typeface="Arial"/>
                <a:cs typeface="Arial"/>
              </a:rPr>
              <a:t>ys</a:t>
            </a:r>
            <a:r>
              <a:rPr sz="1050" b="1" i="1" dirty="0">
                <a:solidFill>
                  <a:srgbClr val="2D2B20"/>
                </a:solidFill>
                <a:latin typeface="Arial"/>
                <a:cs typeface="Arial"/>
              </a:rPr>
              <a:t>mogow</a:t>
            </a:r>
            <a:r>
              <a:rPr sz="1050" b="1" i="1" spc="5" dirty="0">
                <a:solidFill>
                  <a:srgbClr val="2D2B20"/>
                </a:solidFill>
                <a:latin typeface="Arial"/>
                <a:cs typeface="Arial"/>
              </a:rPr>
              <a:t>ą</a:t>
            </a:r>
            <a:r>
              <a:rPr sz="1050" b="1" i="1" dirty="0">
                <a:solidFill>
                  <a:srgbClr val="2D2B20"/>
                </a:solidFill>
                <a:latin typeface="Arial"/>
                <a:cs typeface="Arial"/>
              </a:rPr>
              <a:t> </a:t>
            </a:r>
            <a:r>
              <a:rPr sz="1050" b="1" i="1" spc="10" dirty="0">
                <a:solidFill>
                  <a:srgbClr val="2D2B20"/>
                </a:solidFill>
                <a:latin typeface="Arial"/>
                <a:cs typeface="Arial"/>
              </a:rPr>
              <a:t>z</a:t>
            </a:r>
            <a:r>
              <a:rPr sz="1050" b="1" i="1" spc="-5" dirty="0">
                <a:solidFill>
                  <a:srgbClr val="2D2B20"/>
                </a:solidFill>
                <a:latin typeface="Arial"/>
                <a:cs typeface="Arial"/>
              </a:rPr>
              <a:t>a</a:t>
            </a:r>
            <a:r>
              <a:rPr sz="1050" b="1" i="1" dirty="0">
                <a:solidFill>
                  <a:srgbClr val="2D2B20"/>
                </a:solidFill>
                <a:latin typeface="Arial"/>
                <a:cs typeface="Arial"/>
              </a:rPr>
              <a:t>w</a:t>
            </a:r>
            <a:r>
              <a:rPr sz="1050" b="1" i="1" spc="-5" dirty="0">
                <a:solidFill>
                  <a:srgbClr val="2D2B20"/>
                </a:solidFill>
                <a:latin typeface="Arial"/>
                <a:cs typeface="Arial"/>
              </a:rPr>
              <a:t>a</a:t>
            </a:r>
            <a:r>
              <a:rPr sz="1050" b="1" i="1" dirty="0">
                <a:solidFill>
                  <a:srgbClr val="2D2B20"/>
                </a:solidFill>
                <a:latin typeface="Arial"/>
                <a:cs typeface="Arial"/>
              </a:rPr>
              <a:t>rto</a:t>
            </a:r>
            <a:r>
              <a:rPr sz="1050" b="1" i="1" spc="-5" dirty="0">
                <a:solidFill>
                  <a:srgbClr val="2D2B20"/>
                </a:solidFill>
                <a:latin typeface="Arial"/>
                <a:cs typeface="Arial"/>
              </a:rPr>
              <a:t>ś</a:t>
            </a:r>
            <a:r>
              <a:rPr sz="1050" b="1" i="1" spc="5" dirty="0">
                <a:solidFill>
                  <a:srgbClr val="2D2B20"/>
                </a:solidFill>
                <a:latin typeface="Arial"/>
                <a:cs typeface="Arial"/>
              </a:rPr>
              <a:t>ć</a:t>
            </a:r>
            <a:r>
              <a:rPr sz="1050" b="1" i="1" spc="-25" dirty="0">
                <a:solidFill>
                  <a:srgbClr val="2D2B20"/>
                </a:solidFill>
                <a:latin typeface="Arial"/>
                <a:cs typeface="Arial"/>
              </a:rPr>
              <a:t> </a:t>
            </a:r>
            <a:r>
              <a:rPr sz="1050" b="1" i="1" dirty="0">
                <a:solidFill>
                  <a:srgbClr val="2D2B20"/>
                </a:solidFill>
                <a:latin typeface="Arial"/>
                <a:cs typeface="Arial"/>
              </a:rPr>
              <a:t>wilgo</a:t>
            </a:r>
            <a:r>
              <a:rPr sz="1050" b="1" i="1" spc="-10" dirty="0">
                <a:solidFill>
                  <a:srgbClr val="2D2B20"/>
                </a:solidFill>
                <a:latin typeface="Arial"/>
                <a:cs typeface="Arial"/>
              </a:rPr>
              <a:t>ci</a:t>
            </a:r>
            <a:endParaRPr sz="1050">
              <a:latin typeface="Arial"/>
              <a:cs typeface="Arial"/>
            </a:endParaRPr>
          </a:p>
        </p:txBody>
      </p:sp>
      <p:sp>
        <p:nvSpPr>
          <p:cNvPr id="36" name="object 36"/>
          <p:cNvSpPr/>
          <p:nvPr/>
        </p:nvSpPr>
        <p:spPr>
          <a:xfrm>
            <a:off x="1967483" y="3195827"/>
            <a:ext cx="460375" cy="233679"/>
          </a:xfrm>
          <a:custGeom>
            <a:avLst/>
            <a:gdLst/>
            <a:ahLst/>
            <a:cxnLst/>
            <a:rect l="l" t="t" r="r" b="b"/>
            <a:pathLst>
              <a:path w="460375" h="233679">
                <a:moveTo>
                  <a:pt x="343662" y="0"/>
                </a:moveTo>
                <a:lnTo>
                  <a:pt x="343662" y="58292"/>
                </a:lnTo>
                <a:lnTo>
                  <a:pt x="0" y="58292"/>
                </a:lnTo>
                <a:lnTo>
                  <a:pt x="0" y="174878"/>
                </a:lnTo>
                <a:lnTo>
                  <a:pt x="343662" y="174878"/>
                </a:lnTo>
                <a:lnTo>
                  <a:pt x="343662" y="233171"/>
                </a:lnTo>
                <a:lnTo>
                  <a:pt x="460248" y="116585"/>
                </a:lnTo>
                <a:lnTo>
                  <a:pt x="343662" y="0"/>
                </a:lnTo>
                <a:close/>
              </a:path>
            </a:pathLst>
          </a:custGeom>
          <a:solidFill>
            <a:srgbClr val="FF3300"/>
          </a:solidFill>
        </p:spPr>
        <p:txBody>
          <a:bodyPr wrap="square" lIns="0" tIns="0" rIns="0" bIns="0" rtlCol="0"/>
          <a:lstStyle/>
          <a:p>
            <a:endParaRPr/>
          </a:p>
        </p:txBody>
      </p:sp>
      <p:sp>
        <p:nvSpPr>
          <p:cNvPr id="37" name="object 37"/>
          <p:cNvSpPr/>
          <p:nvPr/>
        </p:nvSpPr>
        <p:spPr>
          <a:xfrm>
            <a:off x="1967483" y="3195827"/>
            <a:ext cx="460375" cy="233679"/>
          </a:xfrm>
          <a:custGeom>
            <a:avLst/>
            <a:gdLst/>
            <a:ahLst/>
            <a:cxnLst/>
            <a:rect l="l" t="t" r="r" b="b"/>
            <a:pathLst>
              <a:path w="460375" h="233679">
                <a:moveTo>
                  <a:pt x="0" y="58292"/>
                </a:moveTo>
                <a:lnTo>
                  <a:pt x="343662" y="58292"/>
                </a:lnTo>
                <a:lnTo>
                  <a:pt x="343662" y="0"/>
                </a:lnTo>
                <a:lnTo>
                  <a:pt x="460248" y="116585"/>
                </a:lnTo>
                <a:lnTo>
                  <a:pt x="343662" y="233171"/>
                </a:lnTo>
                <a:lnTo>
                  <a:pt x="343662" y="174878"/>
                </a:lnTo>
                <a:lnTo>
                  <a:pt x="0" y="174878"/>
                </a:lnTo>
                <a:lnTo>
                  <a:pt x="0" y="58292"/>
                </a:lnTo>
                <a:close/>
              </a:path>
            </a:pathLst>
          </a:custGeom>
          <a:ln w="15875">
            <a:solidFill>
              <a:srgbClr val="FF3300"/>
            </a:solidFill>
          </a:ln>
        </p:spPr>
        <p:txBody>
          <a:bodyPr wrap="square" lIns="0" tIns="0" rIns="0" bIns="0" rtlCol="0"/>
          <a:lstStyle/>
          <a:p>
            <a:endParaRPr/>
          </a:p>
        </p:txBody>
      </p:sp>
    </p:spTree>
    <p:extLst>
      <p:ext uri="{BB962C8B-B14F-4D97-AF65-F5344CB8AC3E}">
        <p14:creationId xmlns:p14="http://schemas.microsoft.com/office/powerpoint/2010/main" val="6704941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256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331192"/>
            <a:ext cx="8229600" cy="405095"/>
          </a:xfrm>
          <a:prstGeom prst="rect">
            <a:avLst/>
          </a:prstGeom>
        </p:spPr>
        <p:txBody>
          <a:bodyPr vert="horz" wrap="square" lIns="0" tIns="96377" rIns="0" bIns="0" rtlCol="0">
            <a:spAutoFit/>
          </a:bodyPr>
          <a:lstStyle/>
          <a:p>
            <a:pPr marL="1270" marR="5080" indent="-147955">
              <a:lnSpc>
                <a:spcPct val="100000"/>
              </a:lnSpc>
            </a:pPr>
            <a:r>
              <a:rPr sz="2000" b="1" dirty="0">
                <a:solidFill>
                  <a:srgbClr val="002776"/>
                </a:solidFill>
                <a:latin typeface="+mj-lt"/>
                <a:cs typeface="+mj-cs"/>
              </a:rPr>
              <a:t>Rozpoznawanie paliw</a:t>
            </a:r>
          </a:p>
        </p:txBody>
      </p:sp>
      <p:sp>
        <p:nvSpPr>
          <p:cNvPr id="3" name="object 3"/>
          <p:cNvSpPr/>
          <p:nvPr/>
        </p:nvSpPr>
        <p:spPr>
          <a:xfrm>
            <a:off x="954036" y="923544"/>
            <a:ext cx="3921238" cy="366674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05816" y="1338298"/>
            <a:ext cx="1800225" cy="368935"/>
          </a:xfrm>
          <a:prstGeom prst="rect">
            <a:avLst/>
          </a:prstGeom>
          <a:solidFill>
            <a:srgbClr val="2D2B20"/>
          </a:solidFill>
          <a:ln w="15874">
            <a:solidFill>
              <a:srgbClr val="1F1D14"/>
            </a:solidFill>
          </a:ln>
        </p:spPr>
        <p:txBody>
          <a:bodyPr vert="horz" wrap="square" lIns="0" tIns="0" rIns="0" bIns="0" rtlCol="0">
            <a:spAutoFit/>
          </a:bodyPr>
          <a:lstStyle/>
          <a:p>
            <a:pPr marL="82550">
              <a:lnSpc>
                <a:spcPct val="100000"/>
              </a:lnSpc>
            </a:pPr>
            <a:r>
              <a:rPr sz="1800" spc="-125" dirty="0">
                <a:solidFill>
                  <a:srgbClr val="FFFFFF"/>
                </a:solidFill>
                <a:latin typeface="Calibri"/>
                <a:cs typeface="Calibri"/>
              </a:rPr>
              <a:t>w</a:t>
            </a:r>
            <a:r>
              <a:rPr sz="1800" dirty="0">
                <a:solidFill>
                  <a:srgbClr val="FFFFFF"/>
                </a:solidFill>
                <a:latin typeface="Calibri"/>
                <a:cs typeface="Calibri"/>
              </a:rPr>
              <a:t>.</a:t>
            </a:r>
            <a:r>
              <a:rPr sz="1800" spc="15" dirty="0">
                <a:solidFill>
                  <a:srgbClr val="FFFFFF"/>
                </a:solidFill>
                <a:latin typeface="Calibri"/>
                <a:cs typeface="Calibri"/>
              </a:rPr>
              <a:t> </a:t>
            </a:r>
            <a:r>
              <a:rPr sz="1800" spc="-40" dirty="0">
                <a:solidFill>
                  <a:srgbClr val="FFFFFF"/>
                </a:solidFill>
                <a:latin typeface="Calibri"/>
                <a:cs typeface="Calibri"/>
              </a:rPr>
              <a:t>k</a:t>
            </a:r>
            <a:r>
              <a:rPr sz="1800" dirty="0">
                <a:solidFill>
                  <a:srgbClr val="FFFFFF"/>
                </a:solidFill>
                <a:latin typeface="Calibri"/>
                <a:cs typeface="Calibri"/>
              </a:rPr>
              <a:t>am.</a:t>
            </a:r>
            <a:r>
              <a:rPr sz="1800" spc="-10" dirty="0">
                <a:solidFill>
                  <a:srgbClr val="FFFFFF"/>
                </a:solidFill>
                <a:latin typeface="Calibri"/>
                <a:cs typeface="Calibri"/>
              </a:rPr>
              <a:t> </a:t>
            </a:r>
            <a:r>
              <a:rPr sz="1800" dirty="0">
                <a:solidFill>
                  <a:srgbClr val="FFFFFF"/>
                </a:solidFill>
                <a:latin typeface="Calibri"/>
                <a:cs typeface="Calibri"/>
              </a:rPr>
              <a:t>m</a:t>
            </a:r>
            <a:r>
              <a:rPr sz="1800" spc="-5" dirty="0">
                <a:solidFill>
                  <a:srgbClr val="FFFFFF"/>
                </a:solidFill>
                <a:latin typeface="Calibri"/>
                <a:cs typeface="Calibri"/>
              </a:rPr>
              <a:t>i</a:t>
            </a:r>
            <a:r>
              <a:rPr sz="1800" dirty="0">
                <a:solidFill>
                  <a:srgbClr val="FFFFFF"/>
                </a:solidFill>
                <a:latin typeface="Calibri"/>
                <a:cs typeface="Calibri"/>
              </a:rPr>
              <a:t>ał</a:t>
            </a:r>
            <a:endParaRPr sz="1800">
              <a:latin typeface="Calibri"/>
              <a:cs typeface="Calibri"/>
            </a:endParaRPr>
          </a:p>
        </p:txBody>
      </p:sp>
      <p:sp>
        <p:nvSpPr>
          <p:cNvPr id="5" name="object 5"/>
          <p:cNvSpPr/>
          <p:nvPr/>
        </p:nvSpPr>
        <p:spPr>
          <a:xfrm>
            <a:off x="5148064" y="533740"/>
            <a:ext cx="3247643" cy="321563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6486639" y="3380938"/>
            <a:ext cx="2113915" cy="553998"/>
          </a:xfrm>
          <a:prstGeom prst="rect">
            <a:avLst/>
          </a:prstGeom>
          <a:solidFill>
            <a:srgbClr val="2D2B20"/>
          </a:solidFill>
          <a:ln w="15875">
            <a:solidFill>
              <a:srgbClr val="1F1D14"/>
            </a:solidFill>
          </a:ln>
        </p:spPr>
        <p:txBody>
          <a:bodyPr vert="horz" wrap="square" lIns="0" tIns="0" rIns="0" bIns="0" rtlCol="0">
            <a:spAutoFit/>
          </a:bodyPr>
          <a:lstStyle/>
          <a:p>
            <a:pPr marL="786130" marR="268605" indent="-509270">
              <a:lnSpc>
                <a:spcPct val="100000"/>
              </a:lnSpc>
            </a:pPr>
            <a:r>
              <a:rPr lang="pl-PL" dirty="0">
                <a:solidFill>
                  <a:srgbClr val="FFFFFF"/>
                </a:solidFill>
                <a:latin typeface="Calibri"/>
                <a:cs typeface="Calibri"/>
              </a:rPr>
              <a:t>f</a:t>
            </a:r>
            <a:r>
              <a:rPr sz="1800" spc="-5" dirty="0" err="1" smtClean="0">
                <a:solidFill>
                  <a:srgbClr val="FFFFFF"/>
                </a:solidFill>
                <a:latin typeface="Calibri"/>
                <a:cs typeface="Calibri"/>
              </a:rPr>
              <a:t>lo</a:t>
            </a:r>
            <a:r>
              <a:rPr sz="1800" spc="-25" dirty="0" err="1" smtClean="0">
                <a:solidFill>
                  <a:srgbClr val="FFFFFF"/>
                </a:solidFill>
                <a:latin typeface="Calibri"/>
                <a:cs typeface="Calibri"/>
              </a:rPr>
              <a:t>t</a:t>
            </a:r>
            <a:r>
              <a:rPr sz="1800" spc="-5" dirty="0" err="1" smtClean="0">
                <a:solidFill>
                  <a:srgbClr val="FFFFFF"/>
                </a:solidFill>
                <a:latin typeface="Calibri"/>
                <a:cs typeface="Calibri"/>
              </a:rPr>
              <a:t>o</a:t>
            </a:r>
            <a:r>
              <a:rPr sz="1800" spc="-75" dirty="0" err="1" smtClean="0">
                <a:solidFill>
                  <a:srgbClr val="FFFFFF"/>
                </a:solidFill>
                <a:latin typeface="Calibri"/>
                <a:cs typeface="Calibri"/>
              </a:rPr>
              <a:t>k</a:t>
            </a:r>
            <a:r>
              <a:rPr sz="1800" spc="-5" dirty="0" err="1" smtClean="0">
                <a:solidFill>
                  <a:srgbClr val="FFFFFF"/>
                </a:solidFill>
                <a:latin typeface="Calibri"/>
                <a:cs typeface="Calibri"/>
              </a:rPr>
              <a:t>o</a:t>
            </a:r>
            <a:r>
              <a:rPr sz="1800" dirty="0" err="1" smtClean="0">
                <a:solidFill>
                  <a:srgbClr val="FFFFFF"/>
                </a:solidFill>
                <a:latin typeface="Calibri"/>
                <a:cs typeface="Calibri"/>
              </a:rPr>
              <a:t>n</a:t>
            </a:r>
            <a:r>
              <a:rPr sz="1800" spc="-20" dirty="0" err="1" smtClean="0">
                <a:solidFill>
                  <a:srgbClr val="FFFFFF"/>
                </a:solidFill>
                <a:latin typeface="Calibri"/>
                <a:cs typeface="Calibri"/>
              </a:rPr>
              <a:t>c</a:t>
            </a:r>
            <a:r>
              <a:rPr sz="1800" spc="-10" dirty="0" err="1" smtClean="0">
                <a:solidFill>
                  <a:srgbClr val="FFFFFF"/>
                </a:solidFill>
                <a:latin typeface="Calibri"/>
                <a:cs typeface="Calibri"/>
              </a:rPr>
              <a:t>en</a:t>
            </a:r>
            <a:r>
              <a:rPr sz="1800" spc="-15" dirty="0" err="1" smtClean="0">
                <a:solidFill>
                  <a:srgbClr val="FFFFFF"/>
                </a:solidFill>
                <a:latin typeface="Calibri"/>
                <a:cs typeface="Calibri"/>
              </a:rPr>
              <a:t>t</a:t>
            </a:r>
            <a:r>
              <a:rPr sz="1800" spc="-50" dirty="0" err="1" smtClean="0">
                <a:solidFill>
                  <a:srgbClr val="FFFFFF"/>
                </a:solidFill>
                <a:latin typeface="Calibri"/>
                <a:cs typeface="Calibri"/>
              </a:rPr>
              <a:t>r</a:t>
            </a:r>
            <a:r>
              <a:rPr sz="1800" spc="-15" dirty="0" err="1" smtClean="0">
                <a:solidFill>
                  <a:srgbClr val="FFFFFF"/>
                </a:solidFill>
                <a:latin typeface="Calibri"/>
                <a:cs typeface="Calibri"/>
              </a:rPr>
              <a:t>at</a:t>
            </a:r>
            <a:r>
              <a:rPr sz="1800" dirty="0" smtClean="0">
                <a:solidFill>
                  <a:srgbClr val="FFFFFF"/>
                </a:solidFill>
                <a:latin typeface="Calibri"/>
                <a:cs typeface="Calibri"/>
              </a:rPr>
              <a:t>- </a:t>
            </a:r>
            <a:r>
              <a:rPr sz="1800" dirty="0">
                <a:solidFill>
                  <a:srgbClr val="FFFFFF"/>
                </a:solidFill>
                <a:latin typeface="Calibri"/>
                <a:cs typeface="Calibri"/>
              </a:rPr>
              <a:t>su</a:t>
            </a:r>
            <a:r>
              <a:rPr sz="1800" spc="-20" dirty="0">
                <a:solidFill>
                  <a:srgbClr val="FFFFFF"/>
                </a:solidFill>
                <a:latin typeface="Calibri"/>
                <a:cs typeface="Calibri"/>
              </a:rPr>
              <a:t>c</a:t>
            </a:r>
            <a:r>
              <a:rPr sz="1800" spc="-35" dirty="0">
                <a:solidFill>
                  <a:srgbClr val="FFFFFF"/>
                </a:solidFill>
                <a:latin typeface="Calibri"/>
                <a:cs typeface="Calibri"/>
              </a:rPr>
              <a:t>h</a:t>
            </a:r>
            <a:r>
              <a:rPr sz="1800" spc="-10" dirty="0">
                <a:solidFill>
                  <a:srgbClr val="FFFFFF"/>
                </a:solidFill>
                <a:latin typeface="Calibri"/>
                <a:cs typeface="Calibri"/>
              </a:rPr>
              <a:t>y</a:t>
            </a:r>
            <a:endParaRPr sz="1800" dirty="0">
              <a:latin typeface="Calibri"/>
              <a:cs typeface="Calibri"/>
            </a:endParaRPr>
          </a:p>
        </p:txBody>
      </p:sp>
      <p:sp>
        <p:nvSpPr>
          <p:cNvPr id="7" name="object 7"/>
          <p:cNvSpPr/>
          <p:nvPr/>
        </p:nvSpPr>
        <p:spPr>
          <a:xfrm>
            <a:off x="2039110" y="3110483"/>
            <a:ext cx="3791711" cy="2959607"/>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5341553" y="5589240"/>
            <a:ext cx="978535" cy="370840"/>
          </a:xfrm>
          <a:prstGeom prst="rect">
            <a:avLst/>
          </a:prstGeom>
          <a:solidFill>
            <a:srgbClr val="2D2B20"/>
          </a:solidFill>
          <a:ln w="15875">
            <a:solidFill>
              <a:srgbClr val="1F1D14"/>
            </a:solidFill>
          </a:ln>
        </p:spPr>
        <p:txBody>
          <a:bodyPr vert="horz" wrap="square" lIns="0" tIns="0" rIns="0" bIns="0" rtlCol="0">
            <a:spAutoFit/>
          </a:bodyPr>
          <a:lstStyle/>
          <a:p>
            <a:pPr marL="301625">
              <a:lnSpc>
                <a:spcPct val="100000"/>
              </a:lnSpc>
            </a:pPr>
            <a:r>
              <a:rPr sz="1800" dirty="0">
                <a:solidFill>
                  <a:srgbClr val="FFFFFF"/>
                </a:solidFill>
                <a:latin typeface="Calibri"/>
                <a:cs typeface="Calibri"/>
              </a:rPr>
              <a:t>muł</a:t>
            </a:r>
            <a:endParaRPr sz="1800">
              <a:latin typeface="Calibri"/>
              <a:cs typeface="Calibri"/>
            </a:endParaRPr>
          </a:p>
        </p:txBody>
      </p:sp>
    </p:spTree>
    <p:extLst>
      <p:ext uri="{BB962C8B-B14F-4D97-AF65-F5344CB8AC3E}">
        <p14:creationId xmlns:p14="http://schemas.microsoft.com/office/powerpoint/2010/main" val="3275402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89849"/>
            <a:ext cx="8229600" cy="40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6377" rIns="0" bIns="0" numCol="1" rtlCol="0" anchor="b" anchorCtr="0" compatLnSpc="1">
            <a:prstTxWarp prst="textNoShape">
              <a:avLst/>
            </a:prstTxWarp>
            <a:spAutoFit/>
          </a:bodyPr>
          <a:lstStyle/>
          <a:p>
            <a:pPr marL="1270" marR="5080" indent="-147955"/>
            <a:r>
              <a:rPr sz="2000" b="1" dirty="0">
                <a:solidFill>
                  <a:srgbClr val="002776"/>
                </a:solidFill>
                <a:latin typeface="+mj-lt"/>
                <a:cs typeface="+mj-cs"/>
              </a:rPr>
              <a:t>Rozpoznawanie paliw</a:t>
            </a:r>
          </a:p>
        </p:txBody>
      </p:sp>
      <p:sp>
        <p:nvSpPr>
          <p:cNvPr id="3" name="object 3"/>
          <p:cNvSpPr/>
          <p:nvPr/>
        </p:nvSpPr>
        <p:spPr>
          <a:xfrm>
            <a:off x="794993" y="825276"/>
            <a:ext cx="3662159" cy="270205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27200" y="1223889"/>
            <a:ext cx="2219325" cy="368935"/>
          </a:xfrm>
          <a:prstGeom prst="rect">
            <a:avLst/>
          </a:prstGeom>
          <a:solidFill>
            <a:srgbClr val="2D2B20"/>
          </a:solidFill>
          <a:ln w="15874">
            <a:solidFill>
              <a:srgbClr val="1F1D14"/>
            </a:solidFill>
          </a:ln>
        </p:spPr>
        <p:txBody>
          <a:bodyPr vert="horz" wrap="square" lIns="0" tIns="0" rIns="0" bIns="0" rtlCol="0">
            <a:spAutoFit/>
          </a:bodyPr>
          <a:lstStyle/>
          <a:p>
            <a:pPr marL="83185">
              <a:lnSpc>
                <a:spcPct val="100000"/>
              </a:lnSpc>
            </a:pPr>
            <a:r>
              <a:rPr sz="1800" spc="-140" dirty="0">
                <a:solidFill>
                  <a:srgbClr val="FFFFFF"/>
                </a:solidFill>
                <a:latin typeface="Calibri"/>
                <a:cs typeface="Calibri"/>
              </a:rPr>
              <a:t>w</a:t>
            </a:r>
            <a:r>
              <a:rPr sz="1800" dirty="0">
                <a:solidFill>
                  <a:srgbClr val="FFFFFF"/>
                </a:solidFill>
                <a:latin typeface="Calibri"/>
                <a:cs typeface="Calibri"/>
              </a:rPr>
              <a:t>.</a:t>
            </a:r>
            <a:r>
              <a:rPr sz="1800" spc="10" dirty="0">
                <a:solidFill>
                  <a:srgbClr val="FFFFFF"/>
                </a:solidFill>
                <a:latin typeface="Calibri"/>
                <a:cs typeface="Calibri"/>
              </a:rPr>
              <a:t> </a:t>
            </a:r>
            <a:r>
              <a:rPr sz="1800" dirty="0">
                <a:solidFill>
                  <a:srgbClr val="FFFFFF"/>
                </a:solidFill>
                <a:latin typeface="Calibri"/>
                <a:cs typeface="Calibri"/>
              </a:rPr>
              <a:t>b</a:t>
            </a:r>
            <a:r>
              <a:rPr sz="1800" spc="-15" dirty="0">
                <a:solidFill>
                  <a:srgbClr val="FFFFFF"/>
                </a:solidFill>
                <a:latin typeface="Calibri"/>
                <a:cs typeface="Calibri"/>
              </a:rPr>
              <a:t>r</a:t>
            </a:r>
            <a:r>
              <a:rPr sz="1800" dirty="0">
                <a:solidFill>
                  <a:srgbClr val="FFFFFF"/>
                </a:solidFill>
                <a:latin typeface="Calibri"/>
                <a:cs typeface="Calibri"/>
              </a:rPr>
              <a:t>un</a:t>
            </a:r>
            <a:r>
              <a:rPr sz="1800" spc="-15" dirty="0">
                <a:solidFill>
                  <a:srgbClr val="FFFFFF"/>
                </a:solidFill>
                <a:latin typeface="Calibri"/>
                <a:cs typeface="Calibri"/>
              </a:rPr>
              <a:t>at</a:t>
            </a:r>
            <a:r>
              <a:rPr sz="1800" spc="-35" dirty="0">
                <a:solidFill>
                  <a:srgbClr val="FFFFFF"/>
                </a:solidFill>
                <a:latin typeface="Calibri"/>
                <a:cs typeface="Calibri"/>
              </a:rPr>
              <a:t>n</a:t>
            </a:r>
            <a:r>
              <a:rPr sz="1800" spc="-10" dirty="0">
                <a:solidFill>
                  <a:srgbClr val="FFFFFF"/>
                </a:solidFill>
                <a:latin typeface="Calibri"/>
                <a:cs typeface="Calibri"/>
              </a:rPr>
              <a:t>y</a:t>
            </a:r>
            <a:endParaRPr sz="1800">
              <a:latin typeface="Calibri"/>
              <a:cs typeface="Calibri"/>
            </a:endParaRPr>
          </a:p>
        </p:txBody>
      </p:sp>
      <p:sp>
        <p:nvSpPr>
          <p:cNvPr id="5" name="object 5"/>
          <p:cNvSpPr/>
          <p:nvPr/>
        </p:nvSpPr>
        <p:spPr>
          <a:xfrm>
            <a:off x="2932390" y="2996952"/>
            <a:ext cx="3049523" cy="293063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579364" y="694944"/>
            <a:ext cx="2860547" cy="3214115"/>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275655" y="3342859"/>
            <a:ext cx="2615565" cy="368935"/>
          </a:xfrm>
          <a:prstGeom prst="rect">
            <a:avLst/>
          </a:prstGeom>
          <a:solidFill>
            <a:srgbClr val="2D2B20"/>
          </a:solidFill>
          <a:ln w="15875">
            <a:solidFill>
              <a:srgbClr val="1F1D14"/>
            </a:solidFill>
          </a:ln>
        </p:spPr>
        <p:txBody>
          <a:bodyPr vert="horz" wrap="square" lIns="0" tIns="0" rIns="0" bIns="0" rtlCol="0">
            <a:spAutoFit/>
          </a:bodyPr>
          <a:lstStyle/>
          <a:p>
            <a:pPr marL="570865">
              <a:lnSpc>
                <a:spcPct val="100000"/>
              </a:lnSpc>
            </a:pPr>
            <a:r>
              <a:rPr sz="1800" spc="-140" dirty="0">
                <a:solidFill>
                  <a:srgbClr val="FFFFFF"/>
                </a:solidFill>
                <a:latin typeface="Calibri"/>
                <a:cs typeface="Calibri"/>
              </a:rPr>
              <a:t>w</a:t>
            </a:r>
            <a:r>
              <a:rPr sz="1800" dirty="0">
                <a:solidFill>
                  <a:srgbClr val="FFFFFF"/>
                </a:solidFill>
                <a:latin typeface="Calibri"/>
                <a:cs typeface="Calibri"/>
              </a:rPr>
              <a:t>.</a:t>
            </a:r>
            <a:r>
              <a:rPr sz="1800" spc="10" dirty="0">
                <a:solidFill>
                  <a:srgbClr val="FFFFFF"/>
                </a:solidFill>
                <a:latin typeface="Calibri"/>
                <a:cs typeface="Calibri"/>
              </a:rPr>
              <a:t> </a:t>
            </a:r>
            <a:r>
              <a:rPr sz="1800" spc="-50" dirty="0">
                <a:solidFill>
                  <a:srgbClr val="FFFFFF"/>
                </a:solidFill>
                <a:latin typeface="Calibri"/>
                <a:cs typeface="Calibri"/>
              </a:rPr>
              <a:t>k</a:t>
            </a:r>
            <a:r>
              <a:rPr sz="1800" dirty="0">
                <a:solidFill>
                  <a:srgbClr val="FFFFFF"/>
                </a:solidFill>
                <a:latin typeface="Calibri"/>
                <a:cs typeface="Calibri"/>
              </a:rPr>
              <a:t>am.</a:t>
            </a:r>
            <a:r>
              <a:rPr sz="1800" spc="-10" dirty="0">
                <a:solidFill>
                  <a:srgbClr val="FFFFFF"/>
                </a:solidFill>
                <a:latin typeface="Calibri"/>
                <a:cs typeface="Calibri"/>
              </a:rPr>
              <a:t> g</a:t>
            </a:r>
            <a:r>
              <a:rPr sz="1800" spc="-40" dirty="0">
                <a:solidFill>
                  <a:srgbClr val="FFFFFF"/>
                </a:solidFill>
                <a:latin typeface="Calibri"/>
                <a:cs typeface="Calibri"/>
              </a:rPr>
              <a:t>r</a:t>
            </a:r>
            <a:r>
              <a:rPr sz="1800" spc="-5" dirty="0">
                <a:solidFill>
                  <a:srgbClr val="FFFFFF"/>
                </a:solidFill>
                <a:latin typeface="Calibri"/>
                <a:cs typeface="Calibri"/>
              </a:rPr>
              <a:t>o</a:t>
            </a:r>
            <a:r>
              <a:rPr sz="1800" spc="-10" dirty="0">
                <a:solidFill>
                  <a:srgbClr val="FFFFFF"/>
                </a:solidFill>
                <a:latin typeface="Calibri"/>
                <a:cs typeface="Calibri"/>
              </a:rPr>
              <a:t>s</a:t>
            </a:r>
            <a:r>
              <a:rPr sz="1800" spc="-40" dirty="0">
                <a:solidFill>
                  <a:srgbClr val="FFFFFF"/>
                </a:solidFill>
                <a:latin typeface="Calibri"/>
                <a:cs typeface="Calibri"/>
              </a:rPr>
              <a:t>z</a:t>
            </a:r>
            <a:r>
              <a:rPr sz="1800" spc="-10" dirty="0">
                <a:solidFill>
                  <a:srgbClr val="FFFFFF"/>
                </a:solidFill>
                <a:latin typeface="Calibri"/>
                <a:cs typeface="Calibri"/>
              </a:rPr>
              <a:t>ek</a:t>
            </a:r>
            <a:endParaRPr sz="1800">
              <a:latin typeface="Calibri"/>
              <a:cs typeface="Calibri"/>
            </a:endParaRPr>
          </a:p>
        </p:txBody>
      </p:sp>
      <p:sp>
        <p:nvSpPr>
          <p:cNvPr id="8" name="object 8"/>
          <p:cNvSpPr txBox="1"/>
          <p:nvPr/>
        </p:nvSpPr>
        <p:spPr>
          <a:xfrm>
            <a:off x="2638648" y="5330068"/>
            <a:ext cx="2214880" cy="368935"/>
          </a:xfrm>
          <a:prstGeom prst="rect">
            <a:avLst/>
          </a:prstGeom>
          <a:solidFill>
            <a:srgbClr val="2D2B20"/>
          </a:solidFill>
          <a:ln w="15875">
            <a:solidFill>
              <a:srgbClr val="1F1D14"/>
            </a:solidFill>
          </a:ln>
        </p:spPr>
        <p:txBody>
          <a:bodyPr vert="horz" wrap="square" lIns="0" tIns="0" rIns="0" bIns="0" rtlCol="0">
            <a:spAutoFit/>
          </a:bodyPr>
          <a:lstStyle/>
          <a:p>
            <a:pPr marL="424815">
              <a:lnSpc>
                <a:spcPct val="100000"/>
              </a:lnSpc>
            </a:pPr>
            <a:r>
              <a:rPr sz="1800" spc="-140" dirty="0">
                <a:solidFill>
                  <a:srgbClr val="FFFFFF"/>
                </a:solidFill>
                <a:latin typeface="Calibri"/>
                <a:cs typeface="Calibri"/>
              </a:rPr>
              <a:t>w</a:t>
            </a:r>
            <a:r>
              <a:rPr sz="1800" dirty="0">
                <a:solidFill>
                  <a:srgbClr val="FFFFFF"/>
                </a:solidFill>
                <a:latin typeface="Calibri"/>
                <a:cs typeface="Calibri"/>
              </a:rPr>
              <a:t>.</a:t>
            </a:r>
            <a:r>
              <a:rPr sz="1800" spc="10" dirty="0">
                <a:solidFill>
                  <a:srgbClr val="FFFFFF"/>
                </a:solidFill>
                <a:latin typeface="Calibri"/>
                <a:cs typeface="Calibri"/>
              </a:rPr>
              <a:t> </a:t>
            </a:r>
            <a:r>
              <a:rPr sz="1800" spc="-50" dirty="0">
                <a:solidFill>
                  <a:srgbClr val="FFFFFF"/>
                </a:solidFill>
                <a:latin typeface="Calibri"/>
                <a:cs typeface="Calibri"/>
              </a:rPr>
              <a:t>k</a:t>
            </a:r>
            <a:r>
              <a:rPr sz="1800" dirty="0">
                <a:solidFill>
                  <a:srgbClr val="FFFFFF"/>
                </a:solidFill>
                <a:latin typeface="Calibri"/>
                <a:cs typeface="Calibri"/>
              </a:rPr>
              <a:t>am.</a:t>
            </a:r>
            <a:r>
              <a:rPr sz="1800" spc="-10" dirty="0">
                <a:solidFill>
                  <a:srgbClr val="FFFFFF"/>
                </a:solidFill>
                <a:latin typeface="Calibri"/>
                <a:cs typeface="Calibri"/>
              </a:rPr>
              <a:t> </a:t>
            </a:r>
            <a:r>
              <a:rPr sz="1800" spc="-75" dirty="0">
                <a:solidFill>
                  <a:srgbClr val="FFFFFF"/>
                </a:solidFill>
                <a:latin typeface="Calibri"/>
                <a:cs typeface="Calibri"/>
              </a:rPr>
              <a:t>k</a:t>
            </a:r>
            <a:r>
              <a:rPr sz="1800" spc="-5" dirty="0">
                <a:solidFill>
                  <a:srgbClr val="FFFFFF"/>
                </a:solidFill>
                <a:latin typeface="Calibri"/>
                <a:cs typeface="Calibri"/>
              </a:rPr>
              <a:t>o</a:t>
            </a:r>
            <a:r>
              <a:rPr sz="1800" spc="-20" dirty="0">
                <a:solidFill>
                  <a:srgbClr val="FFFFFF"/>
                </a:solidFill>
                <a:latin typeface="Calibri"/>
                <a:cs typeface="Calibri"/>
              </a:rPr>
              <a:t>s</a:t>
            </a:r>
            <a:r>
              <a:rPr sz="1800" spc="-15" dirty="0">
                <a:solidFill>
                  <a:srgbClr val="FFFFFF"/>
                </a:solidFill>
                <a:latin typeface="Calibri"/>
                <a:cs typeface="Calibri"/>
              </a:rPr>
              <a:t>t</a:t>
            </a:r>
            <a:r>
              <a:rPr sz="1800" spc="-50" dirty="0">
                <a:solidFill>
                  <a:srgbClr val="FFFFFF"/>
                </a:solidFill>
                <a:latin typeface="Calibri"/>
                <a:cs typeface="Calibri"/>
              </a:rPr>
              <a:t>k</a:t>
            </a:r>
            <a:r>
              <a:rPr sz="1800" dirty="0">
                <a:solidFill>
                  <a:srgbClr val="FFFFFF"/>
                </a:solidFill>
                <a:latin typeface="Calibri"/>
                <a:cs typeface="Calibri"/>
              </a:rPr>
              <a:t>a</a:t>
            </a:r>
            <a:endParaRPr sz="1800">
              <a:latin typeface="Calibri"/>
              <a:cs typeface="Calibri"/>
            </a:endParaRPr>
          </a:p>
        </p:txBody>
      </p:sp>
    </p:spTree>
    <p:extLst>
      <p:ext uri="{BB962C8B-B14F-4D97-AF65-F5344CB8AC3E}">
        <p14:creationId xmlns:p14="http://schemas.microsoft.com/office/powerpoint/2010/main" val="1457559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836675"/>
            <a:ext cx="8229600" cy="0"/>
          </a:xfrm>
          <a:custGeom>
            <a:avLst/>
            <a:gdLst/>
            <a:ahLst/>
            <a:cxnLst/>
            <a:rect l="l" t="t" r="r" b="b"/>
            <a:pathLst>
              <a:path w="8229600">
                <a:moveTo>
                  <a:pt x="0" y="0"/>
                </a:moveTo>
                <a:lnTo>
                  <a:pt x="8229600" y="0"/>
                </a:lnTo>
              </a:path>
            </a:pathLst>
          </a:custGeom>
          <a:ln w="9525">
            <a:solidFill>
              <a:srgbClr val="002776"/>
            </a:solidFill>
            <a:prstDash val="dash"/>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82181" rIns="0" bIns="0" rtlCol="0">
            <a:spAutoFit/>
          </a:bodyPr>
          <a:lstStyle/>
          <a:p>
            <a:pPr marL="12700" marR="5080">
              <a:lnSpc>
                <a:spcPct val="100000"/>
              </a:lnSpc>
            </a:pPr>
            <a:r>
              <a:rPr sz="2000" b="1" dirty="0" err="1">
                <a:solidFill>
                  <a:srgbClr val="002776"/>
                </a:solidFill>
                <a:latin typeface="+mj-lt"/>
                <a:cs typeface="+mj-cs"/>
              </a:rPr>
              <a:t>Węgiel</a:t>
            </a:r>
            <a:r>
              <a:rPr sz="2000" b="1" dirty="0">
                <a:solidFill>
                  <a:srgbClr val="002776"/>
                </a:solidFill>
                <a:latin typeface="+mj-lt"/>
                <a:cs typeface="+mj-cs"/>
              </a:rPr>
              <a:t> </a:t>
            </a:r>
            <a:r>
              <a:rPr sz="2000" b="1" dirty="0" err="1">
                <a:solidFill>
                  <a:srgbClr val="002776"/>
                </a:solidFill>
                <a:latin typeface="+mj-lt"/>
                <a:cs typeface="+mj-cs"/>
              </a:rPr>
              <a:t>kamienny</a:t>
            </a:r>
            <a:r>
              <a:rPr lang="pl-PL" sz="2000" b="1" dirty="0">
                <a:solidFill>
                  <a:srgbClr val="002776"/>
                </a:solidFill>
                <a:latin typeface="+mj-lt"/>
                <a:cs typeface="+mj-cs"/>
              </a:rPr>
              <a:t> - wprowadzenie</a:t>
            </a:r>
            <a:endParaRPr sz="2000" b="1" dirty="0">
              <a:solidFill>
                <a:srgbClr val="002776"/>
              </a:solidFill>
              <a:latin typeface="+mj-lt"/>
              <a:cs typeface="+mj-cs"/>
            </a:endParaRPr>
          </a:p>
        </p:txBody>
      </p:sp>
      <p:sp>
        <p:nvSpPr>
          <p:cNvPr id="4" name="object 4"/>
          <p:cNvSpPr txBox="1"/>
          <p:nvPr/>
        </p:nvSpPr>
        <p:spPr>
          <a:xfrm>
            <a:off x="611560" y="980728"/>
            <a:ext cx="6984776" cy="2369880"/>
          </a:xfrm>
          <a:prstGeom prst="rect">
            <a:avLst/>
          </a:prstGeom>
        </p:spPr>
        <p:txBody>
          <a:bodyPr vert="horz" wrap="square" lIns="0" tIns="0" rIns="0" bIns="0" rtlCol="0">
            <a:spAutoFit/>
          </a:bodyPr>
          <a:lstStyle/>
          <a:p>
            <a:pPr algn="just">
              <a:lnSpc>
                <a:spcPct val="150000"/>
              </a:lnSpc>
              <a:spcAft>
                <a:spcPts val="1200"/>
              </a:spcAft>
            </a:pPr>
            <a:r>
              <a:rPr lang="pl-PL" sz="2400" b="1" dirty="0">
                <a:solidFill>
                  <a:srgbClr val="002776"/>
                </a:solidFill>
              </a:rPr>
              <a:t>Skład uproszczony:</a:t>
            </a:r>
          </a:p>
          <a:p>
            <a:pPr marL="519113" indent="-342900" algn="just">
              <a:lnSpc>
                <a:spcPct val="150000"/>
              </a:lnSpc>
              <a:buFont typeface="Arial" panose="020B0604020202020204" pitchFamily="34" charset="0"/>
              <a:buChar char="•"/>
            </a:pPr>
            <a:r>
              <a:rPr lang="pl-PL" sz="2400" b="1" dirty="0">
                <a:solidFill>
                  <a:srgbClr val="002776"/>
                </a:solidFill>
              </a:rPr>
              <a:t>substancja organiczna (palna)</a:t>
            </a:r>
          </a:p>
          <a:p>
            <a:pPr marL="519113" indent="-342900" algn="just">
              <a:lnSpc>
                <a:spcPct val="150000"/>
              </a:lnSpc>
              <a:buFont typeface="Arial" panose="020B0604020202020204" pitchFamily="34" charset="0"/>
              <a:buChar char="•"/>
            </a:pPr>
            <a:r>
              <a:rPr lang="pl-PL" sz="2400" b="1" dirty="0">
                <a:solidFill>
                  <a:srgbClr val="002776"/>
                </a:solidFill>
              </a:rPr>
              <a:t>substancja mineralna (balast)</a:t>
            </a:r>
          </a:p>
          <a:p>
            <a:pPr marL="519113" indent="-342900" algn="just">
              <a:lnSpc>
                <a:spcPct val="150000"/>
              </a:lnSpc>
              <a:buFont typeface="Arial" panose="020B0604020202020204" pitchFamily="34" charset="0"/>
              <a:buChar char="•"/>
            </a:pPr>
            <a:r>
              <a:rPr lang="pl-PL" sz="2400" b="1" dirty="0" smtClean="0">
                <a:solidFill>
                  <a:srgbClr val="002776"/>
                </a:solidFill>
              </a:rPr>
              <a:t>wilgoć </a:t>
            </a:r>
            <a:r>
              <a:rPr lang="pl-PL" sz="2400" b="1" dirty="0">
                <a:solidFill>
                  <a:srgbClr val="002776"/>
                </a:solidFill>
              </a:rPr>
              <a:t>(balast)</a:t>
            </a:r>
          </a:p>
        </p:txBody>
      </p:sp>
      <p:sp>
        <p:nvSpPr>
          <p:cNvPr id="6" name="Prostokąt 5"/>
          <p:cNvSpPr/>
          <p:nvPr/>
        </p:nvSpPr>
        <p:spPr>
          <a:xfrm>
            <a:off x="755576" y="3793168"/>
            <a:ext cx="7992888" cy="138499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pl-PL" sz="2800" b="1" dirty="0"/>
              <a:t>Wydobywany w kopalniach węgiel dzieli się na typy, sortymenty</a:t>
            </a:r>
            <a:endParaRPr lang="pl-PL" sz="2800" dirty="0"/>
          </a:p>
          <a:p>
            <a:pPr algn="ctr"/>
            <a:r>
              <a:rPr lang="pl-PL" sz="2800" b="1" dirty="0"/>
              <a:t>i</a:t>
            </a:r>
            <a:r>
              <a:rPr lang="pl-PL" sz="2800" dirty="0"/>
              <a:t> </a:t>
            </a:r>
            <a:r>
              <a:rPr lang="pl-PL" sz="2800" b="1" dirty="0"/>
              <a:t>klasy </a:t>
            </a:r>
            <a:endParaRPr lang="pl-PL" sz="2800" dirty="0"/>
          </a:p>
        </p:txBody>
      </p:sp>
    </p:spTree>
    <p:extLst>
      <p:ext uri="{BB962C8B-B14F-4D97-AF65-F5344CB8AC3E}">
        <p14:creationId xmlns:p14="http://schemas.microsoft.com/office/powerpoint/2010/main" val="2947339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xfrm>
            <a:off x="395536" y="0"/>
            <a:ext cx="8229600" cy="720080"/>
          </a:xfrm>
          <a:prstGeom prst="rect">
            <a:avLst/>
          </a:prstGeom>
        </p:spPr>
        <p:txBody>
          <a:bodyPr vert="horz" wrap="square" lIns="0" tIns="228189" rIns="0" bIns="0" rtlCol="0">
            <a:spAutoFit/>
          </a:bodyPr>
          <a:lstStyle/>
          <a:p>
            <a:pPr marL="12700" marR="5080"/>
            <a:r>
              <a:rPr sz="2000" b="1" dirty="0">
                <a:solidFill>
                  <a:srgbClr val="002776"/>
                </a:solidFill>
                <a:ea typeface="+mn-ea"/>
                <a:cs typeface="+mn-cs"/>
              </a:rPr>
              <a:t>Typy węgla</a:t>
            </a:r>
          </a:p>
        </p:txBody>
      </p:sp>
      <p:graphicFrame>
        <p:nvGraphicFramePr>
          <p:cNvPr id="18" name="Tabela 17"/>
          <p:cNvGraphicFramePr>
            <a:graphicFrameLocks noGrp="1"/>
          </p:cNvGraphicFramePr>
          <p:nvPr>
            <p:extLst>
              <p:ext uri="{D42A27DB-BD31-4B8C-83A1-F6EECF244321}">
                <p14:modId xmlns:p14="http://schemas.microsoft.com/office/powerpoint/2010/main" val="296379120"/>
              </p:ext>
            </p:extLst>
          </p:nvPr>
        </p:nvGraphicFramePr>
        <p:xfrm>
          <a:off x="477888" y="908720"/>
          <a:ext cx="8064895" cy="5362956"/>
        </p:xfrm>
        <a:graphic>
          <a:graphicData uri="http://schemas.openxmlformats.org/drawingml/2006/table">
            <a:tbl>
              <a:tblPr/>
              <a:tblGrid>
                <a:gridCol w="1479102">
                  <a:extLst>
                    <a:ext uri="{9D8B030D-6E8A-4147-A177-3AD203B41FA5}">
                      <a16:colId xmlns:a16="http://schemas.microsoft.com/office/drawing/2014/main" val="20000"/>
                    </a:ext>
                  </a:extLst>
                </a:gridCol>
                <a:gridCol w="909720">
                  <a:extLst>
                    <a:ext uri="{9D8B030D-6E8A-4147-A177-3AD203B41FA5}">
                      <a16:colId xmlns:a16="http://schemas.microsoft.com/office/drawing/2014/main" val="20001"/>
                    </a:ext>
                  </a:extLst>
                </a:gridCol>
                <a:gridCol w="1158119">
                  <a:extLst>
                    <a:ext uri="{9D8B030D-6E8A-4147-A177-3AD203B41FA5}">
                      <a16:colId xmlns:a16="http://schemas.microsoft.com/office/drawing/2014/main" val="20002"/>
                    </a:ext>
                  </a:extLst>
                </a:gridCol>
                <a:gridCol w="2564637">
                  <a:extLst>
                    <a:ext uri="{9D8B030D-6E8A-4147-A177-3AD203B41FA5}">
                      <a16:colId xmlns:a16="http://schemas.microsoft.com/office/drawing/2014/main" val="20003"/>
                    </a:ext>
                  </a:extLst>
                </a:gridCol>
                <a:gridCol w="1953317">
                  <a:extLst>
                    <a:ext uri="{9D8B030D-6E8A-4147-A177-3AD203B41FA5}">
                      <a16:colId xmlns:a16="http://schemas.microsoft.com/office/drawing/2014/main" val="20004"/>
                    </a:ext>
                  </a:extLst>
                </a:gridCol>
              </a:tblGrid>
              <a:tr h="455987">
                <a:tc>
                  <a:txBody>
                    <a:bodyPr/>
                    <a:lstStyle/>
                    <a:p>
                      <a:pPr algn="ctr">
                        <a:lnSpc>
                          <a:spcPct val="115000"/>
                        </a:lnSpc>
                        <a:spcAft>
                          <a:spcPts val="0"/>
                        </a:spcAft>
                      </a:pPr>
                      <a:r>
                        <a:rPr lang="pl-PL" sz="900" b="1" dirty="0">
                          <a:solidFill>
                            <a:srgbClr val="002776"/>
                          </a:solidFill>
                          <a:effectLst/>
                          <a:latin typeface="+mn-lt"/>
                          <a:ea typeface="Calibri"/>
                          <a:cs typeface="Times New Roman"/>
                        </a:rPr>
                        <a:t>Typ węgla</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49580" indent="-449580" algn="ctr">
                        <a:lnSpc>
                          <a:spcPct val="115000"/>
                        </a:lnSpc>
                        <a:spcAft>
                          <a:spcPts val="0"/>
                        </a:spcAft>
                      </a:pPr>
                      <a:r>
                        <a:rPr lang="pl-PL" sz="900" b="1" dirty="0">
                          <a:solidFill>
                            <a:srgbClr val="002776"/>
                          </a:solidFill>
                          <a:effectLst/>
                          <a:latin typeface="+mn-lt"/>
                          <a:ea typeface="Calibri"/>
                          <a:cs typeface="Times New Roman"/>
                        </a:rPr>
                        <a:t>Wyróżnik</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Zawartość części lotnych V %</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Charakterystyka</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Główne zastosowanie</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extLst>
                  <a:ext uri="{0D108BD9-81ED-4DB2-BD59-A6C34878D82A}">
                    <a16:rowId xmlns:a16="http://schemas.microsoft.com/office/drawing/2014/main" val="10000"/>
                  </a:ext>
                </a:extLst>
              </a:tr>
              <a:tr h="424382">
                <a:tc>
                  <a:txBody>
                    <a:bodyPr/>
                    <a:lstStyle/>
                    <a:p>
                      <a:pPr algn="ctr">
                        <a:lnSpc>
                          <a:spcPct val="115000"/>
                        </a:lnSpc>
                        <a:spcAft>
                          <a:spcPts val="0"/>
                        </a:spcAft>
                      </a:pPr>
                      <a:r>
                        <a:rPr lang="pl-PL" sz="900" b="1" dirty="0">
                          <a:solidFill>
                            <a:srgbClr val="002776"/>
                          </a:solidFill>
                          <a:effectLst/>
                          <a:latin typeface="+mn-lt"/>
                          <a:ea typeface="Calibri"/>
                          <a:cs typeface="Times New Roman"/>
                        </a:rPr>
                        <a:t>węgiel płomienny</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31</a:t>
                      </a:r>
                      <a:endParaRPr lang="pl-PL" sz="90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powyżej 28</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duża zawartość części lotnych, brak lub słaba zdolność spiekania, długi, silnie świecący płomień</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piece przemysłowe </a:t>
                      </a:r>
                      <a:br>
                        <a:rPr lang="pl-PL" sz="900" b="1" dirty="0">
                          <a:solidFill>
                            <a:srgbClr val="002776"/>
                          </a:solidFill>
                          <a:effectLst/>
                          <a:latin typeface="+mn-lt"/>
                          <a:ea typeface="Calibri"/>
                          <a:cs typeface="Times New Roman"/>
                        </a:rPr>
                      </a:br>
                      <a:r>
                        <a:rPr lang="pl-PL" sz="900" b="1" dirty="0">
                          <a:solidFill>
                            <a:srgbClr val="002776"/>
                          </a:solidFill>
                          <a:effectLst/>
                          <a:latin typeface="+mn-lt"/>
                          <a:ea typeface="Calibri"/>
                          <a:cs typeface="Times New Roman"/>
                        </a:rPr>
                        <a:t>i domowe, generatory</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extLst>
                  <a:ext uri="{0D108BD9-81ED-4DB2-BD59-A6C34878D82A}">
                    <a16:rowId xmlns:a16="http://schemas.microsoft.com/office/drawing/2014/main" val="10001"/>
                  </a:ext>
                </a:extLst>
              </a:tr>
              <a:tr h="424382">
                <a:tc>
                  <a:txBody>
                    <a:bodyPr/>
                    <a:lstStyle/>
                    <a:p>
                      <a:pPr algn="ctr">
                        <a:lnSpc>
                          <a:spcPct val="115000"/>
                        </a:lnSpc>
                        <a:spcAft>
                          <a:spcPts val="0"/>
                        </a:spcAft>
                      </a:pPr>
                      <a:r>
                        <a:rPr lang="pl-PL" sz="900" b="1" dirty="0">
                          <a:solidFill>
                            <a:srgbClr val="002776"/>
                          </a:solidFill>
                          <a:effectLst/>
                          <a:latin typeface="+mn-lt"/>
                          <a:ea typeface="Calibri"/>
                          <a:cs typeface="Times New Roman"/>
                        </a:rPr>
                        <a:t>węgiel gazowo-płomienny</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32</a:t>
                      </a:r>
                      <a:endParaRPr lang="pl-PL" sz="90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powyżej 28</a:t>
                      </a:r>
                      <a:endParaRPr lang="pl-PL" sz="90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duża zawartość części lotnych, średnia zdolność spiekania</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piece przemysłowe </a:t>
                      </a:r>
                      <a:br>
                        <a:rPr lang="pl-PL" sz="900" b="1" dirty="0">
                          <a:solidFill>
                            <a:srgbClr val="002776"/>
                          </a:solidFill>
                          <a:effectLst/>
                          <a:latin typeface="+mn-lt"/>
                          <a:ea typeface="Calibri"/>
                          <a:cs typeface="Times New Roman"/>
                        </a:rPr>
                      </a:br>
                      <a:r>
                        <a:rPr lang="pl-PL" sz="900" b="1" dirty="0">
                          <a:solidFill>
                            <a:srgbClr val="002776"/>
                          </a:solidFill>
                          <a:effectLst/>
                          <a:latin typeface="+mn-lt"/>
                          <a:ea typeface="Calibri"/>
                          <a:cs typeface="Times New Roman"/>
                        </a:rPr>
                        <a:t>i domowe, wytlewanie, uwodornianie</a:t>
                      </a:r>
                      <a:endParaRPr lang="pl-PL" sz="900" dirty="0">
                        <a:solidFill>
                          <a:srgbClr val="002776"/>
                        </a:solidFill>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extLst>
                  <a:ext uri="{0D108BD9-81ED-4DB2-BD59-A6C34878D82A}">
                    <a16:rowId xmlns:a16="http://schemas.microsoft.com/office/drawing/2014/main" val="10002"/>
                  </a:ext>
                </a:extLst>
              </a:tr>
              <a:tr h="278052">
                <a:tc>
                  <a:txBody>
                    <a:bodyPr/>
                    <a:lstStyle/>
                    <a:p>
                      <a:pPr algn="ctr">
                        <a:lnSpc>
                          <a:spcPct val="115000"/>
                        </a:lnSpc>
                        <a:spcAft>
                          <a:spcPts val="0"/>
                        </a:spcAft>
                      </a:pPr>
                      <a:r>
                        <a:rPr lang="pl-PL" sz="900" b="1" dirty="0">
                          <a:solidFill>
                            <a:srgbClr val="002776"/>
                          </a:solidFill>
                          <a:effectLst/>
                          <a:latin typeface="+mn-lt"/>
                          <a:ea typeface="Calibri"/>
                          <a:cs typeface="Times New Roman"/>
                        </a:rPr>
                        <a:t>węgiel gazowy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powyżej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duża wydajność gazu i smoły, znaczna spiekalność</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gazownictwo, koksownictwo, wytlewanie</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3"/>
                  </a:ext>
                </a:extLst>
              </a:tr>
              <a:tr h="424382">
                <a:tc>
                  <a:txBody>
                    <a:bodyPr/>
                    <a:lstStyle/>
                    <a:p>
                      <a:pPr algn="ctr">
                        <a:lnSpc>
                          <a:spcPct val="115000"/>
                        </a:lnSpc>
                        <a:spcAft>
                          <a:spcPts val="0"/>
                        </a:spcAft>
                      </a:pPr>
                      <a:r>
                        <a:rPr lang="pl-PL" sz="900" b="1" dirty="0">
                          <a:solidFill>
                            <a:srgbClr val="002776"/>
                          </a:solidFill>
                          <a:effectLst/>
                          <a:latin typeface="+mn-lt"/>
                          <a:ea typeface="Calibri"/>
                          <a:cs typeface="Times New Roman"/>
                        </a:rPr>
                        <a:t>węgiel gazowo-koksowy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dirty="0">
                          <a:solidFill>
                            <a:srgbClr val="002776"/>
                          </a:solidFill>
                          <a:effectLst/>
                          <a:latin typeface="+mn-lt"/>
                          <a:ea typeface="Calibri"/>
                          <a:cs typeface="Times New Roman"/>
                        </a:rPr>
                        <a:t>34</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powyżej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duża wydajność gazu i smoły, dobra spiekalność, średnie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gazownictwo, koksownictwo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4"/>
                  </a:ext>
                </a:extLst>
              </a:tr>
              <a:tr h="570713">
                <a:tc>
                  <a:txBody>
                    <a:bodyPr/>
                    <a:lstStyle/>
                    <a:p>
                      <a:pPr algn="ctr">
                        <a:lnSpc>
                          <a:spcPct val="115000"/>
                        </a:lnSpc>
                        <a:spcAft>
                          <a:spcPts val="0"/>
                        </a:spcAft>
                      </a:pPr>
                      <a:r>
                        <a:rPr lang="pl-PL" sz="900" b="1">
                          <a:solidFill>
                            <a:srgbClr val="002776"/>
                          </a:solidFill>
                          <a:effectLst/>
                          <a:latin typeface="+mn-lt"/>
                          <a:ea typeface="Calibri"/>
                          <a:cs typeface="Times New Roman"/>
                        </a:rPr>
                        <a:t>węgiel orto-koksowy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35</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od 20 do 31</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typowy węgiel koksowy, średnia zawartość części lotnych, dobra spiekalność, wysokie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produkcja koksu metalurgicznego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5"/>
                  </a:ext>
                </a:extLst>
              </a:tr>
              <a:tr h="315451">
                <a:tc>
                  <a:txBody>
                    <a:bodyPr/>
                    <a:lstStyle/>
                    <a:p>
                      <a:pPr algn="ctr">
                        <a:lnSpc>
                          <a:spcPct val="115000"/>
                        </a:lnSpc>
                        <a:spcAft>
                          <a:spcPts val="0"/>
                        </a:spcAft>
                      </a:pPr>
                      <a:r>
                        <a:rPr lang="pl-PL" sz="900" b="1">
                          <a:solidFill>
                            <a:srgbClr val="002776"/>
                          </a:solidFill>
                          <a:effectLst/>
                          <a:latin typeface="+mn-lt"/>
                          <a:ea typeface="Calibri"/>
                          <a:cs typeface="Times New Roman"/>
                        </a:rPr>
                        <a:t>węgiel meta-koksowy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36</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dobra spiekalność, duże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produkcja koksu odlewniczego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6"/>
                  </a:ext>
                </a:extLst>
              </a:tr>
              <a:tr h="424382">
                <a:tc>
                  <a:txBody>
                    <a:bodyPr/>
                    <a:lstStyle/>
                    <a:p>
                      <a:pPr algn="ctr">
                        <a:lnSpc>
                          <a:spcPct val="115000"/>
                        </a:lnSpc>
                        <a:spcAft>
                          <a:spcPts val="0"/>
                        </a:spcAft>
                      </a:pPr>
                      <a:r>
                        <a:rPr lang="pl-PL" sz="900" b="1">
                          <a:solidFill>
                            <a:srgbClr val="002776"/>
                          </a:solidFill>
                          <a:effectLst/>
                          <a:latin typeface="+mn-lt"/>
                          <a:ea typeface="Calibri"/>
                          <a:cs typeface="Times New Roman"/>
                        </a:rPr>
                        <a:t>węgiel semi-koksowy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37</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solidFill>
                            <a:srgbClr val="002776"/>
                          </a:solidFill>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mała zawartość części lotnych, słaba spiekalność, średnie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w koksownictwie jako dodatek schudzający wsad węglowy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7"/>
                  </a:ext>
                </a:extLst>
              </a:tr>
              <a:tr h="315451">
                <a:tc>
                  <a:txBody>
                    <a:bodyPr/>
                    <a:lstStyle/>
                    <a:p>
                      <a:pPr algn="ctr">
                        <a:lnSpc>
                          <a:spcPct val="115000"/>
                        </a:lnSpc>
                        <a:spcAft>
                          <a:spcPts val="0"/>
                        </a:spcAft>
                      </a:pPr>
                      <a:r>
                        <a:rPr lang="pl-PL" sz="900" b="1">
                          <a:solidFill>
                            <a:srgbClr val="002776"/>
                          </a:solidFill>
                          <a:effectLst/>
                          <a:latin typeface="+mn-lt"/>
                          <a:ea typeface="Calibri"/>
                          <a:cs typeface="Times New Roman"/>
                        </a:rPr>
                        <a:t>węgiel chudy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38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mała zawartość części lotnych, brak lub słaba spiekalność, krótki płomień</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piece przemysłowe i domowe, generatory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8"/>
                  </a:ext>
                </a:extLst>
              </a:tr>
              <a:tr h="717044">
                <a:tc>
                  <a:txBody>
                    <a:bodyPr/>
                    <a:lstStyle/>
                    <a:p>
                      <a:pPr algn="ctr">
                        <a:lnSpc>
                          <a:spcPct val="115000"/>
                        </a:lnSpc>
                        <a:spcAft>
                          <a:spcPts val="0"/>
                        </a:spcAft>
                      </a:pPr>
                      <a:r>
                        <a:rPr lang="pl-PL" sz="900" b="1">
                          <a:solidFill>
                            <a:srgbClr val="002776"/>
                          </a:solidFill>
                          <a:effectLst/>
                          <a:latin typeface="+mn-lt"/>
                          <a:ea typeface="Calibri"/>
                          <a:cs typeface="Times New Roman"/>
                        </a:rPr>
                        <a:t>węgiel antracytowy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41</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od 10 do 14</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solidFill>
                            <a:srgbClr val="002776"/>
                          </a:solidFill>
                          <a:effectLst/>
                          <a:latin typeface="+mn-lt"/>
                          <a:ea typeface="Calibri"/>
                          <a:cs typeface="Times New Roman"/>
                        </a:rPr>
                        <a:t>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węgiel na mieszanki do produkcji koksu; węgiel energetyczny do palenisk specjalnych oraz produkcji paliwa bezdymnego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09"/>
                  </a:ext>
                </a:extLst>
              </a:tr>
              <a:tr h="315451">
                <a:tc>
                  <a:txBody>
                    <a:bodyPr/>
                    <a:lstStyle/>
                    <a:p>
                      <a:pPr algn="ctr">
                        <a:lnSpc>
                          <a:spcPct val="115000"/>
                        </a:lnSpc>
                        <a:spcAft>
                          <a:spcPts val="0"/>
                        </a:spcAft>
                      </a:pPr>
                      <a:r>
                        <a:rPr lang="pl-PL" sz="900" b="1">
                          <a:solidFill>
                            <a:srgbClr val="002776"/>
                          </a:solidFill>
                          <a:effectLst/>
                          <a:latin typeface="+mn-lt"/>
                          <a:ea typeface="Calibri"/>
                          <a:cs typeface="Times New Roman"/>
                        </a:rPr>
                        <a:t>antracyt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42</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od 3 do 10</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a:solidFill>
                            <a:srgbClr val="002776"/>
                          </a:solidFill>
                          <a:effectLst/>
                          <a:latin typeface="+mn-lt"/>
                          <a:ea typeface="Calibri"/>
                          <a:cs typeface="Times New Roman"/>
                        </a:rPr>
                        <a:t>bardzo 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paliwo specjalne</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10"/>
                  </a:ext>
                </a:extLst>
              </a:tr>
              <a:tr h="315451">
                <a:tc>
                  <a:txBody>
                    <a:bodyPr/>
                    <a:lstStyle/>
                    <a:p>
                      <a:pPr algn="ctr">
                        <a:lnSpc>
                          <a:spcPct val="115000"/>
                        </a:lnSpc>
                        <a:spcAft>
                          <a:spcPts val="0"/>
                        </a:spcAft>
                      </a:pPr>
                      <a:r>
                        <a:rPr lang="pl-PL" sz="900" b="1">
                          <a:solidFill>
                            <a:srgbClr val="002776"/>
                          </a:solidFill>
                          <a:effectLst/>
                          <a:latin typeface="+mn-lt"/>
                          <a:ea typeface="Calibri"/>
                          <a:cs typeface="Times New Roman"/>
                        </a:rPr>
                        <a:t>metaantracyt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solidFill>
                            <a:srgbClr val="002776"/>
                          </a:solidFill>
                          <a:effectLst/>
                          <a:latin typeface="+mn-lt"/>
                          <a:ea typeface="Calibri"/>
                          <a:cs typeface="Times New Roman"/>
                        </a:rPr>
                        <a:t>43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solidFill>
                            <a:srgbClr val="002776"/>
                          </a:solidFill>
                          <a:effectLst/>
                          <a:latin typeface="+mn-lt"/>
                          <a:ea typeface="Calibri"/>
                          <a:cs typeface="Times New Roman"/>
                        </a:rPr>
                        <a:t>do 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a:solidFill>
                            <a:srgbClr val="002776"/>
                          </a:solidFill>
                          <a:effectLst/>
                          <a:latin typeface="+mn-lt"/>
                          <a:ea typeface="Calibri"/>
                          <a:cs typeface="Times New Roman"/>
                        </a:rPr>
                        <a:t>bardzo 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solidFill>
                            <a:srgbClr val="002776"/>
                          </a:solidFill>
                          <a:effectLst/>
                          <a:latin typeface="+mn-lt"/>
                          <a:ea typeface="Calibri"/>
                          <a:cs typeface="Times New Roman"/>
                        </a:rPr>
                        <a: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0166766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zablon PowerPoint pl 2022 ITPE">
  <a:themeElements>
    <a:clrScheme name="ITPE">
      <a:dk1>
        <a:srgbClr val="29619F"/>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6296FF"/>
      </a:hlink>
      <a:folHlink>
        <a:srgbClr val="B0CAFF"/>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2974</Words>
  <Application>Microsoft Office PowerPoint</Application>
  <PresentationFormat>Pokaz na ekranie (4:3)</PresentationFormat>
  <Paragraphs>476</Paragraphs>
  <Slides>51</Slides>
  <Notes>40</Notes>
  <HiddenSlides>0</HiddenSlides>
  <MMClips>0</MMClips>
  <ScaleCrop>false</ScaleCrop>
  <HeadingPairs>
    <vt:vector size="6" baseType="variant">
      <vt:variant>
        <vt:lpstr>Używane czcionki</vt:lpstr>
      </vt:variant>
      <vt:variant>
        <vt:i4>11</vt:i4>
      </vt:variant>
      <vt:variant>
        <vt:lpstr>Motyw</vt:lpstr>
      </vt:variant>
      <vt:variant>
        <vt:i4>1</vt:i4>
      </vt:variant>
      <vt:variant>
        <vt:lpstr>Tytuły slajdów</vt:lpstr>
      </vt:variant>
      <vt:variant>
        <vt:i4>51</vt:i4>
      </vt:variant>
    </vt:vector>
  </HeadingPairs>
  <TitlesOfParts>
    <vt:vector size="63" baseType="lpstr">
      <vt:lpstr>Arial</vt:lpstr>
      <vt:lpstr>Calibri</vt:lpstr>
      <vt:lpstr>Calibri Light</vt:lpstr>
      <vt:lpstr>Cambria Math</vt:lpstr>
      <vt:lpstr>Myriad Pro</vt:lpstr>
      <vt:lpstr>Myriad Web Pro</vt:lpstr>
      <vt:lpstr>Times New Roman</vt:lpstr>
      <vt:lpstr>Verdana</vt:lpstr>
      <vt:lpstr>Verdana Pro Semibold</vt:lpstr>
      <vt:lpstr>Wingdings</vt:lpstr>
      <vt:lpstr>Wingdings 3</vt:lpstr>
      <vt:lpstr>szablon PowerPoint pl 2022 ITPE</vt:lpstr>
      <vt:lpstr>Techniczne aspekty kontroli przestrzegania ograniczeń, nakazów lub zakazów określonych w uchwale antysmogowej</vt:lpstr>
      <vt:lpstr>Udział paliw w ogrzewnictwie</vt:lpstr>
      <vt:lpstr>Działania na rzecz czystości powietrza</vt:lpstr>
      <vt:lpstr>Działania na rzecz czystości powietrza</vt:lpstr>
      <vt:lpstr>Paliwa stałe – rozpoznawanie</vt:lpstr>
      <vt:lpstr>Rozpoznawanie paliw</vt:lpstr>
      <vt:lpstr>Rozpoznawanie paliw</vt:lpstr>
      <vt:lpstr>Węgiel kamienny - wprowadzenie</vt:lpstr>
      <vt:lpstr>Typy węgla</vt:lpstr>
      <vt:lpstr>Sortymenty węgla kamiennego</vt:lpstr>
      <vt:lpstr>Klasy węgla kamiennego</vt:lpstr>
      <vt:lpstr>Parametry opisujące jakość paliw stałych</vt:lpstr>
      <vt:lpstr>Parametry opisujące jakość paliw stałych</vt:lpstr>
      <vt:lpstr>Przedstawianie wyników badań</vt:lpstr>
      <vt:lpstr>Dokumenty potwierdzające jakość paliwa</vt:lpstr>
      <vt:lpstr>Świadectwo jakości paliwa</vt:lpstr>
      <vt:lpstr>Świadectwo jakości paliwa</vt:lpstr>
      <vt:lpstr>Dokumenty potwierdzające jakość paliwa</vt:lpstr>
      <vt:lpstr>Pobieranie próbek paliw</vt:lpstr>
      <vt:lpstr>Reprezentatywność próbki</vt:lpstr>
      <vt:lpstr>Powołania normatywne  pobierania próbek węgla kamiennego</vt:lpstr>
      <vt:lpstr>Wyposażenie niezbędne do pobrania próbek</vt:lpstr>
      <vt:lpstr>Narzędzia niezbędne do pobierania próbek węgla</vt:lpstr>
      <vt:lpstr>Od partii po próbkę laboratoryjną – schemat</vt:lpstr>
      <vt:lpstr>Minimalna liczba próbek pierwotnych</vt:lpstr>
      <vt:lpstr>Określenie minimalnej wielkości próbki pierwotnej</vt:lpstr>
      <vt:lpstr>Metody ręcznego pobierania próbek – pryzma</vt:lpstr>
      <vt:lpstr>Metody ręcznego pobierania próbek - węgiel paczkowany</vt:lpstr>
      <vt:lpstr>Metody ręcznego pobierania próbek  - węgiel paczkowany</vt:lpstr>
      <vt:lpstr>Pomniejszanie próbki – kwartowanie</vt:lpstr>
      <vt:lpstr>Określenie minimalnej masy próbki ogólnej</vt:lpstr>
      <vt:lpstr>Zabezpieczanie próbek</vt:lpstr>
      <vt:lpstr>Pobieranie próbek paliw podczas kontroli - podsumowanie opisowe</vt:lpstr>
      <vt:lpstr>Pobieranie próbek paliw podczas kontroli  - podsumowanie opisowe</vt:lpstr>
      <vt:lpstr>Rola akredytacji</vt:lpstr>
      <vt:lpstr>Rola akredytacji</vt:lpstr>
      <vt:lpstr>Rola akredytacji</vt:lpstr>
      <vt:lpstr>Prezentacja programu PowerPoint</vt:lpstr>
      <vt:lpstr>Formy handlowe biomasy stosowanej do celów energetycznych</vt:lpstr>
      <vt:lpstr>Zanieczyszczenia biomasy stosowanej do celów energetycznych</vt:lpstr>
      <vt:lpstr>Drewno opałowe?</vt:lpstr>
      <vt:lpstr>Drewno opałowe?</vt:lpstr>
      <vt:lpstr>Etapy spalania drewna</vt:lpstr>
      <vt:lpstr>Wilgoć w drewnie</vt:lpstr>
      <vt:lpstr>Drewno opałowe – metody badań wilgoci</vt:lpstr>
      <vt:lpstr>Drewno opałowe – metody badań wilgoci</vt:lpstr>
      <vt:lpstr>Drewno opałowe – metody badań wilgoci</vt:lpstr>
      <vt:lpstr>Wilgotnościomierze – wymagania formalne</vt:lpstr>
      <vt:lpstr>Zasady wykonania prawidłowego pomiaru</vt:lpstr>
      <vt:lpstr>Interpretacja wyniku pomiaru wilgoci w biomasie</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2022-10-03T12:56:43Z</dcterms:created>
  <dcterms:modified xsi:type="dcterms:W3CDTF">2022-12-12T08:57:56Z</dcterms:modified>
</cp:coreProperties>
</file>