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96"/>
  </p:notesMasterIdLst>
  <p:sldIdLst>
    <p:sldId id="256" r:id="rId5"/>
    <p:sldId id="257" r:id="rId6"/>
    <p:sldId id="258" r:id="rId7"/>
    <p:sldId id="259" r:id="rId8"/>
    <p:sldId id="468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571" r:id="rId19"/>
    <p:sldId id="467" r:id="rId20"/>
    <p:sldId id="469" r:id="rId21"/>
    <p:sldId id="470" r:id="rId22"/>
    <p:sldId id="471" r:id="rId23"/>
    <p:sldId id="472" r:id="rId24"/>
    <p:sldId id="473" r:id="rId25"/>
    <p:sldId id="474" r:id="rId26"/>
    <p:sldId id="567" r:id="rId27"/>
    <p:sldId id="568" r:id="rId28"/>
    <p:sldId id="569" r:id="rId29"/>
    <p:sldId id="570" r:id="rId30"/>
    <p:sldId id="574" r:id="rId31"/>
    <p:sldId id="475" r:id="rId32"/>
    <p:sldId id="476" r:id="rId33"/>
    <p:sldId id="477" r:id="rId34"/>
    <p:sldId id="478" r:id="rId35"/>
    <p:sldId id="479" r:id="rId36"/>
    <p:sldId id="480" r:id="rId37"/>
    <p:sldId id="557" r:id="rId38"/>
    <p:sldId id="558" r:id="rId39"/>
    <p:sldId id="559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481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8" r:id="rId58"/>
    <p:sldId id="492" r:id="rId59"/>
    <p:sldId id="493" r:id="rId60"/>
    <p:sldId id="495" r:id="rId61"/>
    <p:sldId id="496" r:id="rId62"/>
    <p:sldId id="497" r:id="rId63"/>
    <p:sldId id="499" r:id="rId64"/>
    <p:sldId id="500" r:id="rId65"/>
    <p:sldId id="494" r:id="rId66"/>
    <p:sldId id="572" r:id="rId67"/>
    <p:sldId id="573" r:id="rId68"/>
    <p:sldId id="532" r:id="rId69"/>
    <p:sldId id="533" r:id="rId70"/>
    <p:sldId id="534" r:id="rId71"/>
    <p:sldId id="535" r:id="rId72"/>
    <p:sldId id="502" r:id="rId73"/>
    <p:sldId id="503" r:id="rId74"/>
    <p:sldId id="504" r:id="rId75"/>
    <p:sldId id="505" r:id="rId76"/>
    <p:sldId id="506" r:id="rId77"/>
    <p:sldId id="507" r:id="rId78"/>
    <p:sldId id="509" r:id="rId79"/>
    <p:sldId id="508" r:id="rId80"/>
    <p:sldId id="536" r:id="rId81"/>
    <p:sldId id="537" r:id="rId82"/>
    <p:sldId id="538" r:id="rId83"/>
    <p:sldId id="539" r:id="rId84"/>
    <p:sldId id="540" r:id="rId85"/>
    <p:sldId id="541" r:id="rId86"/>
    <p:sldId id="542" r:id="rId87"/>
    <p:sldId id="543" r:id="rId88"/>
    <p:sldId id="544" r:id="rId89"/>
    <p:sldId id="550" r:id="rId90"/>
    <p:sldId id="551" r:id="rId91"/>
    <p:sldId id="554" r:id="rId92"/>
    <p:sldId id="552" r:id="rId93"/>
    <p:sldId id="555" r:id="rId94"/>
    <p:sldId id="556" r:id="rId9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ona tytułowa" id="{107DA8A2-5ADB-4A1B-A1DD-09CB50F6915B}">
          <p14:sldIdLst>
            <p14:sldId id="256"/>
          </p14:sldIdLst>
        </p14:section>
        <p14:section name="Plan prezentacji" id="{4922B586-2E25-4287-B205-750C0673BB5C}">
          <p14:sldIdLst>
            <p14:sldId id="257"/>
          </p14:sldIdLst>
        </p14:section>
        <p14:section name="1. Uwagi wprowadzające" id="{86BE8C47-7269-4CD5-8576-C4E5E0CB81A7}">
          <p14:sldIdLst>
            <p14:sldId id="258"/>
            <p14:sldId id="259"/>
            <p14:sldId id="468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571"/>
            <p14:sldId id="467"/>
            <p14:sldId id="469"/>
          </p14:sldIdLst>
        </p14:section>
        <p14:section name="POP i uchwała antysmogowa" id="{A31FAB8B-9961-4867-B74A-F94610432C0C}">
          <p14:sldIdLst>
            <p14:sldId id="470"/>
            <p14:sldId id="471"/>
            <p14:sldId id="472"/>
            <p14:sldId id="473"/>
            <p14:sldId id="474"/>
            <p14:sldId id="567"/>
            <p14:sldId id="568"/>
            <p14:sldId id="569"/>
            <p14:sldId id="570"/>
            <p14:sldId id="574"/>
            <p14:sldId id="475"/>
            <p14:sldId id="476"/>
            <p14:sldId id="477"/>
            <p14:sldId id="478"/>
            <p14:sldId id="479"/>
            <p14:sldId id="480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</p14:sldIdLst>
        </p14:section>
        <p14:section name="Wprowadzanie do obrotu paliw stałych" id="{29162DAB-8647-40F3-88B5-2DD36B6A3C5E}">
          <p14:sldIdLst>
            <p14:sldId id="481"/>
            <p14:sldId id="483"/>
            <p14:sldId id="484"/>
            <p14:sldId id="485"/>
            <p14:sldId id="486"/>
            <p14:sldId id="487"/>
            <p14:sldId id="488"/>
          </p14:sldIdLst>
        </p14:section>
        <p14:section name="Kontrola" id="{9C996A15-0636-4883-A5A9-5BA06C59EA4D}">
          <p14:sldIdLst>
            <p14:sldId id="489"/>
            <p14:sldId id="490"/>
            <p14:sldId id="491"/>
            <p14:sldId id="498"/>
            <p14:sldId id="492"/>
            <p14:sldId id="493"/>
            <p14:sldId id="495"/>
            <p14:sldId id="496"/>
            <p14:sldId id="497"/>
            <p14:sldId id="499"/>
            <p14:sldId id="500"/>
            <p14:sldId id="494"/>
            <p14:sldId id="572"/>
            <p14:sldId id="573"/>
            <p14:sldId id="532"/>
            <p14:sldId id="533"/>
            <p14:sldId id="534"/>
          </p14:sldIdLst>
        </p14:section>
        <p14:section name="Odpady" id="{1797C9EA-070A-4378-A03D-47A16F03FDF6}">
          <p14:sldIdLst>
            <p14:sldId id="535"/>
            <p14:sldId id="502"/>
            <p14:sldId id="503"/>
            <p14:sldId id="504"/>
            <p14:sldId id="505"/>
            <p14:sldId id="506"/>
            <p14:sldId id="507"/>
            <p14:sldId id="509"/>
            <p14:sldId id="508"/>
            <p14:sldId id="536"/>
          </p14:sldIdLst>
        </p14:section>
        <p14:section name="Wymiar kary" id="{B130ED6F-731F-4945-BC1A-4A491AB9CD98}">
          <p14:sldIdLst>
            <p14:sldId id="537"/>
            <p14:sldId id="538"/>
            <p14:sldId id="539"/>
            <p14:sldId id="540"/>
            <p14:sldId id="541"/>
            <p14:sldId id="542"/>
          </p14:sldIdLst>
        </p14:section>
        <p14:section name="Uwagi końcowe" id="{F296007A-7131-44B4-BAF6-B87A3D1D5022}">
          <p14:sldIdLst>
            <p14:sldId id="543"/>
            <p14:sldId id="544"/>
            <p14:sldId id="550"/>
            <p14:sldId id="551"/>
            <p14:sldId id="554"/>
            <p14:sldId id="552"/>
            <p14:sldId id="555"/>
            <p14:sldId id="5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4BE52-0173-46D2-AB9B-FEBB060CD288}" v="1071" dt="2022-12-09T15:17:14.4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038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microsoft.com/office/2015/10/relationships/revisionInfo" Target="revisionInfo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theme" Target="theme/theme1.xml"/><Relationship Id="rId10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osz Kwiatkowski" userId="b2b81d94-31c3-4349-8ca3-b9d82d67f692" providerId="ADAL" clId="{9C4D9FB7-B28F-4846-B330-E8B53DEC4C71}"/>
    <pc:docChg chg="undo custSel modSld">
      <pc:chgData name="Bartosz Kwiatkowski" userId="b2b81d94-31c3-4349-8ca3-b9d82d67f692" providerId="ADAL" clId="{9C4D9FB7-B28F-4846-B330-E8B53DEC4C71}" dt="2022-12-09T12:55:41.182" v="334" actId="20577"/>
      <pc:docMkLst>
        <pc:docMk/>
      </pc:docMkLst>
      <pc:sldChg chg="modSp mod modNotesTx">
        <pc:chgData name="Bartosz Kwiatkowski" userId="b2b81d94-31c3-4349-8ca3-b9d82d67f692" providerId="ADAL" clId="{9C4D9FB7-B28F-4846-B330-E8B53DEC4C71}" dt="2022-12-09T12:55:41.182" v="334" actId="20577"/>
        <pc:sldMkLst>
          <pc:docMk/>
          <pc:sldMk cId="1361558294" sldId="494"/>
        </pc:sldMkLst>
        <pc:spChg chg="mod">
          <ac:chgData name="Bartosz Kwiatkowski" userId="b2b81d94-31c3-4349-8ca3-b9d82d67f692" providerId="ADAL" clId="{9C4D9FB7-B28F-4846-B330-E8B53DEC4C71}" dt="2022-12-09T12:55:41.182" v="334" actId="20577"/>
          <ac:spMkLst>
            <pc:docMk/>
            <pc:sldMk cId="1361558294" sldId="494"/>
            <ac:spMk id="3" creationId="{9D850BA9-29EC-5601-B384-8FFC025B2F47}"/>
          </ac:spMkLst>
        </pc:spChg>
      </pc:sldChg>
    </pc:docChg>
  </pc:docChgLst>
  <pc:docChgLst>
    <pc:chgData name="Miłosz Jakubowski" userId="3b486f07-e7b0-4257-8361-c78a8d33a414" providerId="ADAL" clId="{E8D4BE52-0173-46D2-AB9B-FEBB060CD288}"/>
    <pc:docChg chg="undo redo custSel addSld delSld modSld addSection modSection">
      <pc:chgData name="Miłosz Jakubowski" userId="3b486f07-e7b0-4257-8361-c78a8d33a414" providerId="ADAL" clId="{E8D4BE52-0173-46D2-AB9B-FEBB060CD288}" dt="2022-12-13T12:51:59.700" v="10839" actId="962"/>
      <pc:docMkLst>
        <pc:docMk/>
      </pc:docMkLst>
      <pc:sldChg chg="modSp del mod">
        <pc:chgData name="Miłosz Jakubowski" userId="3b486f07-e7b0-4257-8361-c78a8d33a414" providerId="ADAL" clId="{E8D4BE52-0173-46D2-AB9B-FEBB060CD288}" dt="2022-12-09T07:41:53.921" v="657" actId="47"/>
        <pc:sldMkLst>
          <pc:docMk/>
          <pc:sldMk cId="3809607967" sldId="352"/>
        </pc:sldMkLst>
        <pc:spChg chg="mod">
          <ac:chgData name="Miłosz Jakubowski" userId="3b486f07-e7b0-4257-8361-c78a8d33a414" providerId="ADAL" clId="{E8D4BE52-0173-46D2-AB9B-FEBB060CD288}" dt="2022-12-09T07:41:36.435" v="656"/>
          <ac:spMkLst>
            <pc:docMk/>
            <pc:sldMk cId="3809607967" sldId="352"/>
            <ac:spMk id="3" creationId="{00000000-0000-0000-0000-000000000000}"/>
          </ac:spMkLst>
        </pc:spChg>
      </pc:sldChg>
      <pc:sldChg chg="modSp mod">
        <pc:chgData name="Miłosz Jakubowski" userId="3b486f07-e7b0-4257-8361-c78a8d33a414" providerId="ADAL" clId="{E8D4BE52-0173-46D2-AB9B-FEBB060CD288}" dt="2022-12-09T08:20:02.341" v="1609" actId="962"/>
        <pc:sldMkLst>
          <pc:docMk/>
          <pc:sldMk cId="1619841947" sldId="460"/>
        </pc:sldMkLst>
        <pc:picChg chg="mod">
          <ac:chgData name="Miłosz Jakubowski" userId="3b486f07-e7b0-4257-8361-c78a8d33a414" providerId="ADAL" clId="{E8D4BE52-0173-46D2-AB9B-FEBB060CD288}" dt="2022-12-09T08:20:02.341" v="1609" actId="962"/>
          <ac:picMkLst>
            <pc:docMk/>
            <pc:sldMk cId="1619841947" sldId="460"/>
            <ac:picMk id="4" creationId="{213D9241-E1A0-F6E9-D354-5D04B65FA7F9}"/>
          </ac:picMkLst>
        </pc:picChg>
      </pc:sldChg>
      <pc:sldChg chg="modSp mod">
        <pc:chgData name="Miłosz Jakubowski" userId="3b486f07-e7b0-4257-8361-c78a8d33a414" providerId="ADAL" clId="{E8D4BE52-0173-46D2-AB9B-FEBB060CD288}" dt="2022-12-09T08:21:01.754" v="2139" actId="962"/>
        <pc:sldMkLst>
          <pc:docMk/>
          <pc:sldMk cId="1181154115" sldId="461"/>
        </pc:sldMkLst>
        <pc:picChg chg="mod">
          <ac:chgData name="Miłosz Jakubowski" userId="3b486f07-e7b0-4257-8361-c78a8d33a414" providerId="ADAL" clId="{E8D4BE52-0173-46D2-AB9B-FEBB060CD288}" dt="2022-12-09T08:21:01.754" v="2139" actId="962"/>
          <ac:picMkLst>
            <pc:docMk/>
            <pc:sldMk cId="1181154115" sldId="461"/>
            <ac:picMk id="4" creationId="{511F6031-5EF2-84D9-9CFC-FE0A7667E045}"/>
          </ac:picMkLst>
        </pc:picChg>
      </pc:sldChg>
      <pc:sldChg chg="modSp mod">
        <pc:chgData name="Miłosz Jakubowski" userId="3b486f07-e7b0-4257-8361-c78a8d33a414" providerId="ADAL" clId="{E8D4BE52-0173-46D2-AB9B-FEBB060CD288}" dt="2022-12-09T10:54:40.309" v="8478" actId="20577"/>
        <pc:sldMkLst>
          <pc:docMk/>
          <pc:sldMk cId="1023487603" sldId="462"/>
        </pc:sldMkLst>
        <pc:spChg chg="mod">
          <ac:chgData name="Miłosz Jakubowski" userId="3b486f07-e7b0-4257-8361-c78a8d33a414" providerId="ADAL" clId="{E8D4BE52-0173-46D2-AB9B-FEBB060CD288}" dt="2022-12-09T10:54:40.309" v="8478" actId="20577"/>
          <ac:spMkLst>
            <pc:docMk/>
            <pc:sldMk cId="1023487603" sldId="462"/>
            <ac:spMk id="3" creationId="{EA9887F4-175F-33FE-BAF6-532338F2980D}"/>
          </ac:spMkLst>
        </pc:spChg>
      </pc:sldChg>
      <pc:sldChg chg="addSp delSp modSp mod">
        <pc:chgData name="Miłosz Jakubowski" userId="3b486f07-e7b0-4257-8361-c78a8d33a414" providerId="ADAL" clId="{E8D4BE52-0173-46D2-AB9B-FEBB060CD288}" dt="2022-12-09T10:56:27.718" v="8483" actId="478"/>
        <pc:sldMkLst>
          <pc:docMk/>
          <pc:sldMk cId="3615024773" sldId="463"/>
        </pc:sldMkLst>
        <pc:spChg chg="del">
          <ac:chgData name="Miłosz Jakubowski" userId="3b486f07-e7b0-4257-8361-c78a8d33a414" providerId="ADAL" clId="{E8D4BE52-0173-46D2-AB9B-FEBB060CD288}" dt="2022-12-09T10:56:27.718" v="8483" actId="478"/>
          <ac:spMkLst>
            <pc:docMk/>
            <pc:sldMk cId="3615024773" sldId="463"/>
            <ac:spMk id="3" creationId="{8D0D7C5F-CFD3-B4F1-81EE-BE234C17D147}"/>
          </ac:spMkLst>
        </pc:spChg>
        <pc:picChg chg="add mod">
          <ac:chgData name="Miłosz Jakubowski" userId="3b486f07-e7b0-4257-8361-c78a8d33a414" providerId="ADAL" clId="{E8D4BE52-0173-46D2-AB9B-FEBB060CD288}" dt="2022-12-09T10:56:11.328" v="8482" actId="1076"/>
          <ac:picMkLst>
            <pc:docMk/>
            <pc:sldMk cId="3615024773" sldId="463"/>
            <ac:picMk id="5" creationId="{3208E038-8F5D-181A-88F8-80D08FE586AA}"/>
          </ac:picMkLst>
        </pc:picChg>
      </pc:sldChg>
      <pc:sldChg chg="addSp delSp modSp mod">
        <pc:chgData name="Miłosz Jakubowski" userId="3b486f07-e7b0-4257-8361-c78a8d33a414" providerId="ADAL" clId="{E8D4BE52-0173-46D2-AB9B-FEBB060CD288}" dt="2022-12-13T12:50:09.409" v="10625" actId="478"/>
        <pc:sldMkLst>
          <pc:docMk/>
          <pc:sldMk cId="2369458618" sldId="464"/>
        </pc:sldMkLst>
        <pc:spChg chg="del">
          <ac:chgData name="Miłosz Jakubowski" userId="3b486f07-e7b0-4257-8361-c78a8d33a414" providerId="ADAL" clId="{E8D4BE52-0173-46D2-AB9B-FEBB060CD288}" dt="2022-12-13T12:50:09.409" v="10625" actId="478"/>
          <ac:spMkLst>
            <pc:docMk/>
            <pc:sldMk cId="2369458618" sldId="464"/>
            <ac:spMk id="3" creationId="{212E3698-D2CD-3E5B-ECF6-EC352E7866D0}"/>
          </ac:spMkLst>
        </pc:spChg>
        <pc:picChg chg="add mod">
          <ac:chgData name="Miłosz Jakubowski" userId="3b486f07-e7b0-4257-8361-c78a8d33a414" providerId="ADAL" clId="{E8D4BE52-0173-46D2-AB9B-FEBB060CD288}" dt="2022-12-09T10:57:37.053" v="8486" actId="1076"/>
          <ac:picMkLst>
            <pc:docMk/>
            <pc:sldMk cId="2369458618" sldId="464"/>
            <ac:picMk id="5" creationId="{F628FB7C-02B1-3486-24E6-804A636FFD83}"/>
          </ac:picMkLst>
        </pc:picChg>
      </pc:sldChg>
      <pc:sldChg chg="addSp delSp modSp mod">
        <pc:chgData name="Miłosz Jakubowski" userId="3b486f07-e7b0-4257-8361-c78a8d33a414" providerId="ADAL" clId="{E8D4BE52-0173-46D2-AB9B-FEBB060CD288}" dt="2022-12-13T12:50:05.614" v="10624" actId="478"/>
        <pc:sldMkLst>
          <pc:docMk/>
          <pc:sldMk cId="3765632969" sldId="465"/>
        </pc:sldMkLst>
        <pc:spChg chg="del">
          <ac:chgData name="Miłosz Jakubowski" userId="3b486f07-e7b0-4257-8361-c78a8d33a414" providerId="ADAL" clId="{E8D4BE52-0173-46D2-AB9B-FEBB060CD288}" dt="2022-12-13T12:50:05.614" v="10624" actId="478"/>
          <ac:spMkLst>
            <pc:docMk/>
            <pc:sldMk cId="3765632969" sldId="465"/>
            <ac:spMk id="3" creationId="{5CE35E58-798E-6643-39D5-63E8B8BCD6AF}"/>
          </ac:spMkLst>
        </pc:spChg>
        <pc:picChg chg="add mod">
          <ac:chgData name="Miłosz Jakubowski" userId="3b486f07-e7b0-4257-8361-c78a8d33a414" providerId="ADAL" clId="{E8D4BE52-0173-46D2-AB9B-FEBB060CD288}" dt="2022-12-09T10:58:14.076" v="8489" actId="1076"/>
          <ac:picMkLst>
            <pc:docMk/>
            <pc:sldMk cId="3765632969" sldId="465"/>
            <ac:picMk id="5" creationId="{7A46A1EE-73FC-CD1B-F908-861DD0205D24}"/>
          </ac:picMkLst>
        </pc:picChg>
      </pc:sldChg>
      <pc:sldChg chg="addSp modSp mod">
        <pc:chgData name="Miłosz Jakubowski" userId="3b486f07-e7b0-4257-8361-c78a8d33a414" providerId="ADAL" clId="{E8D4BE52-0173-46D2-AB9B-FEBB060CD288}" dt="2022-12-13T12:51:59.700" v="10839" actId="962"/>
        <pc:sldMkLst>
          <pc:docMk/>
          <pc:sldMk cId="3452962239" sldId="466"/>
        </pc:sldMkLst>
        <pc:spChg chg="mod">
          <ac:chgData name="Miłosz Jakubowski" userId="3b486f07-e7b0-4257-8361-c78a8d33a414" providerId="ADAL" clId="{E8D4BE52-0173-46D2-AB9B-FEBB060CD288}" dt="2022-12-09T10:59:32.414" v="8523" actId="20577"/>
          <ac:spMkLst>
            <pc:docMk/>
            <pc:sldMk cId="3452962239" sldId="466"/>
            <ac:spMk id="2" creationId="{CC82CCE2-73C2-BB7D-74D7-3E8782B64052}"/>
          </ac:spMkLst>
        </pc:spChg>
        <pc:picChg chg="add mod">
          <ac:chgData name="Miłosz Jakubowski" userId="3b486f07-e7b0-4257-8361-c78a8d33a414" providerId="ADAL" clId="{E8D4BE52-0173-46D2-AB9B-FEBB060CD288}" dt="2022-12-13T12:51:59.700" v="10839" actId="962"/>
          <ac:picMkLst>
            <pc:docMk/>
            <pc:sldMk cId="3452962239" sldId="466"/>
            <ac:picMk id="5" creationId="{59D16F46-87C4-89CF-47E9-419CD2F9F76C}"/>
          </ac:picMkLst>
        </pc:picChg>
      </pc:sldChg>
      <pc:sldChg chg="modSp">
        <pc:chgData name="Miłosz Jakubowski" userId="3b486f07-e7b0-4257-8361-c78a8d33a414" providerId="ADAL" clId="{E8D4BE52-0173-46D2-AB9B-FEBB060CD288}" dt="2022-12-09T08:17:43.127" v="911" actId="962"/>
        <pc:sldMkLst>
          <pc:docMk/>
          <pc:sldMk cId="1224120019" sldId="467"/>
        </pc:sldMkLst>
        <pc:picChg chg="mod">
          <ac:chgData name="Miłosz Jakubowski" userId="3b486f07-e7b0-4257-8361-c78a8d33a414" providerId="ADAL" clId="{E8D4BE52-0173-46D2-AB9B-FEBB060CD288}" dt="2022-12-09T08:17:43.127" v="911" actId="962"/>
          <ac:picMkLst>
            <pc:docMk/>
            <pc:sldMk cId="1224120019" sldId="467"/>
            <ac:picMk id="4" creationId="{84B7DD79-F353-EA38-18FB-D7CDB243FE62}"/>
          </ac:picMkLst>
        </pc:picChg>
      </pc:sldChg>
      <pc:sldChg chg="addSp delSp modSp mod">
        <pc:chgData name="Miłosz Jakubowski" userId="3b486f07-e7b0-4257-8361-c78a8d33a414" providerId="ADAL" clId="{E8D4BE52-0173-46D2-AB9B-FEBB060CD288}" dt="2022-12-09T09:13:14.648" v="2769" actId="14100"/>
        <pc:sldMkLst>
          <pc:docMk/>
          <pc:sldMk cId="2464517202" sldId="468"/>
        </pc:sldMkLst>
        <pc:spChg chg="mod">
          <ac:chgData name="Miłosz Jakubowski" userId="3b486f07-e7b0-4257-8361-c78a8d33a414" providerId="ADAL" clId="{E8D4BE52-0173-46D2-AB9B-FEBB060CD288}" dt="2022-12-09T09:13:14.648" v="2769" actId="14100"/>
          <ac:spMkLst>
            <pc:docMk/>
            <pc:sldMk cId="2464517202" sldId="468"/>
            <ac:spMk id="4" creationId="{41C01D3B-9C85-F1B4-C6C8-1B7FDFDF5836}"/>
          </ac:spMkLst>
        </pc:spChg>
        <pc:spChg chg="del topLvl">
          <ac:chgData name="Miłosz Jakubowski" userId="3b486f07-e7b0-4257-8361-c78a8d33a414" providerId="ADAL" clId="{E8D4BE52-0173-46D2-AB9B-FEBB060CD288}" dt="2022-12-09T09:07:59.354" v="2657" actId="478"/>
          <ac:spMkLst>
            <pc:docMk/>
            <pc:sldMk cId="2464517202" sldId="468"/>
            <ac:spMk id="42" creationId="{73ADEB48-6D47-308E-8C7A-C4A549EADB1A}"/>
          </ac:spMkLst>
        </pc:spChg>
        <pc:spChg chg="del mod topLvl">
          <ac:chgData name="Miłosz Jakubowski" userId="3b486f07-e7b0-4257-8361-c78a8d33a414" providerId="ADAL" clId="{E8D4BE52-0173-46D2-AB9B-FEBB060CD288}" dt="2022-12-09T09:08:02.041" v="2658" actId="478"/>
          <ac:spMkLst>
            <pc:docMk/>
            <pc:sldMk cId="2464517202" sldId="468"/>
            <ac:spMk id="43" creationId="{1D9A4552-5CB0-A5B2-13DD-4BEB1AD6965D}"/>
          </ac:spMkLst>
        </pc:spChg>
        <pc:spChg chg="add del mod topLvl">
          <ac:chgData name="Miłosz Jakubowski" userId="3b486f07-e7b0-4257-8361-c78a8d33a414" providerId="ADAL" clId="{E8D4BE52-0173-46D2-AB9B-FEBB060CD288}" dt="2022-12-09T09:10:05.996" v="2727" actId="478"/>
          <ac:spMkLst>
            <pc:docMk/>
            <pc:sldMk cId="2464517202" sldId="468"/>
            <ac:spMk id="150" creationId="{5249094D-15D8-B502-8A36-6AC19B3A4A03}"/>
          </ac:spMkLst>
        </pc:spChg>
        <pc:spChg chg="add del mod topLvl">
          <ac:chgData name="Miłosz Jakubowski" userId="3b486f07-e7b0-4257-8361-c78a8d33a414" providerId="ADAL" clId="{E8D4BE52-0173-46D2-AB9B-FEBB060CD288}" dt="2022-12-09T09:10:05.996" v="2728" actId="6549"/>
          <ac:spMkLst>
            <pc:docMk/>
            <pc:sldMk cId="2464517202" sldId="468"/>
            <ac:spMk id="151" creationId="{AB463569-0B0D-08D4-2024-C9C4C23E6C28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68" creationId="{E5148DB2-FBFA-BC24-7616-4EC7C60A9C27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69" creationId="{2E32BBA8-DFB2-E0B8-3B8E-F3A78D7BE952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1" creationId="{F27AED71-A031-CB69-586B-403A4C266F11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2" creationId="{F7C01C18-6016-7EA4-1F99-A9A2C6F28FD0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4" creationId="{7BF7A19F-3B83-58F9-8FAC-8C89D1268072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5" creationId="{B9355EFC-EA0D-269F-CDE8-382C17C953E0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7" creationId="{477580B4-B725-C282-59C9-942D00991D46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78" creationId="{BEC9B1CE-2442-2F44-4943-27F7EEF6866B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0" creationId="{3FF54212-A9CB-DD3B-8976-A0F6DE0AFB3D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1" creationId="{77DED6EF-9D03-FF8B-9DFE-F6488A5C560E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3" creationId="{78A8C67D-494B-971C-C2E9-379AEC369C97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4" creationId="{348C183D-4E50-5A57-5E1D-4FDA419E5520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6" creationId="{E571AEF4-0010-CB06-9B5C-6B3EE3889AB9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87" creationId="{49E4C565-25DD-50C1-AE73-345A6C6C6106}"/>
          </ac:spMkLst>
        </pc:spChg>
        <pc:spChg chg="mod">
          <ac:chgData name="Miłosz Jakubowski" userId="3b486f07-e7b0-4257-8361-c78a8d33a414" providerId="ADAL" clId="{E8D4BE52-0173-46D2-AB9B-FEBB060CD288}" dt="2022-12-09T09:10:05.996" v="2729" actId="1076"/>
          <ac:spMkLst>
            <pc:docMk/>
            <pc:sldMk cId="2464517202" sldId="468"/>
            <ac:spMk id="189" creationId="{096C598B-3F5A-28C3-2D60-117FE0D91A49}"/>
          </ac:spMkLst>
        </pc:spChg>
        <pc:spChg chg="mod">
          <ac:chgData name="Miłosz Jakubowski" userId="3b486f07-e7b0-4257-8361-c78a8d33a414" providerId="ADAL" clId="{E8D4BE52-0173-46D2-AB9B-FEBB060CD288}" dt="2022-12-09T09:10:05.996" v="2730" actId="1076"/>
          <ac:spMkLst>
            <pc:docMk/>
            <pc:sldMk cId="2464517202" sldId="468"/>
            <ac:spMk id="190" creationId="{1EE528A3-8DFA-3C15-455B-2ED1F968284D}"/>
          </ac:spMkLst>
        </pc:spChg>
        <pc:spChg chg="add del mod topLvl">
          <ac:chgData name="Miłosz Jakubowski" userId="3b486f07-e7b0-4257-8361-c78a8d33a414" providerId="ADAL" clId="{E8D4BE52-0173-46D2-AB9B-FEBB060CD288}" dt="2022-12-09T09:08:31.690" v="2677" actId="478"/>
          <ac:spMkLst>
            <pc:docMk/>
            <pc:sldMk cId="2464517202" sldId="468"/>
            <ac:spMk id="192" creationId="{5FC22CE5-C0C6-DFDE-7097-5A59819EB2EB}"/>
          </ac:spMkLst>
        </pc:spChg>
        <pc:spChg chg="mod topLvl">
          <ac:chgData name="Miłosz Jakubowski" userId="3b486f07-e7b0-4257-8361-c78a8d33a414" providerId="ADAL" clId="{E8D4BE52-0173-46D2-AB9B-FEBB060CD288}" dt="2022-12-09T09:08:32.445" v="2678" actId="1076"/>
          <ac:spMkLst>
            <pc:docMk/>
            <pc:sldMk cId="2464517202" sldId="468"/>
            <ac:spMk id="193" creationId="{896205C3-8E4B-C665-E4C8-F732A65324B5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5" creationId="{BEC7D3F5-B296-0224-4AEB-4DD467DE5BE2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6" creationId="{98E74117-E200-147F-C447-A9AFF8D8FF4E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8" creationId="{8BAF6077-CBB4-F620-159A-43B01750668C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199" creationId="{7496563D-DB86-F80F-5CEB-B6B8A350866F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201" creationId="{47B6915A-9537-055B-3D8E-686293345B6F}"/>
          </ac:spMkLst>
        </pc:spChg>
        <pc:spChg chg="mod">
          <ac:chgData name="Miłosz Jakubowski" userId="3b486f07-e7b0-4257-8361-c78a8d33a414" providerId="ADAL" clId="{E8D4BE52-0173-46D2-AB9B-FEBB060CD288}" dt="2022-12-09T09:07:40.043" v="2652" actId="255"/>
          <ac:spMkLst>
            <pc:docMk/>
            <pc:sldMk cId="2464517202" sldId="468"/>
            <ac:spMk id="202" creationId="{B874D871-C26A-A8E7-2552-C949B023246B}"/>
          </ac:spMkLst>
        </pc:spChg>
        <pc:spChg chg="mod">
          <ac:chgData name="Miłosz Jakubowski" userId="3b486f07-e7b0-4257-8361-c78a8d33a414" providerId="ADAL" clId="{E8D4BE52-0173-46D2-AB9B-FEBB060CD288}" dt="2022-12-09T09:06:23.014" v="2641" actId="113"/>
          <ac:spMkLst>
            <pc:docMk/>
            <pc:sldMk cId="2464517202" sldId="468"/>
            <ac:spMk id="205" creationId="{C16CA020-6D0F-315C-9203-D56749B93C7E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07" creationId="{F8303084-FAC9-0DAE-2B0E-D86C0D20B6F8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08" creationId="{D80777DF-2277-F947-0A9F-414F4B23910D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0" creationId="{760422AE-AE06-B835-6605-8C920D4196AE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1" creationId="{E880B837-FF9C-A949-DCC5-FA8698BACD4F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3" creationId="{06C2B30E-15FF-207E-A2DC-28D59EF32834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4" creationId="{281F240F-C618-1F9D-4669-8065A3167E18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6" creationId="{F3AD6E5E-FE2C-1475-C61B-5556C3AC39E2}"/>
          </ac:spMkLst>
        </pc:spChg>
        <pc:spChg chg="mod">
          <ac:chgData name="Miłosz Jakubowski" userId="3b486f07-e7b0-4257-8361-c78a8d33a414" providerId="ADAL" clId="{E8D4BE52-0173-46D2-AB9B-FEBB060CD288}" dt="2022-12-09T09:06:40.821" v="2644" actId="255"/>
          <ac:spMkLst>
            <pc:docMk/>
            <pc:sldMk cId="2464517202" sldId="468"/>
            <ac:spMk id="217" creationId="{12F95CAA-1194-02A1-16C6-4E215C8651A6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19" creationId="{DD1366F2-A495-0373-7701-278A21716816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0" creationId="{CE3E5F9A-63F1-BF4E-9ACD-86FC053145F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2" creationId="{E0BA0BA4-83DF-D985-B9FC-9C35E10F1BB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3" creationId="{382D7839-3EEB-21BF-47E6-F87A7418644D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5" creationId="{76588C97-55C7-98C1-FC8D-B44152012808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6" creationId="{FB41D91B-489E-617C-C60C-C1E09A77A07C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8" creationId="{A5AD5354-7F2A-B175-91ED-CF1FD68017F4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29" creationId="{4B4D086D-7773-1110-ECA2-ACB5EB2E8414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1" creationId="{345D7A70-03DC-D390-3B3B-1EFD2A93654C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2" creationId="{FBDA1FD1-6104-3615-526F-7B87D86AC922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4" creationId="{466147B8-FD73-33FE-E8D3-9968EDB7010D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5" creationId="{13EE7A96-5728-813A-65F9-7D893791F457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7" creationId="{0FF979BA-2A17-7D71-15CF-FA73F80F03D1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38" creationId="{FB8EAC92-68D4-6E31-45F3-611C99C72CAB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0" creationId="{24DD7059-E6C7-A06A-2FBE-7B92FE31A01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1" creationId="{7F7C43D6-3D94-944C-D5E3-35F58D25586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3" creationId="{6E9E8C9F-4897-B308-E252-4C61A64BDAF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4" creationId="{6C3A5E7A-614B-618B-A510-2D92C6F3F544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6" creationId="{1760CC15-9581-4528-F4E4-DECAE85678A7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7" creationId="{DBAB3976-FC45-BF00-9EF4-7A664BE094E2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49" creationId="{A3AB0ABE-9057-513D-7726-258C9084CBE2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0" creationId="{22353CE1-9667-679C-D72A-004D74635B9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2" creationId="{DD77E145-4958-89FB-5C5C-CA117E2166BA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3" creationId="{7EEED544-6A27-1409-5324-ACDBE33A9F3E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5" creationId="{CCE172A1-7C1F-2788-162A-5EB895481A89}"/>
          </ac:spMkLst>
        </pc:spChg>
        <pc:spChg chg="mod">
          <ac:chgData name="Miłosz Jakubowski" userId="3b486f07-e7b0-4257-8361-c78a8d33a414" providerId="ADAL" clId="{E8D4BE52-0173-46D2-AB9B-FEBB060CD288}" dt="2022-12-09T09:11:09.970" v="2747"/>
          <ac:spMkLst>
            <pc:docMk/>
            <pc:sldMk cId="2464517202" sldId="468"/>
            <ac:spMk id="256" creationId="{7EDFF304-AEDF-1F85-AD0A-F11F6155D1A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75" creationId="{006CEFB3-DFFB-7B2F-49E7-CFC39169C5C0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76" creationId="{88311C30-0583-F18E-2DB2-447F38621007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77" creationId="{9482541E-8171-C018-802B-844518D5D111}"/>
          </ac:spMkLst>
        </pc:spChg>
        <pc:spChg chg="mod">
          <ac:chgData name="Miłosz Jakubowski" userId="3b486f07-e7b0-4257-8361-c78a8d33a414" providerId="ADAL" clId="{E8D4BE52-0173-46D2-AB9B-FEBB060CD288}" dt="2022-12-09T09:12:45.513" v="2765" actId="20577"/>
          <ac:spMkLst>
            <pc:docMk/>
            <pc:sldMk cId="2464517202" sldId="468"/>
            <ac:spMk id="278" creationId="{AD07C95B-B83B-2B52-8695-4F15BE03738B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79" creationId="{D00AF7D7-40A9-36DE-941B-189618B0E793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0" creationId="{E42EF837-06CA-C568-0FEF-2C0A31B9954E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1" creationId="{41DA684B-A769-7FCF-BB00-9E4E0A775CBA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2" creationId="{C9020D0E-7762-1201-E178-AE886C9856C9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3" creationId="{7AAF1BA1-69FE-A3FA-F47D-46ACF100EAE0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4" creationId="{DE4F8585-685D-BF89-E672-AD5C508B7CE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5" creationId="{DDB97CCB-5928-8B6C-E240-7C290D78D2A6}"/>
          </ac:spMkLst>
        </pc:spChg>
        <pc:spChg chg="mod">
          <ac:chgData name="Miłosz Jakubowski" userId="3b486f07-e7b0-4257-8361-c78a8d33a414" providerId="ADAL" clId="{E8D4BE52-0173-46D2-AB9B-FEBB060CD288}" dt="2022-12-09T09:12:41.118" v="2763" actId="6549"/>
          <ac:spMkLst>
            <pc:docMk/>
            <pc:sldMk cId="2464517202" sldId="468"/>
            <ac:spMk id="286" creationId="{D81742CE-4EE3-F0C0-4C4C-A6E849044E4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7" creationId="{5B2FCEB2-765C-3510-702E-DEADE2C1F159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88" creationId="{72900805-D47B-BAFD-C08C-E0356E3E4135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89" creationId="{EE94E5F3-BB44-1D03-44F4-8DE6A41B7032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0" creationId="{04264940-158C-6786-828C-9DA15F92E4D5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1" creationId="{04E335EA-1095-5AFE-028A-BE03E2D87E30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2" creationId="{A965515C-DE3A-7467-DF63-DDE51B9AF7F7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3" creationId="{3115A04D-37A5-4B6A-80BD-A6634BE71D02}"/>
          </ac:spMkLst>
        </pc:spChg>
        <pc:spChg chg="mod">
          <ac:chgData name="Miłosz Jakubowski" userId="3b486f07-e7b0-4257-8361-c78a8d33a414" providerId="ADAL" clId="{E8D4BE52-0173-46D2-AB9B-FEBB060CD288}" dt="2022-12-09T09:12:34.533" v="2761" actId="6549"/>
          <ac:spMkLst>
            <pc:docMk/>
            <pc:sldMk cId="2464517202" sldId="468"/>
            <ac:spMk id="294" creationId="{2C2D4903-E8BF-1964-661D-A7F00C5631DC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5" creationId="{9C22689A-1D78-0EF3-4F3F-E4F1DC184B84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6" creationId="{E2A6383A-0441-DF47-5D70-53FDF63D6621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7" creationId="{D674EEE9-0481-374B-F0F7-135A52DB94C6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298" creationId="{C707BE92-C6E6-7761-65F8-A87FA65AEFEF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299" creationId="{C1163107-14DB-9062-2B21-2A5D5FCDDFB8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300" creationId="{4DE30D29-EA0E-5DCC-37F8-27FBD7EFE4D2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1" creationId="{FDE36AED-88E2-50F0-92B3-7B53A73912FE}"/>
          </ac:spMkLst>
        </pc:spChg>
        <pc:spChg chg="mod">
          <ac:chgData name="Miłosz Jakubowski" userId="3b486f07-e7b0-4257-8361-c78a8d33a414" providerId="ADAL" clId="{E8D4BE52-0173-46D2-AB9B-FEBB060CD288}" dt="2022-12-09T09:12:30.509" v="2759" actId="6549"/>
          <ac:spMkLst>
            <pc:docMk/>
            <pc:sldMk cId="2464517202" sldId="468"/>
            <ac:spMk id="302" creationId="{FD1866DA-D4FD-1882-8333-0743A35B8EF4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3" creationId="{2CAEB009-E1D5-CAA6-EA30-72B1B4D0CFBD}"/>
          </ac:spMkLst>
        </pc:spChg>
        <pc:spChg chg="mod">
          <ac:chgData name="Miłosz Jakubowski" userId="3b486f07-e7b0-4257-8361-c78a8d33a414" providerId="ADAL" clId="{E8D4BE52-0173-46D2-AB9B-FEBB060CD288}" dt="2022-12-09T09:12:24.226" v="2757" actId="20577"/>
          <ac:spMkLst>
            <pc:docMk/>
            <pc:sldMk cId="2464517202" sldId="468"/>
            <ac:spMk id="304" creationId="{E396555C-4A49-6953-D226-26135ECFC085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5" creationId="{62110816-CDA2-2676-0A94-5357DDA06191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306" creationId="{CC8BADB4-CB95-3276-6327-2E8DCFC0774F}"/>
          </ac:spMkLst>
        </pc:spChg>
        <pc:spChg chg="mod">
          <ac:chgData name="Miłosz Jakubowski" userId="3b486f07-e7b0-4257-8361-c78a8d33a414" providerId="ADAL" clId="{E8D4BE52-0173-46D2-AB9B-FEBB060CD288}" dt="2022-12-09T09:11:36.317" v="2749"/>
          <ac:spMkLst>
            <pc:docMk/>
            <pc:sldMk cId="2464517202" sldId="468"/>
            <ac:spMk id="307" creationId="{6F59AFCF-58A0-D026-5013-8639136587E9}"/>
          </ac:spMkLst>
        </pc:spChg>
        <pc:spChg chg="mod">
          <ac:chgData name="Miłosz Jakubowski" userId="3b486f07-e7b0-4257-8361-c78a8d33a414" providerId="ADAL" clId="{E8D4BE52-0173-46D2-AB9B-FEBB060CD288}" dt="2022-12-09T09:11:51.366" v="2751" actId="2711"/>
          <ac:spMkLst>
            <pc:docMk/>
            <pc:sldMk cId="2464517202" sldId="468"/>
            <ac:spMk id="308" creationId="{54C8159F-126B-684F-CAD0-3CAA7C26C7E9}"/>
          </ac:spMkLst>
        </pc:s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5" creationId="{215C8669-9B09-795C-6DBF-DB4F1BF9FFA4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8" creationId="{A7712B87-C355-A2C9-3DD5-7A2E8AFA4E5C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1" creationId="{41741E2E-1F9C-2E68-067F-91AE3A51BB23}"/>
          </ac:grpSpMkLst>
        </pc:grpChg>
        <pc:grpChg chg="add del">
          <ac:chgData name="Miłosz Jakubowski" userId="3b486f07-e7b0-4257-8361-c78a8d33a414" providerId="ADAL" clId="{E8D4BE52-0173-46D2-AB9B-FEBB060CD288}" dt="2022-12-09T09:08:51.258" v="2689" actId="478"/>
          <ac:grpSpMkLst>
            <pc:docMk/>
            <pc:sldMk cId="2464517202" sldId="468"/>
            <ac:grpSpMk id="14" creationId="{1172785D-E592-AC5D-4684-0798722FEE30}"/>
          </ac:grpSpMkLst>
        </pc:grpChg>
        <pc:grpChg chg="del">
          <ac:chgData name="Miłosz Jakubowski" userId="3b486f07-e7b0-4257-8361-c78a8d33a414" providerId="ADAL" clId="{E8D4BE52-0173-46D2-AB9B-FEBB060CD288}" dt="2022-12-09T09:10:30.368" v="2743" actId="478"/>
          <ac:grpSpMkLst>
            <pc:docMk/>
            <pc:sldMk cId="2464517202" sldId="468"/>
            <ac:grpSpMk id="17" creationId="{31A8A36E-2711-9C6D-C05A-0CBF3D90DBFE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20" creationId="{1593BDEB-E834-349A-73F1-2B5224C1260C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23" creationId="{6E76E7B1-1C88-F7B7-849A-4D882978EF36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26" creationId="{5DFC63A7-F758-5D2F-FFAC-E65273D3220F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29" creationId="{958AFA04-9DAE-09B5-B42A-658C040660E4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32" creationId="{699E620A-9D6D-AD8E-AAB4-73A8EB53423C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35" creationId="{247AD99D-D946-4EFE-8165-687AAA463771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38" creationId="{5615A6F6-514B-9751-BDCC-3CE42C15C9EB}"/>
          </ac:grpSpMkLst>
        </pc:grpChg>
        <pc:grpChg chg="del">
          <ac:chgData name="Miłosz Jakubowski" userId="3b486f07-e7b0-4257-8361-c78a8d33a414" providerId="ADAL" clId="{E8D4BE52-0173-46D2-AB9B-FEBB060CD288}" dt="2022-12-09T09:07:59.354" v="2657" actId="478"/>
          <ac:grpSpMkLst>
            <pc:docMk/>
            <pc:sldMk cId="2464517202" sldId="468"/>
            <ac:grpSpMk id="41" creationId="{4BC3B0E2-43AF-9E53-EDAB-AF1AF06C2175}"/>
          </ac:grpSpMkLst>
        </pc:grpChg>
        <pc:grpChg chg="del">
          <ac:chgData name="Miłosz Jakubowski" userId="3b486f07-e7b0-4257-8361-c78a8d33a414" providerId="ADAL" clId="{E8D4BE52-0173-46D2-AB9B-FEBB060CD288}" dt="2022-12-09T09:10:29.597" v="2742" actId="478"/>
          <ac:grpSpMkLst>
            <pc:docMk/>
            <pc:sldMk cId="2464517202" sldId="468"/>
            <ac:grpSpMk id="44" creationId="{A3CF28D7-BC33-BA2B-9CA6-831C39E68B53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47" creationId="{2A285C60-642E-07F1-94C1-8D6452BBFC11}"/>
          </ac:grpSpMkLst>
        </pc:grpChg>
        <pc:grpChg chg="del">
          <ac:chgData name="Miłosz Jakubowski" userId="3b486f07-e7b0-4257-8361-c78a8d33a414" providerId="ADAL" clId="{E8D4BE52-0173-46D2-AB9B-FEBB060CD288}" dt="2022-12-09T09:10:28.686" v="2741" actId="478"/>
          <ac:grpSpMkLst>
            <pc:docMk/>
            <pc:sldMk cId="2464517202" sldId="468"/>
            <ac:grpSpMk id="50" creationId="{EAB0D6DE-D154-FB12-8689-AA91C08D46A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53" creationId="{8DABC687-F729-7ABD-9464-6132D70353AB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56" creationId="{060D4B1F-5BBE-50C3-F5DD-E941A602694A}"/>
          </ac:grpSpMkLst>
        </pc:grpChg>
        <pc:grpChg chg="del">
          <ac:chgData name="Miłosz Jakubowski" userId="3b486f07-e7b0-4257-8361-c78a8d33a414" providerId="ADAL" clId="{E8D4BE52-0173-46D2-AB9B-FEBB060CD288}" dt="2022-12-09T09:10:28.036" v="2740" actId="478"/>
          <ac:grpSpMkLst>
            <pc:docMk/>
            <pc:sldMk cId="2464517202" sldId="468"/>
            <ac:grpSpMk id="59" creationId="{230F7963-2937-BF0A-71C2-0D4831B4809E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62" creationId="{13D186B9-86A4-F331-8A9B-1EB3B76FA4F4}"/>
          </ac:grpSpMkLst>
        </pc:grpChg>
        <pc:grpChg chg="add del">
          <ac:chgData name="Miłosz Jakubowski" userId="3b486f07-e7b0-4257-8361-c78a8d33a414" providerId="ADAL" clId="{E8D4BE52-0173-46D2-AB9B-FEBB060CD288}" dt="2022-12-09T09:08:50.673" v="2688" actId="478"/>
          <ac:grpSpMkLst>
            <pc:docMk/>
            <pc:sldMk cId="2464517202" sldId="468"/>
            <ac:grpSpMk id="65" creationId="{4A3A8C47-ABBB-AE9A-B477-02C79819C815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68" creationId="{C77A1FB9-EB8B-12B1-AF59-E4FA6A344381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71" creationId="{4B69293F-6381-7EA9-535F-5DF580570C8F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74" creationId="{E518A0E9-5213-7ADF-A247-21D25FAC3590}"/>
          </ac:grpSpMkLst>
        </pc:grpChg>
        <pc:grpChg chg="del">
          <ac:chgData name="Miłosz Jakubowski" userId="3b486f07-e7b0-4257-8361-c78a8d33a414" providerId="ADAL" clId="{E8D4BE52-0173-46D2-AB9B-FEBB060CD288}" dt="2022-12-09T09:10:27.411" v="2739" actId="478"/>
          <ac:grpSpMkLst>
            <pc:docMk/>
            <pc:sldMk cId="2464517202" sldId="468"/>
            <ac:grpSpMk id="77" creationId="{3B7D4A61-DF60-8AEA-8BF5-0CE950548A84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80" creationId="{D4AF432B-F67C-E90E-4162-FF451173598E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83" creationId="{946F3D8C-430B-E6B2-9B53-E26A36B50019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86" creationId="{6345C635-DF26-F7A4-2C61-8289E1D06934}"/>
          </ac:grpSpMkLst>
        </pc:grpChg>
        <pc:grpChg chg="add del">
          <ac:chgData name="Miłosz Jakubowski" userId="3b486f07-e7b0-4257-8361-c78a8d33a414" providerId="ADAL" clId="{E8D4BE52-0173-46D2-AB9B-FEBB060CD288}" dt="2022-12-09T09:08:50.012" v="2687" actId="478"/>
          <ac:grpSpMkLst>
            <pc:docMk/>
            <pc:sldMk cId="2464517202" sldId="468"/>
            <ac:grpSpMk id="89" creationId="{5AF53936-1081-2F6E-7676-8CDD2159440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92" creationId="{E7AF649B-B2A9-CCE1-AE16-C0843A54D70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95" creationId="{62C8D32C-CE15-A229-B250-BD37BEC1B49C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98" creationId="{7435F088-A490-603B-DCF3-CFE8F376653F}"/>
          </ac:grpSpMkLst>
        </pc:grpChg>
        <pc:grpChg chg="del">
          <ac:chgData name="Miłosz Jakubowski" userId="3b486f07-e7b0-4257-8361-c78a8d33a414" providerId="ADAL" clId="{E8D4BE52-0173-46D2-AB9B-FEBB060CD288}" dt="2022-12-09T09:10:26.756" v="2738" actId="478"/>
          <ac:grpSpMkLst>
            <pc:docMk/>
            <pc:sldMk cId="2464517202" sldId="468"/>
            <ac:grpSpMk id="101" creationId="{C354590B-DD13-C6CA-E54B-64DF8824C41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04" creationId="{099168C4-6778-7D1A-C138-C0D20FC1C76F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07" creationId="{D0C701A9-E297-7E4E-6A70-FFEDE3E9DA2C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10" creationId="{DA6AF8DD-F1F7-3E3F-E488-4742007614DE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13" creationId="{1BD0927A-DC40-1DB7-34D9-92C3FFB42459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16" creationId="{76F5BB1B-18B8-9247-C285-6E46C4ECD488}"/>
          </ac:grpSpMkLst>
        </pc:grpChg>
        <pc:grpChg chg="add del">
          <ac:chgData name="Miłosz Jakubowski" userId="3b486f07-e7b0-4257-8361-c78a8d33a414" providerId="ADAL" clId="{E8D4BE52-0173-46D2-AB9B-FEBB060CD288}" dt="2022-12-09T09:08:49.417" v="2686" actId="478"/>
          <ac:grpSpMkLst>
            <pc:docMk/>
            <pc:sldMk cId="2464517202" sldId="468"/>
            <ac:grpSpMk id="119" creationId="{DA31E519-78DD-DC91-2A1D-37CFFCCA72D5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22" creationId="{6941C80C-7444-8909-3847-33376F33B62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25" creationId="{17917087-1CBA-5B5C-C08F-DBD3641EA2F5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28" creationId="{D142077D-289D-9DD9-C9AA-422C9002EC2E}"/>
          </ac:grpSpMkLst>
        </pc:grpChg>
        <pc:grpChg chg="del">
          <ac:chgData name="Miłosz Jakubowski" userId="3b486f07-e7b0-4257-8361-c78a8d33a414" providerId="ADAL" clId="{E8D4BE52-0173-46D2-AB9B-FEBB060CD288}" dt="2022-12-09T09:10:25.712" v="2737" actId="478"/>
          <ac:grpSpMkLst>
            <pc:docMk/>
            <pc:sldMk cId="2464517202" sldId="468"/>
            <ac:grpSpMk id="131" creationId="{E14CB085-049B-F8B5-B8E5-B0D2F2CB25AB}"/>
          </ac:grpSpMkLst>
        </pc:grpChg>
        <pc:grpChg chg="del">
          <ac:chgData name="Miłosz Jakubowski" userId="3b486f07-e7b0-4257-8361-c78a8d33a414" providerId="ADAL" clId="{E8D4BE52-0173-46D2-AB9B-FEBB060CD288}" dt="2022-12-09T09:07:56.248" v="2655" actId="478"/>
          <ac:grpSpMkLst>
            <pc:docMk/>
            <pc:sldMk cId="2464517202" sldId="468"/>
            <ac:grpSpMk id="134" creationId="{EC591C7C-AD56-345F-CF6A-1CFD7BC43F5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37" creationId="{729F1658-FC3A-F43D-C7F1-5B776BA6265D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40" creationId="{826DA107-E21D-EF23-C63D-A2681FB87BA1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43" creationId="{67E39AAE-E260-8E1F-8AA7-D2706FFEAC1A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46" creationId="{9F0D961D-15CE-700B-032A-E4C8DB6CEC02}"/>
          </ac:grpSpMkLst>
        </pc:grpChg>
        <pc:grpChg chg="add 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49" creationId="{23637BC5-7F38-5DF9-14CC-7999D554E597}"/>
          </ac:grpSpMkLst>
        </pc:grpChg>
        <pc:grpChg chg="add del">
          <ac:chgData name="Miłosz Jakubowski" userId="3b486f07-e7b0-4257-8361-c78a8d33a414" providerId="ADAL" clId="{E8D4BE52-0173-46D2-AB9B-FEBB060CD288}" dt="2022-12-09T09:08:48.753" v="2685" actId="478"/>
          <ac:grpSpMkLst>
            <pc:docMk/>
            <pc:sldMk cId="2464517202" sldId="468"/>
            <ac:grpSpMk id="152" creationId="{9896F3E4-8201-CB45-9C15-4F8869AAF025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55" creationId="{D4ACB17E-09AD-F297-BB15-04AC11087E49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58" creationId="{63F6B8F6-A7A8-45B7-8E32-291D61C9DA11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61" creationId="{C78E6919-7834-4394-6CD8-2204732880E9}"/>
          </ac:grpSpMkLst>
        </pc:grpChg>
        <pc:grpChg chg="del">
          <ac:chgData name="Miłosz Jakubowski" userId="3b486f07-e7b0-4257-8361-c78a8d33a414" providerId="ADAL" clId="{E8D4BE52-0173-46D2-AB9B-FEBB060CD288}" dt="2022-12-09T09:10:24.787" v="2736" actId="478"/>
          <ac:grpSpMkLst>
            <pc:docMk/>
            <pc:sldMk cId="2464517202" sldId="468"/>
            <ac:grpSpMk id="164" creationId="{DFD9E341-5A2F-538A-2125-A6A85090E450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67" creationId="{A95D6727-7C8C-F2EF-EB66-66C1E96965A4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0" creationId="{3B6DDFA4-347D-6C2A-F628-581CAC4423B5}"/>
          </ac:grpSpMkLst>
        </pc:grpChg>
        <pc:grpChg chg="del mod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3" creationId="{9E49A99E-C773-92F2-5089-33DD2BFA8E22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6" creationId="{F2A07DB3-029D-B2C7-5514-EF4BB3F30C57}"/>
          </ac:grpSpMkLst>
        </pc:grpChg>
        <pc:grpChg chg="del mod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79" creationId="{FB9C2739-F6D3-A4D9-4483-EF33999801FB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82" creationId="{D78FC972-2569-364B-2755-32CFFE344FB0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185" creationId="{D215EE88-C3AA-68A2-15B2-EDDA6BD8088B}"/>
          </ac:grpSpMkLst>
        </pc:grpChg>
        <pc:grpChg chg="del mod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88" creationId="{E9726146-B3A0-9080-4B39-45651CFC623E}"/>
          </ac:grpSpMkLst>
        </pc:grpChg>
        <pc:grpChg chg="add del mod">
          <ac:chgData name="Miłosz Jakubowski" userId="3b486f07-e7b0-4257-8361-c78a8d33a414" providerId="ADAL" clId="{E8D4BE52-0173-46D2-AB9B-FEBB060CD288}" dt="2022-12-09T09:10:32.958" v="2745" actId="478"/>
          <ac:grpSpMkLst>
            <pc:docMk/>
            <pc:sldMk cId="2464517202" sldId="468"/>
            <ac:grpSpMk id="191" creationId="{13C961EF-D30E-96D1-DB8B-85D59B53CE18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94" creationId="{147C7BA8-282E-479C-8421-4C4DA43EEE2C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197" creationId="{2AE3B6AA-06DC-A246-5C29-7FFCB7ECDFB8}"/>
          </ac:grpSpMkLst>
        </pc:grpChg>
        <pc:grpChg chg="del">
          <ac:chgData name="Miłosz Jakubowski" userId="3b486f07-e7b0-4257-8361-c78a8d33a414" providerId="ADAL" clId="{E8D4BE52-0173-46D2-AB9B-FEBB060CD288}" dt="2022-12-09T09:10:19.976" v="2732" actId="478"/>
          <ac:grpSpMkLst>
            <pc:docMk/>
            <pc:sldMk cId="2464517202" sldId="468"/>
            <ac:grpSpMk id="200" creationId="{36714FA4-A23A-1939-B5D7-61601F1FA7D7}"/>
          </ac:grpSpMkLst>
        </pc:grpChg>
        <pc:grpChg chg="del">
          <ac:chgData name="Miłosz Jakubowski" userId="3b486f07-e7b0-4257-8361-c78a8d33a414" providerId="ADAL" clId="{E8D4BE52-0173-46D2-AB9B-FEBB060CD288}" dt="2022-12-09T09:10:22.783" v="2734" actId="478"/>
          <ac:grpSpMkLst>
            <pc:docMk/>
            <pc:sldMk cId="2464517202" sldId="468"/>
            <ac:grpSpMk id="203" creationId="{870C63E4-47B6-5111-360F-7E0094D7E4E8}"/>
          </ac:grpSpMkLst>
        </pc:grpChg>
        <pc:grpChg chg="del">
          <ac:chgData name="Miłosz Jakubowski" userId="3b486f07-e7b0-4257-8361-c78a8d33a414" providerId="ADAL" clId="{E8D4BE52-0173-46D2-AB9B-FEBB060CD288}" dt="2022-12-09T09:10:21.919" v="2733" actId="478"/>
          <ac:grpSpMkLst>
            <pc:docMk/>
            <pc:sldMk cId="2464517202" sldId="468"/>
            <ac:grpSpMk id="206" creationId="{A4F19DA8-D2AD-D2B3-77F8-5F5BA9100004}"/>
          </ac:grpSpMkLst>
        </pc:grpChg>
        <pc:grpChg chg="del">
          <ac:chgData name="Miłosz Jakubowski" userId="3b486f07-e7b0-4257-8361-c78a8d33a414" providerId="ADAL" clId="{E8D4BE52-0173-46D2-AB9B-FEBB060CD288}" dt="2022-12-09T09:10:17.878" v="2731" actId="478"/>
          <ac:grpSpMkLst>
            <pc:docMk/>
            <pc:sldMk cId="2464517202" sldId="468"/>
            <ac:grpSpMk id="209" creationId="{43E1009F-1742-0D90-3F8D-E007E0FA8312}"/>
          </ac:grpSpMkLst>
        </pc:grpChg>
        <pc:grpChg chg="del">
          <ac:chgData name="Miłosz Jakubowski" userId="3b486f07-e7b0-4257-8361-c78a8d33a414" providerId="ADAL" clId="{E8D4BE52-0173-46D2-AB9B-FEBB060CD288}" dt="2022-12-09T09:10:31.533" v="2744" actId="478"/>
          <ac:grpSpMkLst>
            <pc:docMk/>
            <pc:sldMk cId="2464517202" sldId="468"/>
            <ac:grpSpMk id="212" creationId="{82D9827B-98CE-EB6A-66D4-E133A5775053}"/>
          </ac:grpSpMkLst>
        </pc:grpChg>
        <pc:grpChg chg="del">
          <ac:chgData name="Miłosz Jakubowski" userId="3b486f07-e7b0-4257-8361-c78a8d33a414" providerId="ADAL" clId="{E8D4BE52-0173-46D2-AB9B-FEBB060CD288}" dt="2022-12-09T09:10:23.654" v="2735" actId="478"/>
          <ac:grpSpMkLst>
            <pc:docMk/>
            <pc:sldMk cId="2464517202" sldId="468"/>
            <ac:grpSpMk id="215" creationId="{9B53B976-F7F3-9125-A013-9659E2970793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18" creationId="{19B442B7-C469-5048-1730-B5FD38C345D6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21" creationId="{ADE92C5D-5049-5E59-A926-EE844EB699A7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24" creationId="{7E817F3C-3CA8-996B-0793-A9C4DBF60A09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27" creationId="{FB924B65-1DC5-04CF-790D-412AD8C8015D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0" creationId="{0F9101E5-F303-CB6A-38D6-D071629ADECA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3" creationId="{563EF944-6F39-C88C-CCA0-BE682C26D9E7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6" creationId="{B05D28C6-A989-7C7A-0F2B-23314A846EAE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39" creationId="{E1DD23A4-D2AC-F04D-01A3-6BE39E73BE2F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42" creationId="{E132B7D8-A38C-7A87-E302-8E47DA80E510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45" creationId="{CBB7BD50-B9D8-1AE7-1C2E-6381978D19D3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48" creationId="{3EB0EAA8-E67A-B4D6-9EBB-C86E0CAD05E7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51" creationId="{FC46F3D6-455C-DDB5-90A1-B6AF4892DB75}"/>
          </ac:grpSpMkLst>
        </pc:grpChg>
        <pc:grpChg chg="add del mod">
          <ac:chgData name="Miłosz Jakubowski" userId="3b486f07-e7b0-4257-8361-c78a8d33a414" providerId="ADAL" clId="{E8D4BE52-0173-46D2-AB9B-FEBB060CD288}" dt="2022-12-09T09:11:12.244" v="2748"/>
          <ac:grpSpMkLst>
            <pc:docMk/>
            <pc:sldMk cId="2464517202" sldId="468"/>
            <ac:grpSpMk id="254" creationId="{EEF09E97-EA03-89FE-77AD-6C841D7954D7}"/>
          </ac:grpSpMkLst>
        </pc:grpChg>
        <pc:grpChg chg="add mod">
          <ac:chgData name="Miłosz Jakubowski" userId="3b486f07-e7b0-4257-8361-c78a8d33a414" providerId="ADAL" clId="{E8D4BE52-0173-46D2-AB9B-FEBB060CD288}" dt="2022-12-09T09:13:07.965" v="2767" actId="14100"/>
          <ac:grpSpMkLst>
            <pc:docMk/>
            <pc:sldMk cId="2464517202" sldId="468"/>
            <ac:grpSpMk id="257" creationId="{49ED5100-220D-0317-4004-C052651E76D8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58" creationId="{B9C62F73-5113-8252-4C2A-56F65765D1EF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59" creationId="{2C79FE6C-13B6-71FB-4ADB-1528D7359711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0" creationId="{37311273-5C0E-BFF1-3CFE-CCBC080E7DE4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1" creationId="{1DF7F361-FF92-8F65-CC70-3E7D68704783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2" creationId="{BBCA488D-0E63-91E7-3326-DAE8CB7EA6AA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3" creationId="{A6640140-1D90-6EF1-9BA4-151BB2FBC813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4" creationId="{488A6510-7F07-0FF9-0A60-3FC85CD02449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5" creationId="{094EF6FB-5FC6-874E-2E88-BEA3A879AF74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6" creationId="{EC763004-3445-03B3-3BE2-0CF9979957FF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7" creationId="{8576E8D9-E0E9-8D8A-0B90-ED4CD0EDD847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8" creationId="{61EE7AEC-224B-6E06-1072-B3A2DF62DFE4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69" creationId="{A8AFF9BB-C129-A177-437E-BAB7E837C445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0" creationId="{10A4F485-3C0B-EAFE-352F-9A21D03F5B2C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1" creationId="{E5278300-BA57-8F1C-B691-9C9EE75A8478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2" creationId="{8C6CD808-89B0-37BB-277C-08AD62086B59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3" creationId="{6EC45E77-9848-5F3D-09F4-5CA5B7F9DDEE}"/>
          </ac:grpSpMkLst>
        </pc:grpChg>
        <pc:grpChg chg="mod">
          <ac:chgData name="Miłosz Jakubowski" userId="3b486f07-e7b0-4257-8361-c78a8d33a414" providerId="ADAL" clId="{E8D4BE52-0173-46D2-AB9B-FEBB060CD288}" dt="2022-12-09T09:11:36.317" v="2749"/>
          <ac:grpSpMkLst>
            <pc:docMk/>
            <pc:sldMk cId="2464517202" sldId="468"/>
            <ac:grpSpMk id="274" creationId="{98322755-5D14-965B-60EC-ECC0B104AE6D}"/>
          </ac:grpSpMkLst>
        </pc:grpChg>
      </pc:sldChg>
      <pc:sldChg chg="modSp mod">
        <pc:chgData name="Miłosz Jakubowski" userId="3b486f07-e7b0-4257-8361-c78a8d33a414" providerId="ADAL" clId="{E8D4BE52-0173-46D2-AB9B-FEBB060CD288}" dt="2022-12-09T10:23:45.573" v="5787"/>
        <pc:sldMkLst>
          <pc:docMk/>
          <pc:sldMk cId="3757595658" sldId="474"/>
        </pc:sldMkLst>
        <pc:spChg chg="mod">
          <ac:chgData name="Miłosz Jakubowski" userId="3b486f07-e7b0-4257-8361-c78a8d33a414" providerId="ADAL" clId="{E8D4BE52-0173-46D2-AB9B-FEBB060CD288}" dt="2022-12-09T10:23:45.573" v="5787"/>
          <ac:spMkLst>
            <pc:docMk/>
            <pc:sldMk cId="3757595658" sldId="474"/>
            <ac:spMk id="3" creationId="{31FAD904-D0FB-1FB0-5DA6-DE47D41F162E}"/>
          </ac:spMkLst>
        </pc:spChg>
      </pc:sldChg>
      <pc:sldChg chg="modSp mod">
        <pc:chgData name="Miłosz Jakubowski" userId="3b486f07-e7b0-4257-8361-c78a8d33a414" providerId="ADAL" clId="{E8D4BE52-0173-46D2-AB9B-FEBB060CD288}" dt="2022-12-09T09:37:15.428" v="3168" actId="207"/>
        <pc:sldMkLst>
          <pc:docMk/>
          <pc:sldMk cId="2503821878" sldId="476"/>
        </pc:sldMkLst>
        <pc:spChg chg="mod">
          <ac:chgData name="Miłosz Jakubowski" userId="3b486f07-e7b0-4257-8361-c78a8d33a414" providerId="ADAL" clId="{E8D4BE52-0173-46D2-AB9B-FEBB060CD288}" dt="2022-12-09T09:37:15.428" v="3168" actId="207"/>
          <ac:spMkLst>
            <pc:docMk/>
            <pc:sldMk cId="2503821878" sldId="476"/>
            <ac:spMk id="5" creationId="{249CE914-8492-2BD5-3D67-F09AB171B1C2}"/>
          </ac:spMkLst>
        </pc:spChg>
      </pc:sldChg>
      <pc:sldChg chg="modSp mod">
        <pc:chgData name="Miłosz Jakubowski" userId="3b486f07-e7b0-4257-8361-c78a8d33a414" providerId="ADAL" clId="{E8D4BE52-0173-46D2-AB9B-FEBB060CD288}" dt="2022-12-09T09:37:20.392" v="3169" actId="207"/>
        <pc:sldMkLst>
          <pc:docMk/>
          <pc:sldMk cId="42817305" sldId="477"/>
        </pc:sldMkLst>
        <pc:spChg chg="mod">
          <ac:chgData name="Miłosz Jakubowski" userId="3b486f07-e7b0-4257-8361-c78a8d33a414" providerId="ADAL" clId="{E8D4BE52-0173-46D2-AB9B-FEBB060CD288}" dt="2022-12-09T09:37:20.392" v="3169" actId="207"/>
          <ac:spMkLst>
            <pc:docMk/>
            <pc:sldMk cId="42817305" sldId="477"/>
            <ac:spMk id="5" creationId="{249CE914-8492-2BD5-3D67-F09AB171B1C2}"/>
          </ac:spMkLst>
        </pc:spChg>
      </pc:sldChg>
      <pc:sldChg chg="modSp mod">
        <pc:chgData name="Miłosz Jakubowski" userId="3b486f07-e7b0-4257-8361-c78a8d33a414" providerId="ADAL" clId="{E8D4BE52-0173-46D2-AB9B-FEBB060CD288}" dt="2022-12-09T09:57:01.255" v="4063" actId="20577"/>
        <pc:sldMkLst>
          <pc:docMk/>
          <pc:sldMk cId="515912319" sldId="478"/>
        </pc:sldMkLst>
        <pc:spChg chg="mod">
          <ac:chgData name="Miłosz Jakubowski" userId="3b486f07-e7b0-4257-8361-c78a8d33a414" providerId="ADAL" clId="{E8D4BE52-0173-46D2-AB9B-FEBB060CD288}" dt="2022-12-09T09:57:01.255" v="4063" actId="20577"/>
          <ac:spMkLst>
            <pc:docMk/>
            <pc:sldMk cId="515912319" sldId="478"/>
            <ac:spMk id="3" creationId="{DCE5607B-DBBC-DD81-023A-56BC46BCEAA3}"/>
          </ac:spMkLst>
        </pc:spChg>
      </pc:sldChg>
      <pc:sldChg chg="modSp mod">
        <pc:chgData name="Miłosz Jakubowski" userId="3b486f07-e7b0-4257-8361-c78a8d33a414" providerId="ADAL" clId="{E8D4BE52-0173-46D2-AB9B-FEBB060CD288}" dt="2022-12-09T09:37:26.229" v="3171" actId="207"/>
        <pc:sldMkLst>
          <pc:docMk/>
          <pc:sldMk cId="1878112152" sldId="479"/>
        </pc:sldMkLst>
        <pc:spChg chg="mod">
          <ac:chgData name="Miłosz Jakubowski" userId="3b486f07-e7b0-4257-8361-c78a8d33a414" providerId="ADAL" clId="{E8D4BE52-0173-46D2-AB9B-FEBB060CD288}" dt="2022-12-09T09:37:26.229" v="3171" actId="207"/>
          <ac:spMkLst>
            <pc:docMk/>
            <pc:sldMk cId="1878112152" sldId="479"/>
            <ac:spMk id="3" creationId="{B76B2AD2-1EF8-167B-BA93-2B295FCA022F}"/>
          </ac:spMkLst>
        </pc:spChg>
      </pc:sldChg>
      <pc:sldChg chg="modSp mod">
        <pc:chgData name="Miłosz Jakubowski" userId="3b486f07-e7b0-4257-8361-c78a8d33a414" providerId="ADAL" clId="{E8D4BE52-0173-46D2-AB9B-FEBB060CD288}" dt="2022-12-09T09:37:28.867" v="3172" actId="207"/>
        <pc:sldMkLst>
          <pc:docMk/>
          <pc:sldMk cId="928095229" sldId="480"/>
        </pc:sldMkLst>
        <pc:spChg chg="mod">
          <ac:chgData name="Miłosz Jakubowski" userId="3b486f07-e7b0-4257-8361-c78a8d33a414" providerId="ADAL" clId="{E8D4BE52-0173-46D2-AB9B-FEBB060CD288}" dt="2022-12-09T09:37:28.867" v="3172" actId="207"/>
          <ac:spMkLst>
            <pc:docMk/>
            <pc:sldMk cId="928095229" sldId="480"/>
            <ac:spMk id="3" creationId="{E0063207-F235-E828-3C4A-8E550B36827E}"/>
          </ac:spMkLst>
        </pc:spChg>
      </pc:sldChg>
      <pc:sldChg chg="modSp mod">
        <pc:chgData name="Miłosz Jakubowski" userId="3b486f07-e7b0-4257-8361-c78a8d33a414" providerId="ADAL" clId="{E8D4BE52-0173-46D2-AB9B-FEBB060CD288}" dt="2022-12-09T11:09:52.857" v="8538" actId="20577"/>
        <pc:sldMkLst>
          <pc:docMk/>
          <pc:sldMk cId="1031214903" sldId="483"/>
        </pc:sldMkLst>
        <pc:spChg chg="mod">
          <ac:chgData name="Miłosz Jakubowski" userId="3b486f07-e7b0-4257-8361-c78a8d33a414" providerId="ADAL" clId="{E8D4BE52-0173-46D2-AB9B-FEBB060CD288}" dt="2022-12-09T11:09:52.857" v="8538" actId="20577"/>
          <ac:spMkLst>
            <pc:docMk/>
            <pc:sldMk cId="1031214903" sldId="483"/>
            <ac:spMk id="2" creationId="{638D5209-5AE0-17EC-579A-50BA8A261E6D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48:14.103" v="132" actId="20577"/>
        <pc:sldMkLst>
          <pc:docMk/>
          <pc:sldMk cId="1672292484" sldId="488"/>
        </pc:sldMkLst>
        <pc:spChg chg="mod">
          <ac:chgData name="Miłosz Jakubowski" userId="3b486f07-e7b0-4257-8361-c78a8d33a414" providerId="ADAL" clId="{E8D4BE52-0173-46D2-AB9B-FEBB060CD288}" dt="2022-12-08T13:47:47.889" v="124" actId="20577"/>
          <ac:spMkLst>
            <pc:docMk/>
            <pc:sldMk cId="1672292484" sldId="488"/>
            <ac:spMk id="2" creationId="{E3935D01-9D68-59E8-2842-C84AC7143D87}"/>
          </ac:spMkLst>
        </pc:spChg>
        <pc:spChg chg="mod">
          <ac:chgData name="Miłosz Jakubowski" userId="3b486f07-e7b0-4257-8361-c78a8d33a414" providerId="ADAL" clId="{E8D4BE52-0173-46D2-AB9B-FEBB060CD288}" dt="2022-12-08T13:48:14.103" v="132" actId="20577"/>
          <ac:spMkLst>
            <pc:docMk/>
            <pc:sldMk cId="1672292484" sldId="488"/>
            <ac:spMk id="3" creationId="{30A7C244-1A70-3854-669E-64CE52DCFF62}"/>
          </ac:spMkLst>
        </pc:spChg>
      </pc:sldChg>
      <pc:sldChg chg="addSp delSp modSp new mod modClrScheme chgLayout">
        <pc:chgData name="Miłosz Jakubowski" userId="3b486f07-e7b0-4257-8361-c78a8d33a414" providerId="ADAL" clId="{E8D4BE52-0173-46D2-AB9B-FEBB060CD288}" dt="2022-12-08T13:49:14.646" v="154" actId="20577"/>
        <pc:sldMkLst>
          <pc:docMk/>
          <pc:sldMk cId="4091689144" sldId="489"/>
        </pc:sldMkLst>
        <pc:spChg chg="del mod ord">
          <ac:chgData name="Miłosz Jakubowski" userId="3b486f07-e7b0-4257-8361-c78a8d33a414" providerId="ADAL" clId="{E8D4BE52-0173-46D2-AB9B-FEBB060CD288}" dt="2022-12-08T13:49:11.053" v="137" actId="700"/>
          <ac:spMkLst>
            <pc:docMk/>
            <pc:sldMk cId="4091689144" sldId="489"/>
            <ac:spMk id="2" creationId="{E504F314-09FF-DD4E-2320-E20F1B21BB45}"/>
          </ac:spMkLst>
        </pc:spChg>
        <pc:spChg chg="del mod ord">
          <ac:chgData name="Miłosz Jakubowski" userId="3b486f07-e7b0-4257-8361-c78a8d33a414" providerId="ADAL" clId="{E8D4BE52-0173-46D2-AB9B-FEBB060CD288}" dt="2022-12-08T13:49:11.053" v="137" actId="700"/>
          <ac:spMkLst>
            <pc:docMk/>
            <pc:sldMk cId="4091689144" sldId="489"/>
            <ac:spMk id="3" creationId="{477E552D-6EC1-0C8E-3543-77D7937383F4}"/>
          </ac:spMkLst>
        </pc:spChg>
        <pc:spChg chg="add mod ord">
          <ac:chgData name="Miłosz Jakubowski" userId="3b486f07-e7b0-4257-8361-c78a8d33a414" providerId="ADAL" clId="{E8D4BE52-0173-46D2-AB9B-FEBB060CD288}" dt="2022-12-08T13:49:14.646" v="154" actId="20577"/>
          <ac:spMkLst>
            <pc:docMk/>
            <pc:sldMk cId="4091689144" sldId="489"/>
            <ac:spMk id="4" creationId="{91986E98-5CE8-6793-E051-4C6C31B4CCDF}"/>
          </ac:spMkLst>
        </pc:spChg>
        <pc:spChg chg="add mod ord">
          <ac:chgData name="Miłosz Jakubowski" userId="3b486f07-e7b0-4257-8361-c78a8d33a414" providerId="ADAL" clId="{E8D4BE52-0173-46D2-AB9B-FEBB060CD288}" dt="2022-12-08T13:49:11.053" v="137" actId="700"/>
          <ac:spMkLst>
            <pc:docMk/>
            <pc:sldMk cId="4091689144" sldId="489"/>
            <ac:spMk id="5" creationId="{ED62BDB0-7790-E0E0-BCC5-DBDE90F54494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50:36.082" v="192" actId="20577"/>
        <pc:sldMkLst>
          <pc:docMk/>
          <pc:sldMk cId="3653596417" sldId="490"/>
        </pc:sldMkLst>
        <pc:spChg chg="mod">
          <ac:chgData name="Miłosz Jakubowski" userId="3b486f07-e7b0-4257-8361-c78a8d33a414" providerId="ADAL" clId="{E8D4BE52-0173-46D2-AB9B-FEBB060CD288}" dt="2022-12-08T13:50:36.082" v="192" actId="20577"/>
          <ac:spMkLst>
            <pc:docMk/>
            <pc:sldMk cId="3653596417" sldId="490"/>
            <ac:spMk id="2" creationId="{389F1364-B73B-14AC-839B-7DEADDB0B827}"/>
          </ac:spMkLst>
        </pc:spChg>
        <pc:spChg chg="mod">
          <ac:chgData name="Miłosz Jakubowski" userId="3b486f07-e7b0-4257-8361-c78a8d33a414" providerId="ADAL" clId="{E8D4BE52-0173-46D2-AB9B-FEBB060CD288}" dt="2022-12-08T13:50:16.823" v="175" actId="179"/>
          <ac:spMkLst>
            <pc:docMk/>
            <pc:sldMk cId="3653596417" sldId="490"/>
            <ac:spMk id="3" creationId="{70C830B4-4115-0D92-4D68-ECF990A0AF6D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52:34.702" v="236" actId="6549"/>
        <pc:sldMkLst>
          <pc:docMk/>
          <pc:sldMk cId="2087196369" sldId="491"/>
        </pc:sldMkLst>
        <pc:spChg chg="mod">
          <ac:chgData name="Miłosz Jakubowski" userId="3b486f07-e7b0-4257-8361-c78a8d33a414" providerId="ADAL" clId="{E8D4BE52-0173-46D2-AB9B-FEBB060CD288}" dt="2022-12-08T13:50:49.463" v="225" actId="20577"/>
          <ac:spMkLst>
            <pc:docMk/>
            <pc:sldMk cId="2087196369" sldId="491"/>
            <ac:spMk id="2" creationId="{BFBCE8B5-0CA6-76CB-FBD2-8533769DF23F}"/>
          </ac:spMkLst>
        </pc:spChg>
        <pc:spChg chg="mod">
          <ac:chgData name="Miłosz Jakubowski" userId="3b486f07-e7b0-4257-8361-c78a8d33a414" providerId="ADAL" clId="{E8D4BE52-0173-46D2-AB9B-FEBB060CD288}" dt="2022-12-08T13:52:34.702" v="236" actId="6549"/>
          <ac:spMkLst>
            <pc:docMk/>
            <pc:sldMk cId="2087196369" sldId="491"/>
            <ac:spMk id="3" creationId="{D7FF37DB-F85C-025D-303F-B36138B098BC}"/>
          </ac:spMkLst>
        </pc:spChg>
      </pc:sldChg>
      <pc:sldChg chg="modSp new mod">
        <pc:chgData name="Miłosz Jakubowski" userId="3b486f07-e7b0-4257-8361-c78a8d33a414" providerId="ADAL" clId="{E8D4BE52-0173-46D2-AB9B-FEBB060CD288}" dt="2022-12-08T13:57:04.259" v="270" actId="20577"/>
        <pc:sldMkLst>
          <pc:docMk/>
          <pc:sldMk cId="2956360971" sldId="492"/>
        </pc:sldMkLst>
        <pc:spChg chg="mod">
          <ac:chgData name="Miłosz Jakubowski" userId="3b486f07-e7b0-4257-8361-c78a8d33a414" providerId="ADAL" clId="{E8D4BE52-0173-46D2-AB9B-FEBB060CD288}" dt="2022-12-08T13:56:37.142" v="261" actId="20577"/>
          <ac:spMkLst>
            <pc:docMk/>
            <pc:sldMk cId="2956360971" sldId="492"/>
            <ac:spMk id="2" creationId="{EBEA708C-65AA-8C8A-7552-E7F89521F7DF}"/>
          </ac:spMkLst>
        </pc:spChg>
        <pc:spChg chg="mod">
          <ac:chgData name="Miłosz Jakubowski" userId="3b486f07-e7b0-4257-8361-c78a8d33a414" providerId="ADAL" clId="{E8D4BE52-0173-46D2-AB9B-FEBB060CD288}" dt="2022-12-08T13:57:04.259" v="270" actId="20577"/>
          <ac:spMkLst>
            <pc:docMk/>
            <pc:sldMk cId="2956360971" sldId="492"/>
            <ac:spMk id="3" creationId="{3AC7D6F5-34E2-B87D-F569-57B093BEE101}"/>
          </ac:spMkLst>
        </pc:spChg>
      </pc:sldChg>
      <pc:sldChg chg="modSp add del mod">
        <pc:chgData name="Miłosz Jakubowski" userId="3b486f07-e7b0-4257-8361-c78a8d33a414" providerId="ADAL" clId="{E8D4BE52-0173-46D2-AB9B-FEBB060CD288}" dt="2022-12-08T13:58:23.014" v="288" actId="20577"/>
        <pc:sldMkLst>
          <pc:docMk/>
          <pc:sldMk cId="2652146247" sldId="493"/>
        </pc:sldMkLst>
        <pc:spChg chg="mod">
          <ac:chgData name="Miłosz Jakubowski" userId="3b486f07-e7b0-4257-8361-c78a8d33a414" providerId="ADAL" clId="{E8D4BE52-0173-46D2-AB9B-FEBB060CD288}" dt="2022-12-08T13:58:23.014" v="288" actId="20577"/>
          <ac:spMkLst>
            <pc:docMk/>
            <pc:sldMk cId="2652146247" sldId="493"/>
            <ac:spMk id="3" creationId="{A455E0EB-30E3-43CC-AF84-607E55FED90C}"/>
          </ac:spMkLst>
        </pc:spChg>
      </pc:sldChg>
      <pc:sldChg chg="modSp new del mod modNotesTx">
        <pc:chgData name="Miłosz Jakubowski" userId="3b486f07-e7b0-4257-8361-c78a8d33a414" providerId="ADAL" clId="{E8D4BE52-0173-46D2-AB9B-FEBB060CD288}" dt="2022-12-09T15:17:04.676" v="10222" actId="2696"/>
        <pc:sldMkLst>
          <pc:docMk/>
          <pc:sldMk cId="1361558294" sldId="494"/>
        </pc:sldMkLst>
        <pc:spChg chg="mod">
          <ac:chgData name="Miłosz Jakubowski" userId="3b486f07-e7b0-4257-8361-c78a8d33a414" providerId="ADAL" clId="{E8D4BE52-0173-46D2-AB9B-FEBB060CD288}" dt="2022-12-09T13:10:13.531" v="8868" actId="20577"/>
          <ac:spMkLst>
            <pc:docMk/>
            <pc:sldMk cId="1361558294" sldId="494"/>
            <ac:spMk id="2" creationId="{73639069-BF21-62AB-F6BC-18E7F2F507F8}"/>
          </ac:spMkLst>
        </pc:spChg>
        <pc:spChg chg="mod">
          <ac:chgData name="Miłosz Jakubowski" userId="3b486f07-e7b0-4257-8361-c78a8d33a414" providerId="ADAL" clId="{E8D4BE52-0173-46D2-AB9B-FEBB060CD288}" dt="2022-12-09T14:53:17.239" v="9992" actId="207"/>
          <ac:spMkLst>
            <pc:docMk/>
            <pc:sldMk cId="1361558294" sldId="494"/>
            <ac:spMk id="3" creationId="{9D850BA9-29EC-5601-B384-8FFC025B2F47}"/>
          </ac:spMkLst>
        </pc:spChg>
      </pc:sldChg>
      <pc:sldChg chg="modSp new mod">
        <pc:chgData name="Miłosz Jakubowski" userId="3b486f07-e7b0-4257-8361-c78a8d33a414" providerId="ADAL" clId="{E8D4BE52-0173-46D2-AB9B-FEBB060CD288}" dt="2022-12-08T14:48:11.116" v="642" actId="20577"/>
        <pc:sldMkLst>
          <pc:docMk/>
          <pc:sldMk cId="2732654559" sldId="495"/>
        </pc:sldMkLst>
        <pc:spChg chg="mod">
          <ac:chgData name="Miłosz Jakubowski" userId="3b486f07-e7b0-4257-8361-c78a8d33a414" providerId="ADAL" clId="{E8D4BE52-0173-46D2-AB9B-FEBB060CD288}" dt="2022-12-08T14:48:11.116" v="642" actId="20577"/>
          <ac:spMkLst>
            <pc:docMk/>
            <pc:sldMk cId="2732654559" sldId="495"/>
            <ac:spMk id="2" creationId="{A7359A25-7337-4400-D427-E29E71C6BB1D}"/>
          </ac:spMkLst>
        </pc:spChg>
        <pc:spChg chg="mod">
          <ac:chgData name="Miłosz Jakubowski" userId="3b486f07-e7b0-4257-8361-c78a8d33a414" providerId="ADAL" clId="{E8D4BE52-0173-46D2-AB9B-FEBB060CD288}" dt="2022-12-08T14:42:46.589" v="591" actId="113"/>
          <ac:spMkLst>
            <pc:docMk/>
            <pc:sldMk cId="2732654559" sldId="495"/>
            <ac:spMk id="3" creationId="{CEFE06C5-32AC-DFCA-0A8E-7E8103E4E1F0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15:30.187" v="5782" actId="20577"/>
        <pc:sldMkLst>
          <pc:docMk/>
          <pc:sldMk cId="1337042037" sldId="496"/>
        </pc:sldMkLst>
        <pc:spChg chg="mod">
          <ac:chgData name="Miłosz Jakubowski" userId="3b486f07-e7b0-4257-8361-c78a8d33a414" providerId="ADAL" clId="{E8D4BE52-0173-46D2-AB9B-FEBB060CD288}" dt="2022-12-08T14:40:08.604" v="543" actId="20577"/>
          <ac:spMkLst>
            <pc:docMk/>
            <pc:sldMk cId="1337042037" sldId="496"/>
            <ac:spMk id="2" creationId="{A46DB25E-C3CC-7F3E-4A57-6B41D202D8DA}"/>
          </ac:spMkLst>
        </pc:spChg>
        <pc:spChg chg="mod">
          <ac:chgData name="Miłosz Jakubowski" userId="3b486f07-e7b0-4257-8361-c78a8d33a414" providerId="ADAL" clId="{E8D4BE52-0173-46D2-AB9B-FEBB060CD288}" dt="2022-12-09T10:15:30.187" v="5782" actId="20577"/>
          <ac:spMkLst>
            <pc:docMk/>
            <pc:sldMk cId="1337042037" sldId="496"/>
            <ac:spMk id="3" creationId="{24968000-FA53-FE14-590E-CB12C1CF9CBE}"/>
          </ac:spMkLst>
        </pc:spChg>
      </pc:sldChg>
      <pc:sldChg chg="modSp mod">
        <pc:chgData name="Miłosz Jakubowski" userId="3b486f07-e7b0-4257-8361-c78a8d33a414" providerId="ADAL" clId="{E8D4BE52-0173-46D2-AB9B-FEBB060CD288}" dt="2022-12-09T15:16:42.802" v="10221" actId="20577"/>
        <pc:sldMkLst>
          <pc:docMk/>
          <pc:sldMk cId="3589171218" sldId="497"/>
        </pc:sldMkLst>
        <pc:spChg chg="mod">
          <ac:chgData name="Miłosz Jakubowski" userId="3b486f07-e7b0-4257-8361-c78a8d33a414" providerId="ADAL" clId="{E8D4BE52-0173-46D2-AB9B-FEBB060CD288}" dt="2022-12-09T15:16:42.802" v="10221" actId="20577"/>
          <ac:spMkLst>
            <pc:docMk/>
            <pc:sldMk cId="3589171218" sldId="497"/>
            <ac:spMk id="3" creationId="{2C3CBBFB-8FD1-4D75-94D9-A5AD0E8BBC31}"/>
          </ac:spMkLst>
        </pc:spChg>
      </pc:sldChg>
      <pc:sldChg chg="modSp new mod">
        <pc:chgData name="Miłosz Jakubowski" userId="3b486f07-e7b0-4257-8361-c78a8d33a414" providerId="ADAL" clId="{E8D4BE52-0173-46D2-AB9B-FEBB060CD288}" dt="2022-12-08T14:42:03.993" v="586" actId="20577"/>
        <pc:sldMkLst>
          <pc:docMk/>
          <pc:sldMk cId="1210071588" sldId="498"/>
        </pc:sldMkLst>
        <pc:spChg chg="mod">
          <ac:chgData name="Miłosz Jakubowski" userId="3b486f07-e7b0-4257-8361-c78a8d33a414" providerId="ADAL" clId="{E8D4BE52-0173-46D2-AB9B-FEBB060CD288}" dt="2022-12-08T14:41:35.291" v="583" actId="20577"/>
          <ac:spMkLst>
            <pc:docMk/>
            <pc:sldMk cId="1210071588" sldId="498"/>
            <ac:spMk id="2" creationId="{01476726-7020-A6E7-01F9-9F41390B3645}"/>
          </ac:spMkLst>
        </pc:spChg>
        <pc:spChg chg="mod">
          <ac:chgData name="Miłosz Jakubowski" userId="3b486f07-e7b0-4257-8361-c78a8d33a414" providerId="ADAL" clId="{E8D4BE52-0173-46D2-AB9B-FEBB060CD288}" dt="2022-12-08T14:42:03.993" v="586" actId="20577"/>
          <ac:spMkLst>
            <pc:docMk/>
            <pc:sldMk cId="1210071588" sldId="498"/>
            <ac:spMk id="3" creationId="{D2798ECD-64AC-C033-4B52-010AF9BA48A2}"/>
          </ac:spMkLst>
        </pc:spChg>
      </pc:sldChg>
      <pc:sldChg chg="modSp mod">
        <pc:chgData name="Miłosz Jakubowski" userId="3b486f07-e7b0-4257-8361-c78a8d33a414" providerId="ADAL" clId="{E8D4BE52-0173-46D2-AB9B-FEBB060CD288}" dt="2022-12-09T07:36:57.952" v="644" actId="20577"/>
        <pc:sldMkLst>
          <pc:docMk/>
          <pc:sldMk cId="2015041574" sldId="499"/>
        </pc:sldMkLst>
        <pc:spChg chg="mod">
          <ac:chgData name="Miłosz Jakubowski" userId="3b486f07-e7b0-4257-8361-c78a8d33a414" providerId="ADAL" clId="{E8D4BE52-0173-46D2-AB9B-FEBB060CD288}" dt="2022-12-09T07:36:57.952" v="644" actId="20577"/>
          <ac:spMkLst>
            <pc:docMk/>
            <pc:sldMk cId="2015041574" sldId="499"/>
            <ac:spMk id="3" creationId="{22AD0661-9F86-4CB6-82AE-1CB9E5DD6174}"/>
          </ac:spMkLst>
        </pc:spChg>
      </pc:sldChg>
      <pc:sldChg chg="modSp mod">
        <pc:chgData name="Miłosz Jakubowski" userId="3b486f07-e7b0-4257-8361-c78a8d33a414" providerId="ADAL" clId="{E8D4BE52-0173-46D2-AB9B-FEBB060CD288}" dt="2022-12-09T15:21:59.478" v="10269" actId="6549"/>
        <pc:sldMkLst>
          <pc:docMk/>
          <pc:sldMk cId="815325341" sldId="500"/>
        </pc:sldMkLst>
        <pc:spChg chg="mod">
          <ac:chgData name="Miłosz Jakubowski" userId="3b486f07-e7b0-4257-8361-c78a8d33a414" providerId="ADAL" clId="{E8D4BE52-0173-46D2-AB9B-FEBB060CD288}" dt="2022-12-09T15:21:59.478" v="10269" actId="6549"/>
          <ac:spMkLst>
            <pc:docMk/>
            <pc:sldMk cId="815325341" sldId="500"/>
            <ac:spMk id="3" creationId="{D410E11C-3A72-48F9-9A88-E0167578327D}"/>
          </ac:spMkLst>
        </pc:spChg>
      </pc:sldChg>
      <pc:sldChg chg="modSp del mod">
        <pc:chgData name="Miłosz Jakubowski" userId="3b486f07-e7b0-4257-8361-c78a8d33a414" providerId="ADAL" clId="{E8D4BE52-0173-46D2-AB9B-FEBB060CD288}" dt="2022-12-09T08:21:41.094" v="2147" actId="47"/>
        <pc:sldMkLst>
          <pc:docMk/>
          <pc:sldMk cId="866494057" sldId="501"/>
        </pc:sldMkLst>
        <pc:spChg chg="mod">
          <ac:chgData name="Miłosz Jakubowski" userId="3b486f07-e7b0-4257-8361-c78a8d33a414" providerId="ADAL" clId="{E8D4BE52-0173-46D2-AB9B-FEBB060CD288}" dt="2022-12-09T08:21:34.365" v="2146" actId="27636"/>
          <ac:spMkLst>
            <pc:docMk/>
            <pc:sldMk cId="866494057" sldId="501"/>
            <ac:spMk id="3" creationId="{8DC62473-1D32-41F2-B4FE-6EDC0D9C6722}"/>
          </ac:spMkLst>
        </pc:spChg>
        <pc:picChg chg="mod">
          <ac:chgData name="Miłosz Jakubowski" userId="3b486f07-e7b0-4257-8361-c78a8d33a414" providerId="ADAL" clId="{E8D4BE52-0173-46D2-AB9B-FEBB060CD288}" dt="2022-12-09T08:21:26.081" v="2141" actId="14100"/>
          <ac:picMkLst>
            <pc:docMk/>
            <pc:sldMk cId="866494057" sldId="501"/>
            <ac:picMk id="5" creationId="{D103047B-A34D-4F91-9EE7-CAE3A3403B84}"/>
          </ac:picMkLst>
        </pc:picChg>
      </pc:sldChg>
      <pc:sldChg chg="modSp mod">
        <pc:chgData name="Miłosz Jakubowski" userId="3b486f07-e7b0-4257-8361-c78a8d33a414" providerId="ADAL" clId="{E8D4BE52-0173-46D2-AB9B-FEBB060CD288}" dt="2022-12-09T08:29:29.863" v="2234" actId="20577"/>
        <pc:sldMkLst>
          <pc:docMk/>
          <pc:sldMk cId="2780376903" sldId="502"/>
        </pc:sldMkLst>
        <pc:spChg chg="mod">
          <ac:chgData name="Miłosz Jakubowski" userId="3b486f07-e7b0-4257-8361-c78a8d33a414" providerId="ADAL" clId="{E8D4BE52-0173-46D2-AB9B-FEBB060CD288}" dt="2022-12-09T08:29:29.863" v="2234" actId="20577"/>
          <ac:spMkLst>
            <pc:docMk/>
            <pc:sldMk cId="2780376903" sldId="502"/>
            <ac:spMk id="3" creationId="{DAFEA99D-6B74-46CE-8737-75C7FBEE3945}"/>
          </ac:spMkLst>
        </pc:spChg>
      </pc:sldChg>
      <pc:sldChg chg="modSp mod">
        <pc:chgData name="Miłosz Jakubowski" userId="3b486f07-e7b0-4257-8361-c78a8d33a414" providerId="ADAL" clId="{E8D4BE52-0173-46D2-AB9B-FEBB060CD288}" dt="2022-12-09T08:25:42.913" v="2203" actId="114"/>
        <pc:sldMkLst>
          <pc:docMk/>
          <pc:sldMk cId="2897995784" sldId="503"/>
        </pc:sldMkLst>
        <pc:spChg chg="mod">
          <ac:chgData name="Miłosz Jakubowski" userId="3b486f07-e7b0-4257-8361-c78a8d33a414" providerId="ADAL" clId="{E8D4BE52-0173-46D2-AB9B-FEBB060CD288}" dt="2022-12-09T08:25:42.913" v="2203" actId="114"/>
          <ac:spMkLst>
            <pc:docMk/>
            <pc:sldMk cId="2897995784" sldId="503"/>
            <ac:spMk id="3" creationId="{BE0646D9-45B8-4E2D-A4AE-A1FE3005E7F6}"/>
          </ac:spMkLst>
        </pc:spChg>
      </pc:sldChg>
      <pc:sldChg chg="modSp mod">
        <pc:chgData name="Miłosz Jakubowski" userId="3b486f07-e7b0-4257-8361-c78a8d33a414" providerId="ADAL" clId="{E8D4BE52-0173-46D2-AB9B-FEBB060CD288}" dt="2022-12-09T08:27:49.130" v="2219" actId="113"/>
        <pc:sldMkLst>
          <pc:docMk/>
          <pc:sldMk cId="3523359998" sldId="504"/>
        </pc:sldMkLst>
        <pc:spChg chg="mod">
          <ac:chgData name="Miłosz Jakubowski" userId="3b486f07-e7b0-4257-8361-c78a8d33a414" providerId="ADAL" clId="{E8D4BE52-0173-46D2-AB9B-FEBB060CD288}" dt="2022-12-09T08:27:49.130" v="2219" actId="113"/>
          <ac:spMkLst>
            <pc:docMk/>
            <pc:sldMk cId="3523359998" sldId="504"/>
            <ac:spMk id="3" creationId="{052FECE2-34B3-4A75-8989-C91163A031AC}"/>
          </ac:spMkLst>
        </pc:spChg>
      </pc:sldChg>
      <pc:sldChg chg="modSp mod">
        <pc:chgData name="Miłosz Jakubowski" userId="3b486f07-e7b0-4257-8361-c78a8d33a414" providerId="ADAL" clId="{E8D4BE52-0173-46D2-AB9B-FEBB060CD288}" dt="2022-12-09T08:28:38.569" v="2225" actId="27636"/>
        <pc:sldMkLst>
          <pc:docMk/>
          <pc:sldMk cId="407367747" sldId="505"/>
        </pc:sldMkLst>
        <pc:spChg chg="mod">
          <ac:chgData name="Miłosz Jakubowski" userId="3b486f07-e7b0-4257-8361-c78a8d33a414" providerId="ADAL" clId="{E8D4BE52-0173-46D2-AB9B-FEBB060CD288}" dt="2022-12-09T08:28:32.995" v="2223" actId="27636"/>
          <ac:spMkLst>
            <pc:docMk/>
            <pc:sldMk cId="407367747" sldId="505"/>
            <ac:spMk id="2" creationId="{55D43DF3-FF4E-4B05-BC88-7CA2F85584E4}"/>
          </ac:spMkLst>
        </pc:spChg>
        <pc:spChg chg="mod">
          <ac:chgData name="Miłosz Jakubowski" userId="3b486f07-e7b0-4257-8361-c78a8d33a414" providerId="ADAL" clId="{E8D4BE52-0173-46D2-AB9B-FEBB060CD288}" dt="2022-12-09T08:28:38.569" v="2225" actId="27636"/>
          <ac:spMkLst>
            <pc:docMk/>
            <pc:sldMk cId="407367747" sldId="505"/>
            <ac:spMk id="3" creationId="{F492016C-ADDB-440D-823D-F75309D917B9}"/>
          </ac:spMkLst>
        </pc:spChg>
      </pc:sldChg>
      <pc:sldChg chg="modSp mod">
        <pc:chgData name="Miłosz Jakubowski" userId="3b486f07-e7b0-4257-8361-c78a8d33a414" providerId="ADAL" clId="{E8D4BE52-0173-46D2-AB9B-FEBB060CD288}" dt="2022-12-09T08:28:44.758" v="2227" actId="27636"/>
        <pc:sldMkLst>
          <pc:docMk/>
          <pc:sldMk cId="2191353528" sldId="506"/>
        </pc:sldMkLst>
        <pc:spChg chg="mod">
          <ac:chgData name="Miłosz Jakubowski" userId="3b486f07-e7b0-4257-8361-c78a8d33a414" providerId="ADAL" clId="{E8D4BE52-0173-46D2-AB9B-FEBB060CD288}" dt="2022-12-09T08:28:44.758" v="2227" actId="27636"/>
          <ac:spMkLst>
            <pc:docMk/>
            <pc:sldMk cId="2191353528" sldId="506"/>
            <ac:spMk id="3" creationId="{0752C2FA-F767-476C-B716-F6AA0D9BC25F}"/>
          </ac:spMkLst>
        </pc:spChg>
      </pc:sldChg>
      <pc:sldChg chg="modSp mod">
        <pc:chgData name="Miłosz Jakubowski" userId="3b486f07-e7b0-4257-8361-c78a8d33a414" providerId="ADAL" clId="{E8D4BE52-0173-46D2-AB9B-FEBB060CD288}" dt="2022-12-09T08:29:04.920" v="2228" actId="27636"/>
        <pc:sldMkLst>
          <pc:docMk/>
          <pc:sldMk cId="1204723028" sldId="507"/>
        </pc:sldMkLst>
        <pc:spChg chg="mod">
          <ac:chgData name="Miłosz Jakubowski" userId="3b486f07-e7b0-4257-8361-c78a8d33a414" providerId="ADAL" clId="{E8D4BE52-0173-46D2-AB9B-FEBB060CD288}" dt="2022-12-09T08:29:04.920" v="2228" actId="27636"/>
          <ac:spMkLst>
            <pc:docMk/>
            <pc:sldMk cId="1204723028" sldId="507"/>
            <ac:spMk id="3" creationId="{485DA4AF-F3D6-43B1-A161-82287E9AF57A}"/>
          </ac:spMkLst>
        </pc:spChg>
      </pc:sldChg>
      <pc:sldChg chg="modSp mod">
        <pc:chgData name="Miłosz Jakubowski" userId="3b486f07-e7b0-4257-8361-c78a8d33a414" providerId="ADAL" clId="{E8D4BE52-0173-46D2-AB9B-FEBB060CD288}" dt="2022-12-09T08:30:02.652" v="2240" actId="20577"/>
        <pc:sldMkLst>
          <pc:docMk/>
          <pc:sldMk cId="1321893085" sldId="508"/>
        </pc:sldMkLst>
        <pc:spChg chg="mod">
          <ac:chgData name="Miłosz Jakubowski" userId="3b486f07-e7b0-4257-8361-c78a8d33a414" providerId="ADAL" clId="{E8D4BE52-0173-46D2-AB9B-FEBB060CD288}" dt="2022-12-09T08:30:02.652" v="2240" actId="20577"/>
          <ac:spMkLst>
            <pc:docMk/>
            <pc:sldMk cId="1321893085" sldId="508"/>
            <ac:spMk id="3" creationId="{671636DC-9FC9-4021-A260-4F1BDA67B3F1}"/>
          </ac:spMkLst>
        </pc:spChg>
      </pc:sldChg>
      <pc:sldChg chg="modSp mod">
        <pc:chgData name="Miłosz Jakubowski" userId="3b486f07-e7b0-4257-8361-c78a8d33a414" providerId="ADAL" clId="{E8D4BE52-0173-46D2-AB9B-FEBB060CD288}" dt="2022-12-09T08:15:31.430" v="665" actId="27636"/>
        <pc:sldMkLst>
          <pc:docMk/>
          <pc:sldMk cId="3042553963" sldId="532"/>
        </pc:sldMkLst>
        <pc:spChg chg="mod">
          <ac:chgData name="Miłosz Jakubowski" userId="3b486f07-e7b0-4257-8361-c78a8d33a414" providerId="ADAL" clId="{E8D4BE52-0173-46D2-AB9B-FEBB060CD288}" dt="2022-12-09T08:15:31.430" v="665" actId="27636"/>
          <ac:spMkLst>
            <pc:docMk/>
            <pc:sldMk cId="3042553963" sldId="532"/>
            <ac:spMk id="3" creationId="{4BCF7BA8-2964-680B-F242-8167372880D9}"/>
          </ac:spMkLst>
        </pc:spChg>
      </pc:sldChg>
      <pc:sldChg chg="modSp mod">
        <pc:chgData name="Miłosz Jakubowski" userId="3b486f07-e7b0-4257-8361-c78a8d33a414" providerId="ADAL" clId="{E8D4BE52-0173-46D2-AB9B-FEBB060CD288}" dt="2022-12-09T08:15:52.280" v="666" actId="20577"/>
        <pc:sldMkLst>
          <pc:docMk/>
          <pc:sldMk cId="245611994" sldId="533"/>
        </pc:sldMkLst>
        <pc:spChg chg="mod">
          <ac:chgData name="Miłosz Jakubowski" userId="3b486f07-e7b0-4257-8361-c78a8d33a414" providerId="ADAL" clId="{E8D4BE52-0173-46D2-AB9B-FEBB060CD288}" dt="2022-12-09T08:15:52.280" v="666" actId="20577"/>
          <ac:spMkLst>
            <pc:docMk/>
            <pc:sldMk cId="245611994" sldId="533"/>
            <ac:spMk id="3" creationId="{9156BB07-5519-2325-9505-DD2E0BBD8BCC}"/>
          </ac:spMkLst>
        </pc:spChg>
      </pc:sldChg>
      <pc:sldChg chg="modSp mod">
        <pc:chgData name="Miłosz Jakubowski" userId="3b486f07-e7b0-4257-8361-c78a8d33a414" providerId="ADAL" clId="{E8D4BE52-0173-46D2-AB9B-FEBB060CD288}" dt="2022-12-09T08:16:38.303" v="675" actId="20577"/>
        <pc:sldMkLst>
          <pc:docMk/>
          <pc:sldMk cId="3320777546" sldId="534"/>
        </pc:sldMkLst>
        <pc:spChg chg="mod">
          <ac:chgData name="Miłosz Jakubowski" userId="3b486f07-e7b0-4257-8361-c78a8d33a414" providerId="ADAL" clId="{E8D4BE52-0173-46D2-AB9B-FEBB060CD288}" dt="2022-12-09T08:16:38.303" v="675" actId="20577"/>
          <ac:spMkLst>
            <pc:docMk/>
            <pc:sldMk cId="3320777546" sldId="534"/>
            <ac:spMk id="3" creationId="{C442E83C-7513-4947-8779-BA0769B4EEB4}"/>
          </ac:spMkLst>
        </pc:spChg>
      </pc:sldChg>
      <pc:sldChg chg="addSp delSp modSp new mod modClrScheme chgLayout">
        <pc:chgData name="Miłosz Jakubowski" userId="3b486f07-e7b0-4257-8361-c78a8d33a414" providerId="ADAL" clId="{E8D4BE52-0173-46D2-AB9B-FEBB060CD288}" dt="2022-12-09T08:24:11.455" v="2191" actId="20577"/>
        <pc:sldMkLst>
          <pc:docMk/>
          <pc:sldMk cId="724770031" sldId="535"/>
        </pc:sldMkLst>
        <pc:spChg chg="del mod ord">
          <ac:chgData name="Miłosz Jakubowski" userId="3b486f07-e7b0-4257-8361-c78a8d33a414" providerId="ADAL" clId="{E8D4BE52-0173-46D2-AB9B-FEBB060CD288}" dt="2022-12-09T08:24:04.130" v="2151" actId="700"/>
          <ac:spMkLst>
            <pc:docMk/>
            <pc:sldMk cId="724770031" sldId="535"/>
            <ac:spMk id="2" creationId="{C6CED3A4-FA92-53D6-D602-D64C24D88758}"/>
          </ac:spMkLst>
        </pc:spChg>
        <pc:spChg chg="del mod ord">
          <ac:chgData name="Miłosz Jakubowski" userId="3b486f07-e7b0-4257-8361-c78a8d33a414" providerId="ADAL" clId="{E8D4BE52-0173-46D2-AB9B-FEBB060CD288}" dt="2022-12-09T08:24:04.130" v="2151" actId="700"/>
          <ac:spMkLst>
            <pc:docMk/>
            <pc:sldMk cId="724770031" sldId="535"/>
            <ac:spMk id="3" creationId="{CBACEBC6-0BB1-0E7F-D999-8257E6C16C73}"/>
          </ac:spMkLst>
        </pc:spChg>
        <pc:spChg chg="add mod ord">
          <ac:chgData name="Miłosz Jakubowski" userId="3b486f07-e7b0-4257-8361-c78a8d33a414" providerId="ADAL" clId="{E8D4BE52-0173-46D2-AB9B-FEBB060CD288}" dt="2022-12-09T08:24:11.455" v="2191" actId="20577"/>
          <ac:spMkLst>
            <pc:docMk/>
            <pc:sldMk cId="724770031" sldId="535"/>
            <ac:spMk id="4" creationId="{E9AC962A-5AC0-9C46-F852-6915E715EBE9}"/>
          </ac:spMkLst>
        </pc:spChg>
        <pc:spChg chg="add mod ord">
          <ac:chgData name="Miłosz Jakubowski" userId="3b486f07-e7b0-4257-8361-c78a8d33a414" providerId="ADAL" clId="{E8D4BE52-0173-46D2-AB9B-FEBB060CD288}" dt="2022-12-09T08:24:04.130" v="2151" actId="700"/>
          <ac:spMkLst>
            <pc:docMk/>
            <pc:sldMk cId="724770031" sldId="535"/>
            <ac:spMk id="5" creationId="{078B4E3F-9939-5A5A-6898-8C4DE3DDC441}"/>
          </ac:spMkLst>
        </pc:spChg>
      </pc:sldChg>
      <pc:sldChg chg="addSp delSp modSp new mod modClrScheme chgLayout">
        <pc:chgData name="Miłosz Jakubowski" userId="3b486f07-e7b0-4257-8361-c78a8d33a414" providerId="ADAL" clId="{E8D4BE52-0173-46D2-AB9B-FEBB060CD288}" dt="2022-12-09T08:30:48.756" v="2276" actId="20577"/>
        <pc:sldMkLst>
          <pc:docMk/>
          <pc:sldMk cId="493913372" sldId="537"/>
        </pc:sldMkLst>
        <pc:spChg chg="del mod ord">
          <ac:chgData name="Miłosz Jakubowski" userId="3b486f07-e7b0-4257-8361-c78a8d33a414" providerId="ADAL" clId="{E8D4BE52-0173-46D2-AB9B-FEBB060CD288}" dt="2022-12-09T08:30:36.214" v="2244" actId="700"/>
          <ac:spMkLst>
            <pc:docMk/>
            <pc:sldMk cId="493913372" sldId="537"/>
            <ac:spMk id="2" creationId="{86ABDDD6-EB58-72CE-B13C-A57E3617E691}"/>
          </ac:spMkLst>
        </pc:spChg>
        <pc:spChg chg="del mod ord">
          <ac:chgData name="Miłosz Jakubowski" userId="3b486f07-e7b0-4257-8361-c78a8d33a414" providerId="ADAL" clId="{E8D4BE52-0173-46D2-AB9B-FEBB060CD288}" dt="2022-12-09T08:30:36.214" v="2244" actId="700"/>
          <ac:spMkLst>
            <pc:docMk/>
            <pc:sldMk cId="493913372" sldId="537"/>
            <ac:spMk id="3" creationId="{DAB67195-3F6B-7022-3FF2-5F65FCE85291}"/>
          </ac:spMkLst>
        </pc:spChg>
        <pc:spChg chg="add mod ord">
          <ac:chgData name="Miłosz Jakubowski" userId="3b486f07-e7b0-4257-8361-c78a8d33a414" providerId="ADAL" clId="{E8D4BE52-0173-46D2-AB9B-FEBB060CD288}" dt="2022-12-09T08:30:48.756" v="2276" actId="20577"/>
          <ac:spMkLst>
            <pc:docMk/>
            <pc:sldMk cId="493913372" sldId="537"/>
            <ac:spMk id="4" creationId="{BA0D0A56-A0DF-0A7F-6098-035B95EAEA57}"/>
          </ac:spMkLst>
        </pc:spChg>
        <pc:spChg chg="add mod ord">
          <ac:chgData name="Miłosz Jakubowski" userId="3b486f07-e7b0-4257-8361-c78a8d33a414" providerId="ADAL" clId="{E8D4BE52-0173-46D2-AB9B-FEBB060CD288}" dt="2022-12-09T08:30:36.214" v="2244" actId="700"/>
          <ac:spMkLst>
            <pc:docMk/>
            <pc:sldMk cId="493913372" sldId="537"/>
            <ac:spMk id="5" creationId="{3D5DC0D1-4BAB-C0E6-5B75-2CACB7B45736}"/>
          </ac:spMkLst>
        </pc:spChg>
      </pc:sldChg>
      <pc:sldChg chg="modSp mod">
        <pc:chgData name="Miłosz Jakubowski" userId="3b486f07-e7b0-4257-8361-c78a8d33a414" providerId="ADAL" clId="{E8D4BE52-0173-46D2-AB9B-FEBB060CD288}" dt="2022-12-09T08:40:01.960" v="2281" actId="27636"/>
        <pc:sldMkLst>
          <pc:docMk/>
          <pc:sldMk cId="4161392366" sldId="538"/>
        </pc:sldMkLst>
        <pc:spChg chg="mod">
          <ac:chgData name="Miłosz Jakubowski" userId="3b486f07-e7b0-4257-8361-c78a8d33a414" providerId="ADAL" clId="{E8D4BE52-0173-46D2-AB9B-FEBB060CD288}" dt="2022-12-09T08:40:01.960" v="2281" actId="27636"/>
          <ac:spMkLst>
            <pc:docMk/>
            <pc:sldMk cId="4161392366" sldId="538"/>
            <ac:spMk id="3" creationId="{448BE75F-E0E3-CF48-1F0A-ACDF24BD111B}"/>
          </ac:spMkLst>
        </pc:spChg>
      </pc:sldChg>
      <pc:sldChg chg="modSp new mod">
        <pc:chgData name="Miłosz Jakubowski" userId="3b486f07-e7b0-4257-8361-c78a8d33a414" providerId="ADAL" clId="{E8D4BE52-0173-46D2-AB9B-FEBB060CD288}" dt="2022-12-09T08:42:00.111" v="2353" actId="113"/>
        <pc:sldMkLst>
          <pc:docMk/>
          <pc:sldMk cId="3150646015" sldId="539"/>
        </pc:sldMkLst>
        <pc:spChg chg="mod">
          <ac:chgData name="Miłosz Jakubowski" userId="3b486f07-e7b0-4257-8361-c78a8d33a414" providerId="ADAL" clId="{E8D4BE52-0173-46D2-AB9B-FEBB060CD288}" dt="2022-12-09T08:40:55.253" v="2349" actId="20577"/>
          <ac:spMkLst>
            <pc:docMk/>
            <pc:sldMk cId="3150646015" sldId="539"/>
            <ac:spMk id="2" creationId="{6D03ADCC-B3B6-F4F1-0777-9594D66427A2}"/>
          </ac:spMkLst>
        </pc:spChg>
        <pc:spChg chg="mod">
          <ac:chgData name="Miłosz Jakubowski" userId="3b486f07-e7b0-4257-8361-c78a8d33a414" providerId="ADAL" clId="{E8D4BE52-0173-46D2-AB9B-FEBB060CD288}" dt="2022-12-09T08:42:00.111" v="2353" actId="113"/>
          <ac:spMkLst>
            <pc:docMk/>
            <pc:sldMk cId="3150646015" sldId="539"/>
            <ac:spMk id="3" creationId="{1A2B086C-67E1-0498-0F92-6CEB2047EBCE}"/>
          </ac:spMkLst>
        </pc:spChg>
      </pc:sldChg>
      <pc:sldChg chg="modSp mod">
        <pc:chgData name="Miłosz Jakubowski" userId="3b486f07-e7b0-4257-8361-c78a8d33a414" providerId="ADAL" clId="{E8D4BE52-0173-46D2-AB9B-FEBB060CD288}" dt="2022-12-09T08:42:26.827" v="2354" actId="27636"/>
        <pc:sldMkLst>
          <pc:docMk/>
          <pc:sldMk cId="2217515099" sldId="540"/>
        </pc:sldMkLst>
        <pc:spChg chg="mod">
          <ac:chgData name="Miłosz Jakubowski" userId="3b486f07-e7b0-4257-8361-c78a8d33a414" providerId="ADAL" clId="{E8D4BE52-0173-46D2-AB9B-FEBB060CD288}" dt="2022-12-09T08:42:26.827" v="2354" actId="27636"/>
          <ac:spMkLst>
            <pc:docMk/>
            <pc:sldMk cId="2217515099" sldId="540"/>
            <ac:spMk id="3" creationId="{B7F09600-5826-B97E-C660-28B7C73BE891}"/>
          </ac:spMkLst>
        </pc:spChg>
      </pc:sldChg>
      <pc:sldChg chg="modSp mod">
        <pc:chgData name="Miłosz Jakubowski" userId="3b486f07-e7b0-4257-8361-c78a8d33a414" providerId="ADAL" clId="{E8D4BE52-0173-46D2-AB9B-FEBB060CD288}" dt="2022-12-09T08:56:31.947" v="2384" actId="113"/>
        <pc:sldMkLst>
          <pc:docMk/>
          <pc:sldMk cId="670808761" sldId="541"/>
        </pc:sldMkLst>
        <pc:spChg chg="mod">
          <ac:chgData name="Miłosz Jakubowski" userId="3b486f07-e7b0-4257-8361-c78a8d33a414" providerId="ADAL" clId="{E8D4BE52-0173-46D2-AB9B-FEBB060CD288}" dt="2022-12-09T08:56:31.947" v="2384" actId="113"/>
          <ac:spMkLst>
            <pc:docMk/>
            <pc:sldMk cId="670808761" sldId="541"/>
            <ac:spMk id="3" creationId="{C6FE94B4-1905-0C8C-BAB1-51C51393DB36}"/>
          </ac:spMkLst>
        </pc:spChg>
      </pc:sldChg>
      <pc:sldChg chg="modSp add mod">
        <pc:chgData name="Miłosz Jakubowski" userId="3b486f07-e7b0-4257-8361-c78a8d33a414" providerId="ADAL" clId="{E8D4BE52-0173-46D2-AB9B-FEBB060CD288}" dt="2022-12-09T08:56:12.201" v="2382" actId="6549"/>
        <pc:sldMkLst>
          <pc:docMk/>
          <pc:sldMk cId="1323844620" sldId="542"/>
        </pc:sldMkLst>
        <pc:spChg chg="mod">
          <ac:chgData name="Miłosz Jakubowski" userId="3b486f07-e7b0-4257-8361-c78a8d33a414" providerId="ADAL" clId="{E8D4BE52-0173-46D2-AB9B-FEBB060CD288}" dt="2022-12-09T08:56:12.201" v="2382" actId="6549"/>
          <ac:spMkLst>
            <pc:docMk/>
            <pc:sldMk cId="1323844620" sldId="542"/>
            <ac:spMk id="3" creationId="{5E32AFAD-72E5-F8E5-4F56-36A9196729D8}"/>
          </ac:spMkLst>
        </pc:spChg>
      </pc:sldChg>
      <pc:sldChg chg="modSp add mod">
        <pc:chgData name="Miłosz Jakubowski" userId="3b486f07-e7b0-4257-8361-c78a8d33a414" providerId="ADAL" clId="{E8D4BE52-0173-46D2-AB9B-FEBB060CD288}" dt="2022-12-09T08:57:09.935" v="2400" actId="20577"/>
        <pc:sldMkLst>
          <pc:docMk/>
          <pc:sldMk cId="2703170139" sldId="543"/>
        </pc:sldMkLst>
        <pc:spChg chg="mod">
          <ac:chgData name="Miłosz Jakubowski" userId="3b486f07-e7b0-4257-8361-c78a8d33a414" providerId="ADAL" clId="{E8D4BE52-0173-46D2-AB9B-FEBB060CD288}" dt="2022-12-09T08:57:09.935" v="2400" actId="20577"/>
          <ac:spMkLst>
            <pc:docMk/>
            <pc:sldMk cId="2703170139" sldId="543"/>
            <ac:spMk id="4" creationId="{BA0D0A56-A0DF-0A7F-6098-035B95EAEA57}"/>
          </ac:spMkLst>
        </pc:spChg>
      </pc:sldChg>
      <pc:sldChg chg="modSp mod">
        <pc:chgData name="Miłosz Jakubowski" userId="3b486f07-e7b0-4257-8361-c78a8d33a414" providerId="ADAL" clId="{E8D4BE52-0173-46D2-AB9B-FEBB060CD288}" dt="2022-12-09T08:59:07.300" v="2554" actId="20577"/>
        <pc:sldMkLst>
          <pc:docMk/>
          <pc:sldMk cId="4088183124" sldId="550"/>
        </pc:sldMkLst>
        <pc:spChg chg="mod">
          <ac:chgData name="Miłosz Jakubowski" userId="3b486f07-e7b0-4257-8361-c78a8d33a414" providerId="ADAL" clId="{E8D4BE52-0173-46D2-AB9B-FEBB060CD288}" dt="2022-12-09T08:59:07.300" v="2554" actId="20577"/>
          <ac:spMkLst>
            <pc:docMk/>
            <pc:sldMk cId="4088183124" sldId="550"/>
            <ac:spMk id="3" creationId="{6DA85B6E-1DA4-0131-ED3E-095F3F00C8E5}"/>
          </ac:spMkLst>
        </pc:spChg>
      </pc:sldChg>
      <pc:sldChg chg="modSp mod">
        <pc:chgData name="Miłosz Jakubowski" userId="3b486f07-e7b0-4257-8361-c78a8d33a414" providerId="ADAL" clId="{E8D4BE52-0173-46D2-AB9B-FEBB060CD288}" dt="2022-12-09T08:59:43.194" v="2558" actId="113"/>
        <pc:sldMkLst>
          <pc:docMk/>
          <pc:sldMk cId="770777779" sldId="551"/>
        </pc:sldMkLst>
        <pc:spChg chg="mod">
          <ac:chgData name="Miłosz Jakubowski" userId="3b486f07-e7b0-4257-8361-c78a8d33a414" providerId="ADAL" clId="{E8D4BE52-0173-46D2-AB9B-FEBB060CD288}" dt="2022-12-09T08:59:43.194" v="2558" actId="113"/>
          <ac:spMkLst>
            <pc:docMk/>
            <pc:sldMk cId="770777779" sldId="551"/>
            <ac:spMk id="3" creationId="{1466D0E3-8CAF-8F40-34ED-D925C448DE9A}"/>
          </ac:spMkLst>
        </pc:spChg>
      </pc:sldChg>
      <pc:sldChg chg="delDesignElem">
        <pc:chgData name="Miłosz Jakubowski" userId="3b486f07-e7b0-4257-8361-c78a8d33a414" providerId="ADAL" clId="{E8D4BE52-0173-46D2-AB9B-FEBB060CD288}" dt="2022-12-09T08:59:54.774" v="2559"/>
        <pc:sldMkLst>
          <pc:docMk/>
          <pc:sldMk cId="2809582862" sldId="552"/>
        </pc:sldMkLst>
      </pc:sldChg>
      <pc:sldChg chg="add del">
        <pc:chgData name="Miłosz Jakubowski" userId="3b486f07-e7b0-4257-8361-c78a8d33a414" providerId="ADAL" clId="{E8D4BE52-0173-46D2-AB9B-FEBB060CD288}" dt="2022-12-09T09:00:09.190" v="2562" actId="47"/>
        <pc:sldMkLst>
          <pc:docMk/>
          <pc:sldMk cId="476398511" sldId="553"/>
        </pc:sldMkLst>
      </pc:sldChg>
      <pc:sldChg chg="add">
        <pc:chgData name="Miłosz Jakubowski" userId="3b486f07-e7b0-4257-8361-c78a8d33a414" providerId="ADAL" clId="{E8D4BE52-0173-46D2-AB9B-FEBB060CD288}" dt="2022-12-09T09:00:06.821" v="2561"/>
        <pc:sldMkLst>
          <pc:docMk/>
          <pc:sldMk cId="1897178962" sldId="554"/>
        </pc:sldMkLst>
      </pc:sldChg>
      <pc:sldChg chg="modSp mod">
        <pc:chgData name="Miłosz Jakubowski" userId="3b486f07-e7b0-4257-8361-c78a8d33a414" providerId="ADAL" clId="{E8D4BE52-0173-46D2-AB9B-FEBB060CD288}" dt="2022-12-09T09:04:12.089" v="2593" actId="20577"/>
        <pc:sldMkLst>
          <pc:docMk/>
          <pc:sldMk cId="108552035" sldId="555"/>
        </pc:sldMkLst>
        <pc:spChg chg="mod">
          <ac:chgData name="Miłosz Jakubowski" userId="3b486f07-e7b0-4257-8361-c78a8d33a414" providerId="ADAL" clId="{E8D4BE52-0173-46D2-AB9B-FEBB060CD288}" dt="2022-12-09T09:01:00.256" v="2567" actId="179"/>
          <ac:spMkLst>
            <pc:docMk/>
            <pc:sldMk cId="108552035" sldId="555"/>
            <ac:spMk id="2" creationId="{CF065F1B-5CB4-96C8-0B06-8EC6C875907F}"/>
          </ac:spMkLst>
        </pc:spChg>
        <pc:spChg chg="mod">
          <ac:chgData name="Miłosz Jakubowski" userId="3b486f07-e7b0-4257-8361-c78a8d33a414" providerId="ADAL" clId="{E8D4BE52-0173-46D2-AB9B-FEBB060CD288}" dt="2022-12-09T09:04:12.089" v="2593" actId="20577"/>
          <ac:spMkLst>
            <pc:docMk/>
            <pc:sldMk cId="108552035" sldId="555"/>
            <ac:spMk id="3" creationId="{753C0109-30C2-B31E-1E42-64E3D8BE0824}"/>
          </ac:spMkLst>
        </pc:spChg>
      </pc:sldChg>
      <pc:sldChg chg="new del">
        <pc:chgData name="Miłosz Jakubowski" userId="3b486f07-e7b0-4257-8361-c78a8d33a414" providerId="ADAL" clId="{E8D4BE52-0173-46D2-AB9B-FEBB060CD288}" dt="2022-12-09T09:04:31.621" v="2595" actId="47"/>
        <pc:sldMkLst>
          <pc:docMk/>
          <pc:sldMk cId="467600132" sldId="556"/>
        </pc:sldMkLst>
      </pc:sldChg>
      <pc:sldChg chg="modSp add mod">
        <pc:chgData name="Miłosz Jakubowski" userId="3b486f07-e7b0-4257-8361-c78a8d33a414" providerId="ADAL" clId="{E8D4BE52-0173-46D2-AB9B-FEBB060CD288}" dt="2022-12-09T09:05:44.728" v="2639" actId="27636"/>
        <pc:sldMkLst>
          <pc:docMk/>
          <pc:sldMk cId="1498161159" sldId="556"/>
        </pc:sldMkLst>
        <pc:spChg chg="mod">
          <ac:chgData name="Miłosz Jakubowski" userId="3b486f07-e7b0-4257-8361-c78a8d33a414" providerId="ADAL" clId="{E8D4BE52-0173-46D2-AB9B-FEBB060CD288}" dt="2022-12-09T09:04:47.292" v="2614" actId="20577"/>
          <ac:spMkLst>
            <pc:docMk/>
            <pc:sldMk cId="1498161159" sldId="556"/>
            <ac:spMk id="2" creationId="{16235CFB-23D3-C6F4-08A5-3FFD8352A581}"/>
          </ac:spMkLst>
        </pc:spChg>
        <pc:spChg chg="mod">
          <ac:chgData name="Miłosz Jakubowski" userId="3b486f07-e7b0-4257-8361-c78a8d33a414" providerId="ADAL" clId="{E8D4BE52-0173-46D2-AB9B-FEBB060CD288}" dt="2022-12-09T09:05:44.728" v="2639" actId="27636"/>
          <ac:spMkLst>
            <pc:docMk/>
            <pc:sldMk cId="1498161159" sldId="556"/>
            <ac:spMk id="3" creationId="{20039D80-90E7-634E-9F6A-BA7D4D6E13E5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49:57.672" v="3760" actId="20577"/>
        <pc:sldMkLst>
          <pc:docMk/>
          <pc:sldMk cId="2533608767" sldId="557"/>
        </pc:sldMkLst>
        <pc:spChg chg="mod">
          <ac:chgData name="Miłosz Jakubowski" userId="3b486f07-e7b0-4257-8361-c78a8d33a414" providerId="ADAL" clId="{E8D4BE52-0173-46D2-AB9B-FEBB060CD288}" dt="2022-12-09T09:49:57.672" v="3760" actId="20577"/>
          <ac:spMkLst>
            <pc:docMk/>
            <pc:sldMk cId="2533608767" sldId="557"/>
            <ac:spMk id="2" creationId="{7BC629ED-7A46-9D82-62F9-BFD1A802CBB6}"/>
          </ac:spMkLst>
        </pc:spChg>
        <pc:spChg chg="mod">
          <ac:chgData name="Miłosz Jakubowski" userId="3b486f07-e7b0-4257-8361-c78a8d33a414" providerId="ADAL" clId="{E8D4BE52-0173-46D2-AB9B-FEBB060CD288}" dt="2022-12-09T09:34:38.598" v="3031" actId="114"/>
          <ac:spMkLst>
            <pc:docMk/>
            <pc:sldMk cId="2533608767" sldId="557"/>
            <ac:spMk id="3" creationId="{19939BD1-E847-4552-87D4-2A37D466EDCB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0:02.057" v="3762" actId="20577"/>
        <pc:sldMkLst>
          <pc:docMk/>
          <pc:sldMk cId="2323090557" sldId="558"/>
        </pc:sldMkLst>
        <pc:spChg chg="mod">
          <ac:chgData name="Miłosz Jakubowski" userId="3b486f07-e7b0-4257-8361-c78a8d33a414" providerId="ADAL" clId="{E8D4BE52-0173-46D2-AB9B-FEBB060CD288}" dt="2022-12-09T09:50:02.057" v="3762" actId="20577"/>
          <ac:spMkLst>
            <pc:docMk/>
            <pc:sldMk cId="2323090557" sldId="558"/>
            <ac:spMk id="2" creationId="{BE09EA77-B89F-7A46-CE55-7E4500CF0865}"/>
          </ac:spMkLst>
        </pc:spChg>
        <pc:spChg chg="mod">
          <ac:chgData name="Miłosz Jakubowski" userId="3b486f07-e7b0-4257-8361-c78a8d33a414" providerId="ADAL" clId="{E8D4BE52-0173-46D2-AB9B-FEBB060CD288}" dt="2022-12-09T09:37:08.013" v="3166" actId="12"/>
          <ac:spMkLst>
            <pc:docMk/>
            <pc:sldMk cId="2323090557" sldId="558"/>
            <ac:spMk id="3" creationId="{3D7E6BB8-522D-7068-FAA6-F128C85AADEB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0:05.244" v="3763" actId="20577"/>
        <pc:sldMkLst>
          <pc:docMk/>
          <pc:sldMk cId="1177650587" sldId="559"/>
        </pc:sldMkLst>
        <pc:spChg chg="mod">
          <ac:chgData name="Miłosz Jakubowski" userId="3b486f07-e7b0-4257-8361-c78a8d33a414" providerId="ADAL" clId="{E8D4BE52-0173-46D2-AB9B-FEBB060CD288}" dt="2022-12-09T09:50:05.244" v="3763" actId="20577"/>
          <ac:spMkLst>
            <pc:docMk/>
            <pc:sldMk cId="1177650587" sldId="559"/>
            <ac:spMk id="2" creationId="{EA5833D7-1677-DB88-E0B1-F0C3228BF4DD}"/>
          </ac:spMkLst>
        </pc:spChg>
        <pc:spChg chg="mod">
          <ac:chgData name="Miłosz Jakubowski" userId="3b486f07-e7b0-4257-8361-c78a8d33a414" providerId="ADAL" clId="{E8D4BE52-0173-46D2-AB9B-FEBB060CD288}" dt="2022-12-09T09:41:47.587" v="3334" actId="20577"/>
          <ac:spMkLst>
            <pc:docMk/>
            <pc:sldMk cId="1177650587" sldId="559"/>
            <ac:spMk id="3" creationId="{32720365-369F-6AB3-4829-49CCDF939AD7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46:01.628" v="3512" actId="113"/>
        <pc:sldMkLst>
          <pc:docMk/>
          <pc:sldMk cId="1929414233" sldId="560"/>
        </pc:sldMkLst>
        <pc:spChg chg="mod">
          <ac:chgData name="Miłosz Jakubowski" userId="3b486f07-e7b0-4257-8361-c78a8d33a414" providerId="ADAL" clId="{E8D4BE52-0173-46D2-AB9B-FEBB060CD288}" dt="2022-12-09T09:44:41.703" v="3403" actId="20577"/>
          <ac:spMkLst>
            <pc:docMk/>
            <pc:sldMk cId="1929414233" sldId="560"/>
            <ac:spMk id="2" creationId="{F0672ACF-640C-0C03-FD5D-745F05188CFF}"/>
          </ac:spMkLst>
        </pc:spChg>
        <pc:spChg chg="mod">
          <ac:chgData name="Miłosz Jakubowski" userId="3b486f07-e7b0-4257-8361-c78a8d33a414" providerId="ADAL" clId="{E8D4BE52-0173-46D2-AB9B-FEBB060CD288}" dt="2022-12-09T09:46:01.628" v="3512" actId="113"/>
          <ac:spMkLst>
            <pc:docMk/>
            <pc:sldMk cId="1929414233" sldId="560"/>
            <ac:spMk id="3" creationId="{DE47E1A7-5895-C10F-C509-4D3AC25DA97E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0:48.676" v="3765" actId="114"/>
        <pc:sldMkLst>
          <pc:docMk/>
          <pc:sldMk cId="317434490" sldId="561"/>
        </pc:sldMkLst>
        <pc:spChg chg="mod">
          <ac:chgData name="Miłosz Jakubowski" userId="3b486f07-e7b0-4257-8361-c78a8d33a414" providerId="ADAL" clId="{E8D4BE52-0173-46D2-AB9B-FEBB060CD288}" dt="2022-12-09T09:49:49.316" v="3758" actId="20577"/>
          <ac:spMkLst>
            <pc:docMk/>
            <pc:sldMk cId="317434490" sldId="561"/>
            <ac:spMk id="2" creationId="{D606CB23-46C3-24E3-AFDA-0E691CE75DCA}"/>
          </ac:spMkLst>
        </pc:spChg>
        <pc:spChg chg="mod">
          <ac:chgData name="Miłosz Jakubowski" userId="3b486f07-e7b0-4257-8361-c78a8d33a414" providerId="ADAL" clId="{E8D4BE52-0173-46D2-AB9B-FEBB060CD288}" dt="2022-12-09T09:50:48.676" v="3765" actId="114"/>
          <ac:spMkLst>
            <pc:docMk/>
            <pc:sldMk cId="317434490" sldId="561"/>
            <ac:spMk id="3" creationId="{C955D6B3-DE64-BCED-CD38-706912C2706C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1:41.347" v="3858" actId="20577"/>
        <pc:sldMkLst>
          <pc:docMk/>
          <pc:sldMk cId="2567824669" sldId="562"/>
        </pc:sldMkLst>
        <pc:spChg chg="mod">
          <ac:chgData name="Miłosz Jakubowski" userId="3b486f07-e7b0-4257-8361-c78a8d33a414" providerId="ADAL" clId="{E8D4BE52-0173-46D2-AB9B-FEBB060CD288}" dt="2022-12-09T09:51:15.591" v="3849" actId="20577"/>
          <ac:spMkLst>
            <pc:docMk/>
            <pc:sldMk cId="2567824669" sldId="562"/>
            <ac:spMk id="2" creationId="{84758A19-AFC3-7754-F8A8-877FFD25149B}"/>
          </ac:spMkLst>
        </pc:spChg>
        <pc:spChg chg="mod">
          <ac:chgData name="Miłosz Jakubowski" userId="3b486f07-e7b0-4257-8361-c78a8d33a414" providerId="ADAL" clId="{E8D4BE52-0173-46D2-AB9B-FEBB060CD288}" dt="2022-12-09T09:51:41.347" v="3858" actId="20577"/>
          <ac:spMkLst>
            <pc:docMk/>
            <pc:sldMk cId="2567824669" sldId="562"/>
            <ac:spMk id="3" creationId="{EF50917C-86E6-0E67-C786-9E1AB6E42679}"/>
          </ac:spMkLst>
        </pc:spChg>
      </pc:sldChg>
      <pc:sldChg chg="modSp new mod">
        <pc:chgData name="Miłosz Jakubowski" userId="3b486f07-e7b0-4257-8361-c78a8d33a414" providerId="ADAL" clId="{E8D4BE52-0173-46D2-AB9B-FEBB060CD288}" dt="2022-12-09T09:53:39.186" v="4032" actId="20577"/>
        <pc:sldMkLst>
          <pc:docMk/>
          <pc:sldMk cId="1321099333" sldId="563"/>
        </pc:sldMkLst>
        <pc:spChg chg="mod">
          <ac:chgData name="Miłosz Jakubowski" userId="3b486f07-e7b0-4257-8361-c78a8d33a414" providerId="ADAL" clId="{E8D4BE52-0173-46D2-AB9B-FEBB060CD288}" dt="2022-12-09T09:52:06.935" v="3959" actId="20577"/>
          <ac:spMkLst>
            <pc:docMk/>
            <pc:sldMk cId="1321099333" sldId="563"/>
            <ac:spMk id="2" creationId="{7AC59268-DF59-F261-7090-083666DDCE9D}"/>
          </ac:spMkLst>
        </pc:spChg>
        <pc:spChg chg="mod">
          <ac:chgData name="Miłosz Jakubowski" userId="3b486f07-e7b0-4257-8361-c78a8d33a414" providerId="ADAL" clId="{E8D4BE52-0173-46D2-AB9B-FEBB060CD288}" dt="2022-12-09T09:53:39.186" v="4032" actId="20577"/>
          <ac:spMkLst>
            <pc:docMk/>
            <pc:sldMk cId="1321099333" sldId="563"/>
            <ac:spMk id="3" creationId="{5E0E0C5C-0055-92DD-3290-737358D2F64F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15:19.631" v="5781" actId="20577"/>
        <pc:sldMkLst>
          <pc:docMk/>
          <pc:sldMk cId="657878108" sldId="564"/>
        </pc:sldMkLst>
        <pc:spChg chg="mod">
          <ac:chgData name="Miłosz Jakubowski" userId="3b486f07-e7b0-4257-8361-c78a8d33a414" providerId="ADAL" clId="{E8D4BE52-0173-46D2-AB9B-FEBB060CD288}" dt="2022-12-09T09:56:44.747" v="4061" actId="20577"/>
          <ac:spMkLst>
            <pc:docMk/>
            <pc:sldMk cId="657878108" sldId="564"/>
            <ac:spMk id="2" creationId="{21C73535-4F3C-0B79-30BC-063C798EB711}"/>
          </ac:spMkLst>
        </pc:spChg>
        <pc:spChg chg="mod">
          <ac:chgData name="Miłosz Jakubowski" userId="3b486f07-e7b0-4257-8361-c78a8d33a414" providerId="ADAL" clId="{E8D4BE52-0173-46D2-AB9B-FEBB060CD288}" dt="2022-12-09T10:15:19.631" v="5781" actId="20577"/>
          <ac:spMkLst>
            <pc:docMk/>
            <pc:sldMk cId="657878108" sldId="564"/>
            <ac:spMk id="3" creationId="{024E3799-7549-6D11-3514-695961CD3D29}"/>
          </ac:spMkLst>
        </pc:spChg>
      </pc:sldChg>
      <pc:sldChg chg="addSp modSp new mod">
        <pc:chgData name="Miłosz Jakubowski" userId="3b486f07-e7b0-4257-8361-c78a8d33a414" providerId="ADAL" clId="{E8D4BE52-0173-46D2-AB9B-FEBB060CD288}" dt="2022-12-09T10:13:13.323" v="5775" actId="14100"/>
        <pc:sldMkLst>
          <pc:docMk/>
          <pc:sldMk cId="2639856104" sldId="565"/>
        </pc:sldMkLst>
        <pc:spChg chg="mod">
          <ac:chgData name="Miłosz Jakubowski" userId="3b486f07-e7b0-4257-8361-c78a8d33a414" providerId="ADAL" clId="{E8D4BE52-0173-46D2-AB9B-FEBB060CD288}" dt="2022-12-09T10:01:35.434" v="4381" actId="20577"/>
          <ac:spMkLst>
            <pc:docMk/>
            <pc:sldMk cId="2639856104" sldId="565"/>
            <ac:spMk id="2" creationId="{03F761A4-82BE-AED1-1335-77E68DCF4FC6}"/>
          </ac:spMkLst>
        </pc:spChg>
        <pc:spChg chg="mod">
          <ac:chgData name="Miłosz Jakubowski" userId="3b486f07-e7b0-4257-8361-c78a8d33a414" providerId="ADAL" clId="{E8D4BE52-0173-46D2-AB9B-FEBB060CD288}" dt="2022-12-09T10:02:05.145" v="4384" actId="5793"/>
          <ac:spMkLst>
            <pc:docMk/>
            <pc:sldMk cId="2639856104" sldId="565"/>
            <ac:spMk id="3" creationId="{761F50E9-3CB0-F6AD-A0AF-6F5B2544CA92}"/>
          </ac:spMkLst>
        </pc:spChg>
        <pc:graphicFrameChg chg="add mod modGraphic">
          <ac:chgData name="Miłosz Jakubowski" userId="3b486f07-e7b0-4257-8361-c78a8d33a414" providerId="ADAL" clId="{E8D4BE52-0173-46D2-AB9B-FEBB060CD288}" dt="2022-12-09T10:13:13.323" v="5775" actId="14100"/>
          <ac:graphicFrameMkLst>
            <pc:docMk/>
            <pc:sldMk cId="2639856104" sldId="565"/>
            <ac:graphicFrameMk id="4" creationId="{929619E7-02B7-69EB-9DC2-504BDC4982C6}"/>
          </ac:graphicFrameMkLst>
        </pc:graphicFrameChg>
      </pc:sldChg>
      <pc:sldChg chg="modSp new mod">
        <pc:chgData name="Miłosz Jakubowski" userId="3b486f07-e7b0-4257-8361-c78a8d33a414" providerId="ADAL" clId="{E8D4BE52-0173-46D2-AB9B-FEBB060CD288}" dt="2022-12-09T10:06:12.189" v="4912" actId="113"/>
        <pc:sldMkLst>
          <pc:docMk/>
          <pc:sldMk cId="189303536" sldId="566"/>
        </pc:sldMkLst>
        <pc:spChg chg="mod">
          <ac:chgData name="Miłosz Jakubowski" userId="3b486f07-e7b0-4257-8361-c78a8d33a414" providerId="ADAL" clId="{E8D4BE52-0173-46D2-AB9B-FEBB060CD288}" dt="2022-12-09T10:04:56.129" v="4751" actId="20577"/>
          <ac:spMkLst>
            <pc:docMk/>
            <pc:sldMk cId="189303536" sldId="566"/>
            <ac:spMk id="2" creationId="{448A2157-CB88-CFD7-81E6-6B6F2654C1E0}"/>
          </ac:spMkLst>
        </pc:spChg>
        <pc:spChg chg="mod">
          <ac:chgData name="Miłosz Jakubowski" userId="3b486f07-e7b0-4257-8361-c78a8d33a414" providerId="ADAL" clId="{E8D4BE52-0173-46D2-AB9B-FEBB060CD288}" dt="2022-12-09T10:06:12.189" v="4912" actId="113"/>
          <ac:spMkLst>
            <pc:docMk/>
            <pc:sldMk cId="189303536" sldId="566"/>
            <ac:spMk id="3" creationId="{40B9D77B-20C3-9A78-4291-FB0821D34E79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31:07.248" v="6860" actId="20577"/>
        <pc:sldMkLst>
          <pc:docMk/>
          <pc:sldMk cId="3659687804" sldId="567"/>
        </pc:sldMkLst>
        <pc:spChg chg="mod">
          <ac:chgData name="Miłosz Jakubowski" userId="3b486f07-e7b0-4257-8361-c78a8d33a414" providerId="ADAL" clId="{E8D4BE52-0173-46D2-AB9B-FEBB060CD288}" dt="2022-12-09T10:23:51.281" v="5807" actId="20577"/>
          <ac:spMkLst>
            <pc:docMk/>
            <pc:sldMk cId="3659687804" sldId="567"/>
            <ac:spMk id="2" creationId="{BA3C63A3-D8A8-5454-AA0E-598C92B81B7B}"/>
          </ac:spMkLst>
        </pc:spChg>
        <pc:spChg chg="mod">
          <ac:chgData name="Miłosz Jakubowski" userId="3b486f07-e7b0-4257-8361-c78a8d33a414" providerId="ADAL" clId="{E8D4BE52-0173-46D2-AB9B-FEBB060CD288}" dt="2022-12-09T10:31:07.248" v="6860" actId="20577"/>
          <ac:spMkLst>
            <pc:docMk/>
            <pc:sldMk cId="3659687804" sldId="567"/>
            <ac:spMk id="3" creationId="{981388E8-A284-F25C-76A4-E7AC84E29A12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35:23.543" v="7549" actId="20577"/>
        <pc:sldMkLst>
          <pc:docMk/>
          <pc:sldMk cId="341743547" sldId="568"/>
        </pc:sldMkLst>
        <pc:spChg chg="mod">
          <ac:chgData name="Miłosz Jakubowski" userId="3b486f07-e7b0-4257-8361-c78a8d33a414" providerId="ADAL" clId="{E8D4BE52-0173-46D2-AB9B-FEBB060CD288}" dt="2022-12-09T10:32:36.215" v="7106" actId="20577"/>
          <ac:spMkLst>
            <pc:docMk/>
            <pc:sldMk cId="341743547" sldId="568"/>
            <ac:spMk id="2" creationId="{37C57547-3A75-C0AE-D22B-E65E44492E6A}"/>
          </ac:spMkLst>
        </pc:spChg>
        <pc:spChg chg="mod">
          <ac:chgData name="Miłosz Jakubowski" userId="3b486f07-e7b0-4257-8361-c78a8d33a414" providerId="ADAL" clId="{E8D4BE52-0173-46D2-AB9B-FEBB060CD288}" dt="2022-12-09T10:35:23.543" v="7549" actId="20577"/>
          <ac:spMkLst>
            <pc:docMk/>
            <pc:sldMk cId="341743547" sldId="568"/>
            <ac:spMk id="3" creationId="{28557A6B-F1F5-8D14-6133-698C5B1EA93D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39:50.396" v="7915" actId="20577"/>
        <pc:sldMkLst>
          <pc:docMk/>
          <pc:sldMk cId="3349498424" sldId="569"/>
        </pc:sldMkLst>
        <pc:spChg chg="mod">
          <ac:chgData name="Miłosz Jakubowski" userId="3b486f07-e7b0-4257-8361-c78a8d33a414" providerId="ADAL" clId="{E8D4BE52-0173-46D2-AB9B-FEBB060CD288}" dt="2022-12-09T10:33:49.495" v="7229" actId="20577"/>
          <ac:spMkLst>
            <pc:docMk/>
            <pc:sldMk cId="3349498424" sldId="569"/>
            <ac:spMk id="2" creationId="{D0F1BEB6-91BA-27DF-7562-32FE59B5D6C7}"/>
          </ac:spMkLst>
        </pc:spChg>
        <pc:spChg chg="mod">
          <ac:chgData name="Miłosz Jakubowski" userId="3b486f07-e7b0-4257-8361-c78a8d33a414" providerId="ADAL" clId="{E8D4BE52-0173-46D2-AB9B-FEBB060CD288}" dt="2022-12-09T10:39:50.396" v="7915" actId="20577"/>
          <ac:spMkLst>
            <pc:docMk/>
            <pc:sldMk cId="3349498424" sldId="569"/>
            <ac:spMk id="3" creationId="{32EADC6C-AFB1-5735-F990-8B671E3196BD}"/>
          </ac:spMkLst>
        </pc:spChg>
      </pc:sldChg>
      <pc:sldChg chg="modSp new mod">
        <pc:chgData name="Miłosz Jakubowski" userId="3b486f07-e7b0-4257-8361-c78a8d33a414" providerId="ADAL" clId="{E8D4BE52-0173-46D2-AB9B-FEBB060CD288}" dt="2022-12-09T10:41:28.546" v="8247" actId="113"/>
        <pc:sldMkLst>
          <pc:docMk/>
          <pc:sldMk cId="771604431" sldId="570"/>
        </pc:sldMkLst>
        <pc:spChg chg="mod">
          <ac:chgData name="Miłosz Jakubowski" userId="3b486f07-e7b0-4257-8361-c78a8d33a414" providerId="ADAL" clId="{E8D4BE52-0173-46D2-AB9B-FEBB060CD288}" dt="2022-12-09T10:37:29.268" v="7618" actId="20577"/>
          <ac:spMkLst>
            <pc:docMk/>
            <pc:sldMk cId="771604431" sldId="570"/>
            <ac:spMk id="2" creationId="{A9BD13D2-14FB-96C8-89CA-5948628F0933}"/>
          </ac:spMkLst>
        </pc:spChg>
        <pc:spChg chg="mod">
          <ac:chgData name="Miłosz Jakubowski" userId="3b486f07-e7b0-4257-8361-c78a8d33a414" providerId="ADAL" clId="{E8D4BE52-0173-46D2-AB9B-FEBB060CD288}" dt="2022-12-09T10:41:28.546" v="8247" actId="113"/>
          <ac:spMkLst>
            <pc:docMk/>
            <pc:sldMk cId="771604431" sldId="570"/>
            <ac:spMk id="3" creationId="{DB236557-F689-7003-E598-70B8AFB0D408}"/>
          </ac:spMkLst>
        </pc:spChg>
      </pc:sldChg>
      <pc:sldChg chg="addSp modSp new mod">
        <pc:chgData name="Miłosz Jakubowski" userId="3b486f07-e7b0-4257-8361-c78a8d33a414" providerId="ADAL" clId="{E8D4BE52-0173-46D2-AB9B-FEBB060CD288}" dt="2022-12-09T11:00:47.137" v="8536" actId="1076"/>
        <pc:sldMkLst>
          <pc:docMk/>
          <pc:sldMk cId="3174863934" sldId="571"/>
        </pc:sldMkLst>
        <pc:spChg chg="mod">
          <ac:chgData name="Miłosz Jakubowski" userId="3b486f07-e7b0-4257-8361-c78a8d33a414" providerId="ADAL" clId="{E8D4BE52-0173-46D2-AB9B-FEBB060CD288}" dt="2022-12-09T10:59:21.656" v="8511" actId="20577"/>
          <ac:spMkLst>
            <pc:docMk/>
            <pc:sldMk cId="3174863934" sldId="571"/>
            <ac:spMk id="2" creationId="{B26560A1-15A7-EE30-2009-7920A1BCAAEF}"/>
          </ac:spMkLst>
        </pc:spChg>
        <pc:spChg chg="mod">
          <ac:chgData name="Miłosz Jakubowski" userId="3b486f07-e7b0-4257-8361-c78a8d33a414" providerId="ADAL" clId="{E8D4BE52-0173-46D2-AB9B-FEBB060CD288}" dt="2022-12-09T11:00:39.802" v="8535" actId="255"/>
          <ac:spMkLst>
            <pc:docMk/>
            <pc:sldMk cId="3174863934" sldId="571"/>
            <ac:spMk id="3" creationId="{8CACB015-3FC8-E35D-7167-77C661D1CB55}"/>
          </ac:spMkLst>
        </pc:spChg>
        <pc:picChg chg="add mod">
          <ac:chgData name="Miłosz Jakubowski" userId="3b486f07-e7b0-4257-8361-c78a8d33a414" providerId="ADAL" clId="{E8D4BE52-0173-46D2-AB9B-FEBB060CD288}" dt="2022-12-09T11:00:47.137" v="8536" actId="1076"/>
          <ac:picMkLst>
            <pc:docMk/>
            <pc:sldMk cId="3174863934" sldId="571"/>
            <ac:picMk id="5" creationId="{91ADFED7-A711-5F88-CFF1-DBEA10EB0558}"/>
          </ac:picMkLst>
        </pc:picChg>
      </pc:sldChg>
      <pc:sldChg chg="modSp add del mod modNotesTx">
        <pc:chgData name="Miłosz Jakubowski" userId="3b486f07-e7b0-4257-8361-c78a8d33a414" providerId="ADAL" clId="{E8D4BE52-0173-46D2-AB9B-FEBB060CD288}" dt="2022-12-09T15:17:04.676" v="10222" actId="2696"/>
        <pc:sldMkLst>
          <pc:docMk/>
          <pc:sldMk cId="1479721797" sldId="572"/>
        </pc:sldMkLst>
        <pc:spChg chg="mod">
          <ac:chgData name="Miłosz Jakubowski" userId="3b486f07-e7b0-4257-8361-c78a8d33a414" providerId="ADAL" clId="{E8D4BE52-0173-46D2-AB9B-FEBB060CD288}" dt="2022-12-09T14:53:14.178" v="9991" actId="207"/>
          <ac:spMkLst>
            <pc:docMk/>
            <pc:sldMk cId="1479721797" sldId="572"/>
            <ac:spMk id="3" creationId="{9D850BA9-29EC-5601-B384-8FFC025B2F47}"/>
          </ac:spMkLst>
        </pc:spChg>
      </pc:sldChg>
      <pc:sldChg chg="modSp new del mod">
        <pc:chgData name="Miłosz Jakubowski" userId="3b486f07-e7b0-4257-8361-c78a8d33a414" providerId="ADAL" clId="{E8D4BE52-0173-46D2-AB9B-FEBB060CD288}" dt="2022-12-09T15:17:04.676" v="10222" actId="2696"/>
        <pc:sldMkLst>
          <pc:docMk/>
          <pc:sldMk cId="872923218" sldId="573"/>
        </pc:sldMkLst>
        <pc:spChg chg="mod">
          <ac:chgData name="Miłosz Jakubowski" userId="3b486f07-e7b0-4257-8361-c78a8d33a414" providerId="ADAL" clId="{E8D4BE52-0173-46D2-AB9B-FEBB060CD288}" dt="2022-12-09T14:50:02.996" v="9776" actId="20577"/>
          <ac:spMkLst>
            <pc:docMk/>
            <pc:sldMk cId="872923218" sldId="573"/>
            <ac:spMk id="2" creationId="{8D7B4479-506E-BE16-186D-42E36BECC8CE}"/>
          </ac:spMkLst>
        </pc:spChg>
        <pc:spChg chg="mod">
          <ac:chgData name="Miłosz Jakubowski" userId="3b486f07-e7b0-4257-8361-c78a8d33a414" providerId="ADAL" clId="{E8D4BE52-0173-46D2-AB9B-FEBB060CD288}" dt="2022-12-09T14:52:39.591" v="9990" actId="20577"/>
          <ac:spMkLst>
            <pc:docMk/>
            <pc:sldMk cId="872923218" sldId="573"/>
            <ac:spMk id="3" creationId="{F3BA1A2F-C50A-4ED3-9DAF-9127EA662BAC}"/>
          </ac:spMkLst>
        </pc:spChg>
      </pc:sldChg>
      <pc:sldChg chg="modSp new mod">
        <pc:chgData name="Miłosz Jakubowski" userId="3b486f07-e7b0-4257-8361-c78a8d33a414" providerId="ADAL" clId="{E8D4BE52-0173-46D2-AB9B-FEBB060CD288}" dt="2022-12-13T12:48:07.887" v="10623" actId="113"/>
        <pc:sldMkLst>
          <pc:docMk/>
          <pc:sldMk cId="4189846969" sldId="574"/>
        </pc:sldMkLst>
        <pc:spChg chg="mod">
          <ac:chgData name="Miłosz Jakubowski" userId="3b486f07-e7b0-4257-8361-c78a8d33a414" providerId="ADAL" clId="{E8D4BE52-0173-46D2-AB9B-FEBB060CD288}" dt="2022-12-13T12:39:36.865" v="10302" actId="20577"/>
          <ac:spMkLst>
            <pc:docMk/>
            <pc:sldMk cId="4189846969" sldId="574"/>
            <ac:spMk id="2" creationId="{C1C32DBD-8247-6F4A-34BA-C8BE949A0682}"/>
          </ac:spMkLst>
        </pc:spChg>
        <pc:spChg chg="mod">
          <ac:chgData name="Miłosz Jakubowski" userId="3b486f07-e7b0-4257-8361-c78a8d33a414" providerId="ADAL" clId="{E8D4BE52-0173-46D2-AB9B-FEBB060CD288}" dt="2022-12-13T12:48:07.887" v="10623" actId="113"/>
          <ac:spMkLst>
            <pc:docMk/>
            <pc:sldMk cId="4189846969" sldId="574"/>
            <ac:spMk id="3" creationId="{09A3558A-38D5-3AC2-0ACB-BB838736A3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2C896-D5A2-40F3-9679-74635FC759BC}" type="doc">
      <dgm:prSet loTypeId="urn:microsoft.com/office/officeart/2005/8/layout/chevron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2EC3452B-DFDB-4A02-8A30-7E2680914BB6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>
              <a:latin typeface="+mj-lt"/>
              <a:cs typeface="Arial" panose="020B0604020202020204" pitchFamily="34" charset="0"/>
            </a:rPr>
            <a:t>Prawo UE</a:t>
          </a:r>
        </a:p>
      </dgm:t>
    </dgm:pt>
    <dgm:pt modelId="{1D13A172-2861-448E-8CBD-2F2FAE9D27D6}" type="parTrans" cxnId="{AEAC167F-E8AF-44C6-8FFA-B90CB0F096AD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8E524538-735F-4AAD-8371-A09A24C45146}" type="sibTrans" cxnId="{AEAC167F-E8AF-44C6-8FFA-B90CB0F096AD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67E8F9B8-C765-40DA-9EFB-24D0AEE2489F}">
      <dgm:prSet phldrT="[Tekst]" custT="1"/>
      <dgm:spPr/>
      <dgm:t>
        <a:bodyPr/>
        <a:lstStyle/>
        <a:p>
          <a:r>
            <a:rPr lang="pl-PL" sz="1200" b="1" dirty="0">
              <a:latin typeface="+mj-lt"/>
              <a:cs typeface="Arial" panose="020B0604020202020204" pitchFamily="34" charset="0"/>
            </a:rPr>
            <a:t>Dyrektywa 2008/50/WE (CAFE): poziomy dopuszczalne: PM2,5, PM10, </a:t>
          </a:r>
          <a:r>
            <a:rPr lang="pl-PL" sz="1200" b="1" dirty="0" err="1">
              <a:latin typeface="+mj-lt"/>
              <a:cs typeface="Arial" panose="020B0604020202020204" pitchFamily="34" charset="0"/>
            </a:rPr>
            <a:t>NOx</a:t>
          </a:r>
          <a:r>
            <a:rPr lang="pl-PL" sz="1200" b="1" dirty="0">
              <a:latin typeface="+mj-lt"/>
              <a:cs typeface="Arial" panose="020B0604020202020204" pitchFamily="34" charset="0"/>
            </a:rPr>
            <a:t>, SO2, </a:t>
          </a:r>
          <a:r>
            <a:rPr lang="pl-PL" sz="1200" b="1" dirty="0" err="1">
              <a:latin typeface="+mj-lt"/>
              <a:cs typeface="Arial" panose="020B0604020202020204" pitchFamily="34" charset="0"/>
            </a:rPr>
            <a:t>POPy</a:t>
          </a:r>
          <a:r>
            <a:rPr lang="pl-PL" sz="1200" b="1" dirty="0">
              <a:latin typeface="+mj-lt"/>
              <a:cs typeface="Arial" panose="020B0604020202020204" pitchFamily="34" charset="0"/>
            </a:rPr>
            <a:t>, monitorowanie jakości powietrza.</a:t>
          </a:r>
        </a:p>
      </dgm:t>
    </dgm:pt>
    <dgm:pt modelId="{F094979F-FC65-4B31-B8CF-7C5D8E560F56}" type="parTrans" cxnId="{4FE22983-B34B-4B8D-8CC2-658E9221D26A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3B85B9E8-EE7F-4517-A287-56813484407E}" type="sibTrans" cxnId="{4FE22983-B34B-4B8D-8CC2-658E9221D26A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4CA69165-2DD9-45A0-A971-5A88AC87C29C}">
      <dgm:prSet phldrT="[Tekst]" custT="1"/>
      <dgm:spPr/>
      <dgm:t>
        <a:bodyPr/>
        <a:lstStyle/>
        <a:p>
          <a:r>
            <a:rPr lang="pl-PL" sz="1200" b="0" dirty="0">
              <a:latin typeface="+mj-lt"/>
              <a:cs typeface="Arial" panose="020B0604020202020204" pitchFamily="34" charset="0"/>
            </a:rPr>
            <a:t>Dyrektywa 2004/107/WE : b(a)p.</a:t>
          </a:r>
        </a:p>
      </dgm:t>
    </dgm:pt>
    <dgm:pt modelId="{6A144863-4CB3-4FC4-B472-42F06852DD43}" type="parTrans" cxnId="{175DAD55-EE5B-44E0-8C9B-21CE17D98033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478CDDF4-9A23-4EE6-BACB-50F41AEE9C98}" type="sibTrans" cxnId="{175DAD55-EE5B-44E0-8C9B-21CE17D98033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5315A355-AA2C-4A70-BE1A-17DB1B390647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>
              <a:latin typeface="+mj-lt"/>
              <a:cs typeface="Arial" panose="020B0604020202020204" pitchFamily="34" charset="0"/>
            </a:rPr>
            <a:t>Prawo krajowe</a:t>
          </a:r>
        </a:p>
      </dgm:t>
    </dgm:pt>
    <dgm:pt modelId="{CC30247D-8445-47EE-AD0C-DCA7710DDD51}" type="parTrans" cxnId="{99E1A763-966B-44C1-87FC-6C997C14386F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43745308-1FE8-48A2-97D5-DBB67E5CC8C7}" type="sibTrans" cxnId="{99E1A763-966B-44C1-87FC-6C997C14386F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70CAF3F7-B93D-46EF-8234-C3CE004F13C7}">
      <dgm:prSet phldrT="[Tekst]" custT="1"/>
      <dgm:spPr/>
      <dgm:t>
        <a:bodyPr/>
        <a:lstStyle/>
        <a:p>
          <a:r>
            <a:rPr lang="pl-PL" sz="1200" b="1" dirty="0">
              <a:latin typeface="+mj-lt"/>
              <a:cs typeface="Arial" panose="020B0604020202020204" pitchFamily="34" charset="0"/>
            </a:rPr>
            <a:t>Ustawa Prawo Ochrony Środowiska </a:t>
          </a:r>
          <a:r>
            <a:rPr lang="pl-PL" sz="1200" b="0" dirty="0">
              <a:latin typeface="+mj-lt"/>
              <a:cs typeface="Arial" panose="020B0604020202020204" pitchFamily="34" charset="0"/>
            </a:rPr>
            <a:t>oraz rozporządzenia wykonawcze + rozporządzenie w sprawie poziomów niektórych substancji w powietrzu; rozporządzenie w sprawie programów ochrony powietrza i planów działań krótkoterminowych</a:t>
          </a:r>
          <a:endParaRPr lang="pl-PL" sz="1200" b="1" dirty="0">
            <a:latin typeface="+mj-lt"/>
            <a:cs typeface="Arial" panose="020B0604020202020204" pitchFamily="34" charset="0"/>
          </a:endParaRPr>
        </a:p>
      </dgm:t>
    </dgm:pt>
    <dgm:pt modelId="{ED7D9CD4-57F9-460D-95A3-A3DC02211D42}" type="parTrans" cxnId="{5FAD24AE-FD38-4E18-8138-1640AC52354A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B9F5B61A-8E69-4F67-831B-9718884D4782}" type="sibTrans" cxnId="{5FAD24AE-FD38-4E18-8138-1640AC52354A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7D9FCE23-1A3E-47CA-A075-25CE8F1DD0A2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b="1" dirty="0">
              <a:latin typeface="+mj-lt"/>
              <a:cs typeface="Arial" panose="020B0604020202020204" pitchFamily="34" charset="0"/>
            </a:rPr>
            <a:t>Prawo miejscowe</a:t>
          </a:r>
        </a:p>
      </dgm:t>
    </dgm:pt>
    <dgm:pt modelId="{4B8E8B90-C4D6-4439-93B2-642CCECE8748}" type="parTrans" cxnId="{A25453F4-5222-4773-820A-A867E32739E8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6A0D3641-2EE2-47CF-BA9A-C1A7C5073502}" type="sibTrans" cxnId="{A25453F4-5222-4773-820A-A867E32739E8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E3E25C98-A159-4265-9139-68573ADC90C7}">
      <dgm:prSet phldrT="[Tekst]" custT="1"/>
      <dgm:spPr/>
      <dgm:t>
        <a:bodyPr/>
        <a:lstStyle/>
        <a:p>
          <a:r>
            <a:rPr lang="pl-PL" sz="1200" b="0" dirty="0">
              <a:latin typeface="+mj-lt"/>
              <a:cs typeface="Arial" panose="020B0604020202020204" pitchFamily="34" charset="0"/>
            </a:rPr>
            <a:t>Wojewódzkie programy ochrony powietrza wraz z planami działań krótkoterminowych.</a:t>
          </a:r>
        </a:p>
      </dgm:t>
    </dgm:pt>
    <dgm:pt modelId="{00431470-D9F7-4747-A6F8-D7C6A388AC12}" type="parTrans" cxnId="{8B533229-AFF5-4F50-8DEE-E23AB1D9F96F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D2D45E23-32A1-42FF-A4EE-1610BA48F160}" type="sibTrans" cxnId="{8B533229-AFF5-4F50-8DEE-E23AB1D9F96F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F0B63EC7-4879-4589-84DF-4A1EB14B05E1}">
      <dgm:prSet phldrT="[Tekst]" custT="1"/>
      <dgm:spPr/>
      <dgm:t>
        <a:bodyPr/>
        <a:lstStyle/>
        <a:p>
          <a:r>
            <a:rPr lang="pl-PL" sz="1200" b="0" i="0" dirty="0">
              <a:latin typeface="+mj-lt"/>
              <a:cs typeface="Arial" panose="020B0604020202020204" pitchFamily="34" charset="0"/>
            </a:rPr>
            <a:t>Wojewódzkie uchwały antysmogowe tj. uchwały podejmowane na podstawie art. 96 Prawa Ochrony Środowiska.</a:t>
          </a:r>
        </a:p>
      </dgm:t>
    </dgm:pt>
    <dgm:pt modelId="{CF32AFFF-C833-40E1-AE80-C3E6479DA1A1}" type="parTrans" cxnId="{1B5F1B7F-93F2-4B45-8019-DFAB4272FD1D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294A9038-1021-404E-8093-E4082FECFB4F}" type="sibTrans" cxnId="{1B5F1B7F-93F2-4B45-8019-DFAB4272FD1D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E9E7ED5E-E7D9-4E8F-8CFE-6723921B7680}">
      <dgm:prSet phldrT="[Tekst]" custT="1"/>
      <dgm:spPr/>
      <dgm:t>
        <a:bodyPr/>
        <a:lstStyle/>
        <a:p>
          <a:r>
            <a:rPr lang="pl-PL" sz="1200" b="1" dirty="0">
              <a:latin typeface="+mj-lt"/>
              <a:cs typeface="Arial" panose="020B0604020202020204" pitchFamily="34" charset="0"/>
            </a:rPr>
            <a:t>Ustawa o systemie monitorowania i kontrolowania jakości paliw.</a:t>
          </a:r>
        </a:p>
      </dgm:t>
    </dgm:pt>
    <dgm:pt modelId="{2D2F9985-F486-46B9-9740-BA8A45166BC1}" type="parTrans" cxnId="{028A0C7F-06BB-4D0C-BDEC-6AC91B8E8223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8F865DA8-9F72-4C49-A71F-DAA977008690}" type="sibTrans" cxnId="{028A0C7F-06BB-4D0C-BDEC-6AC91B8E8223}">
      <dgm:prSet/>
      <dgm:spPr/>
      <dgm:t>
        <a:bodyPr/>
        <a:lstStyle/>
        <a:p>
          <a:endParaRPr lang="pl-PL">
            <a:latin typeface="+mj-lt"/>
            <a:cs typeface="Arial" panose="020B0604020202020204" pitchFamily="34" charset="0"/>
          </a:endParaRPr>
        </a:p>
      </dgm:t>
    </dgm:pt>
    <dgm:pt modelId="{20728DA6-CA65-4312-8B18-8434C3A9BCFA}">
      <dgm:prSet phldrT="[Tekst]" custT="1"/>
      <dgm:spPr/>
      <dgm:t>
        <a:bodyPr/>
        <a:lstStyle/>
        <a:p>
          <a:r>
            <a:rPr lang="pl-PL" sz="1200" b="0" dirty="0">
              <a:latin typeface="+mj-lt"/>
              <a:cs typeface="Arial" panose="020B0604020202020204" pitchFamily="34" charset="0"/>
            </a:rPr>
            <a:t>Dyrektywa 2009/125/12 ustanawiająca ogólne zasady ustalania wymogów dotyczących ekoprojektu dla produktów związanych </a:t>
          </a:r>
          <a:br>
            <a:rPr lang="pl-PL" sz="1200" b="0" dirty="0">
              <a:latin typeface="+mj-lt"/>
              <a:cs typeface="Arial" panose="020B0604020202020204" pitchFamily="34" charset="0"/>
            </a:rPr>
          </a:br>
          <a:r>
            <a:rPr lang="pl-PL" sz="1200" b="0" dirty="0">
              <a:latin typeface="+mj-lt"/>
              <a:cs typeface="Arial" panose="020B0604020202020204" pitchFamily="34" charset="0"/>
            </a:rPr>
            <a:t>z energią + rozporządzenia wykonawcze: 2015/1189 (kotły na paliwo stałe), 2015/1185 (ogrzewacze pomieszczeń na paliwo stałe).</a:t>
          </a:r>
        </a:p>
      </dgm:t>
    </dgm:pt>
    <dgm:pt modelId="{F93354F8-DD4F-4F78-BBBC-50917DB42D37}" type="parTrans" cxnId="{5F10B94F-CD46-4A08-92AB-A5F8A0174B7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39757696-9667-4BE7-9416-623A35679372}" type="sibTrans" cxnId="{5F10B94F-CD46-4A08-92AB-A5F8A0174B7C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D9A0DE39-E9A5-401C-B6A2-90574DB07F15}" type="pres">
      <dgm:prSet presAssocID="{8962C896-D5A2-40F3-9679-74635FC759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312D87-E5C0-4D32-925C-B818CD5F93FB}" type="pres">
      <dgm:prSet presAssocID="{2EC3452B-DFDB-4A02-8A30-7E2680914BB6}" presName="composite" presStyleCnt="0"/>
      <dgm:spPr/>
    </dgm:pt>
    <dgm:pt modelId="{6D265211-F9BF-4B14-B039-BDA8BFEE55D1}" type="pres">
      <dgm:prSet presAssocID="{2EC3452B-DFDB-4A02-8A30-7E2680914BB6}" presName="parentText" presStyleLbl="alignNode1" presStyleIdx="0" presStyleCnt="3" custLinFactNeighborX="-69973" custLinFactNeighborY="-968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272023-386B-48CE-AE6B-8D9370459D4C}" type="pres">
      <dgm:prSet presAssocID="{2EC3452B-DFDB-4A02-8A30-7E2680914BB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5F1FD2-6C0C-4349-B3DB-10714475EAD3}" type="pres">
      <dgm:prSet presAssocID="{8E524538-735F-4AAD-8371-A09A24C45146}" presName="sp" presStyleCnt="0"/>
      <dgm:spPr/>
    </dgm:pt>
    <dgm:pt modelId="{AAF63023-8D64-46E0-9DC7-6F844926D0FD}" type="pres">
      <dgm:prSet presAssocID="{5315A355-AA2C-4A70-BE1A-17DB1B390647}" presName="composite" presStyleCnt="0"/>
      <dgm:spPr/>
    </dgm:pt>
    <dgm:pt modelId="{7CCC4370-902D-45FE-B9BF-E1E884604FCD}" type="pres">
      <dgm:prSet presAssocID="{5315A355-AA2C-4A70-BE1A-17DB1B3906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5B0235-4494-4AC0-BE29-E0861022972E}" type="pres">
      <dgm:prSet presAssocID="{5315A355-AA2C-4A70-BE1A-17DB1B39064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22C69E-9DDA-4AAC-84BE-554A83134415}" type="pres">
      <dgm:prSet presAssocID="{43745308-1FE8-48A2-97D5-DBB67E5CC8C7}" presName="sp" presStyleCnt="0"/>
      <dgm:spPr/>
    </dgm:pt>
    <dgm:pt modelId="{683F5C35-E1C1-49EA-9DD2-926C38441551}" type="pres">
      <dgm:prSet presAssocID="{7D9FCE23-1A3E-47CA-A075-25CE8F1DD0A2}" presName="composite" presStyleCnt="0"/>
      <dgm:spPr/>
    </dgm:pt>
    <dgm:pt modelId="{CCA5AEF5-A909-4D87-89BF-27292841E4C3}" type="pres">
      <dgm:prSet presAssocID="{7D9FCE23-1A3E-47CA-A075-25CE8F1DD0A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A63EA4-D10E-4B8A-9CAE-9ED737DB7CFF}" type="pres">
      <dgm:prSet presAssocID="{7D9FCE23-1A3E-47CA-A075-25CE8F1DD0A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75DAD55-EE5B-44E0-8C9B-21CE17D98033}" srcId="{2EC3452B-DFDB-4A02-8A30-7E2680914BB6}" destId="{4CA69165-2DD9-45A0-A971-5A88AC87C29C}" srcOrd="1" destOrd="0" parTransId="{6A144863-4CB3-4FC4-B472-42F06852DD43}" sibTransId="{478CDDF4-9A23-4EE6-BACB-50F41AEE9C98}"/>
    <dgm:cxn modelId="{C4A5ED05-6AD6-4B40-9FA6-E4A023DB5A43}" type="presOf" srcId="{4CA69165-2DD9-45A0-A971-5A88AC87C29C}" destId="{F6272023-386B-48CE-AE6B-8D9370459D4C}" srcOrd="0" destOrd="1" presId="urn:microsoft.com/office/officeart/2005/8/layout/chevron2"/>
    <dgm:cxn modelId="{9D94531C-E137-43E0-A0AF-B487C7F0609D}" type="presOf" srcId="{70CAF3F7-B93D-46EF-8234-C3CE004F13C7}" destId="{A25B0235-4494-4AC0-BE29-E0861022972E}" srcOrd="0" destOrd="0" presId="urn:microsoft.com/office/officeart/2005/8/layout/chevron2"/>
    <dgm:cxn modelId="{807542A7-62C0-48C8-9297-666B915EF46C}" type="presOf" srcId="{2EC3452B-DFDB-4A02-8A30-7E2680914BB6}" destId="{6D265211-F9BF-4B14-B039-BDA8BFEE55D1}" srcOrd="0" destOrd="0" presId="urn:microsoft.com/office/officeart/2005/8/layout/chevron2"/>
    <dgm:cxn modelId="{ADF073B8-33B3-4CAB-94C0-750C4FE929D7}" type="presOf" srcId="{7D9FCE23-1A3E-47CA-A075-25CE8F1DD0A2}" destId="{CCA5AEF5-A909-4D87-89BF-27292841E4C3}" srcOrd="0" destOrd="0" presId="urn:microsoft.com/office/officeart/2005/8/layout/chevron2"/>
    <dgm:cxn modelId="{BDFCBB19-D04B-4362-AA07-DB2971841286}" type="presOf" srcId="{20728DA6-CA65-4312-8B18-8434C3A9BCFA}" destId="{F6272023-386B-48CE-AE6B-8D9370459D4C}" srcOrd="0" destOrd="2" presId="urn:microsoft.com/office/officeart/2005/8/layout/chevron2"/>
    <dgm:cxn modelId="{AEAC167F-E8AF-44C6-8FFA-B90CB0F096AD}" srcId="{8962C896-D5A2-40F3-9679-74635FC759BC}" destId="{2EC3452B-DFDB-4A02-8A30-7E2680914BB6}" srcOrd="0" destOrd="0" parTransId="{1D13A172-2861-448E-8CBD-2F2FAE9D27D6}" sibTransId="{8E524538-735F-4AAD-8371-A09A24C45146}"/>
    <dgm:cxn modelId="{8B533229-AFF5-4F50-8DEE-E23AB1D9F96F}" srcId="{7D9FCE23-1A3E-47CA-A075-25CE8F1DD0A2}" destId="{E3E25C98-A159-4265-9139-68573ADC90C7}" srcOrd="0" destOrd="0" parTransId="{00431470-D9F7-4747-A6F8-D7C6A388AC12}" sibTransId="{D2D45E23-32A1-42FF-A4EE-1610BA48F160}"/>
    <dgm:cxn modelId="{4FE22983-B34B-4B8D-8CC2-658E9221D26A}" srcId="{2EC3452B-DFDB-4A02-8A30-7E2680914BB6}" destId="{67E8F9B8-C765-40DA-9EFB-24D0AEE2489F}" srcOrd="0" destOrd="0" parTransId="{F094979F-FC65-4B31-B8CF-7C5D8E560F56}" sibTransId="{3B85B9E8-EE7F-4517-A287-56813484407E}"/>
    <dgm:cxn modelId="{791A999E-759D-455F-A637-3B82F7C36AB8}" type="presOf" srcId="{67E8F9B8-C765-40DA-9EFB-24D0AEE2489F}" destId="{F6272023-386B-48CE-AE6B-8D9370459D4C}" srcOrd="0" destOrd="0" presId="urn:microsoft.com/office/officeart/2005/8/layout/chevron2"/>
    <dgm:cxn modelId="{E9660577-DBA4-4590-A0C4-1BD2771B6F95}" type="presOf" srcId="{5315A355-AA2C-4A70-BE1A-17DB1B390647}" destId="{7CCC4370-902D-45FE-B9BF-E1E884604FCD}" srcOrd="0" destOrd="0" presId="urn:microsoft.com/office/officeart/2005/8/layout/chevron2"/>
    <dgm:cxn modelId="{FC8E199D-318E-4961-942C-D553558E5AF6}" type="presOf" srcId="{E3E25C98-A159-4265-9139-68573ADC90C7}" destId="{2FA63EA4-D10E-4B8A-9CAE-9ED737DB7CFF}" srcOrd="0" destOrd="0" presId="urn:microsoft.com/office/officeart/2005/8/layout/chevron2"/>
    <dgm:cxn modelId="{1B5F1B7F-93F2-4B45-8019-DFAB4272FD1D}" srcId="{7D9FCE23-1A3E-47CA-A075-25CE8F1DD0A2}" destId="{F0B63EC7-4879-4589-84DF-4A1EB14B05E1}" srcOrd="1" destOrd="0" parTransId="{CF32AFFF-C833-40E1-AE80-C3E6479DA1A1}" sibTransId="{294A9038-1021-404E-8093-E4082FECFB4F}"/>
    <dgm:cxn modelId="{A25453F4-5222-4773-820A-A867E32739E8}" srcId="{8962C896-D5A2-40F3-9679-74635FC759BC}" destId="{7D9FCE23-1A3E-47CA-A075-25CE8F1DD0A2}" srcOrd="2" destOrd="0" parTransId="{4B8E8B90-C4D6-4439-93B2-642CCECE8748}" sibTransId="{6A0D3641-2EE2-47CF-BA9A-C1A7C5073502}"/>
    <dgm:cxn modelId="{028A0C7F-06BB-4D0C-BDEC-6AC91B8E8223}" srcId="{5315A355-AA2C-4A70-BE1A-17DB1B390647}" destId="{E9E7ED5E-E7D9-4E8F-8CFE-6723921B7680}" srcOrd="1" destOrd="0" parTransId="{2D2F9985-F486-46B9-9740-BA8A45166BC1}" sibTransId="{8F865DA8-9F72-4C49-A71F-DAA977008690}"/>
    <dgm:cxn modelId="{422085AE-F771-422E-955A-B07FAE808383}" type="presOf" srcId="{E9E7ED5E-E7D9-4E8F-8CFE-6723921B7680}" destId="{A25B0235-4494-4AC0-BE29-E0861022972E}" srcOrd="0" destOrd="1" presId="urn:microsoft.com/office/officeart/2005/8/layout/chevron2"/>
    <dgm:cxn modelId="{5F10B94F-CD46-4A08-92AB-A5F8A0174B7C}" srcId="{2EC3452B-DFDB-4A02-8A30-7E2680914BB6}" destId="{20728DA6-CA65-4312-8B18-8434C3A9BCFA}" srcOrd="2" destOrd="0" parTransId="{F93354F8-DD4F-4F78-BBBC-50917DB42D37}" sibTransId="{39757696-9667-4BE7-9416-623A35679372}"/>
    <dgm:cxn modelId="{5FAD24AE-FD38-4E18-8138-1640AC52354A}" srcId="{5315A355-AA2C-4A70-BE1A-17DB1B390647}" destId="{70CAF3F7-B93D-46EF-8234-C3CE004F13C7}" srcOrd="0" destOrd="0" parTransId="{ED7D9CD4-57F9-460D-95A3-A3DC02211D42}" sibTransId="{B9F5B61A-8E69-4F67-831B-9718884D4782}"/>
    <dgm:cxn modelId="{1D5A0B6E-3BF3-4CA0-8EEF-E659BFD6A8FE}" type="presOf" srcId="{F0B63EC7-4879-4589-84DF-4A1EB14B05E1}" destId="{2FA63EA4-D10E-4B8A-9CAE-9ED737DB7CFF}" srcOrd="0" destOrd="1" presId="urn:microsoft.com/office/officeart/2005/8/layout/chevron2"/>
    <dgm:cxn modelId="{6144F7A5-E959-4E09-B036-FEE60593E02A}" type="presOf" srcId="{8962C896-D5A2-40F3-9679-74635FC759BC}" destId="{D9A0DE39-E9A5-401C-B6A2-90574DB07F15}" srcOrd="0" destOrd="0" presId="urn:microsoft.com/office/officeart/2005/8/layout/chevron2"/>
    <dgm:cxn modelId="{99E1A763-966B-44C1-87FC-6C997C14386F}" srcId="{8962C896-D5A2-40F3-9679-74635FC759BC}" destId="{5315A355-AA2C-4A70-BE1A-17DB1B390647}" srcOrd="1" destOrd="0" parTransId="{CC30247D-8445-47EE-AD0C-DCA7710DDD51}" sibTransId="{43745308-1FE8-48A2-97D5-DBB67E5CC8C7}"/>
    <dgm:cxn modelId="{04B99BB0-9CAA-476B-862E-020479FB733B}" type="presParOf" srcId="{D9A0DE39-E9A5-401C-B6A2-90574DB07F15}" destId="{1F312D87-E5C0-4D32-925C-B818CD5F93FB}" srcOrd="0" destOrd="0" presId="urn:microsoft.com/office/officeart/2005/8/layout/chevron2"/>
    <dgm:cxn modelId="{439C0EBE-3639-4381-A014-98A24F61B3D6}" type="presParOf" srcId="{1F312D87-E5C0-4D32-925C-B818CD5F93FB}" destId="{6D265211-F9BF-4B14-B039-BDA8BFEE55D1}" srcOrd="0" destOrd="0" presId="urn:microsoft.com/office/officeart/2005/8/layout/chevron2"/>
    <dgm:cxn modelId="{7AC8A18F-94C4-422A-983D-FAD185CFBFF0}" type="presParOf" srcId="{1F312D87-E5C0-4D32-925C-B818CD5F93FB}" destId="{F6272023-386B-48CE-AE6B-8D9370459D4C}" srcOrd="1" destOrd="0" presId="urn:microsoft.com/office/officeart/2005/8/layout/chevron2"/>
    <dgm:cxn modelId="{0C8F863E-7AB6-41F9-BB17-FFBAC58F442E}" type="presParOf" srcId="{D9A0DE39-E9A5-401C-B6A2-90574DB07F15}" destId="{815F1FD2-6C0C-4349-B3DB-10714475EAD3}" srcOrd="1" destOrd="0" presId="urn:microsoft.com/office/officeart/2005/8/layout/chevron2"/>
    <dgm:cxn modelId="{128BF250-EE64-4E02-B16C-282AF7EAA791}" type="presParOf" srcId="{D9A0DE39-E9A5-401C-B6A2-90574DB07F15}" destId="{AAF63023-8D64-46E0-9DC7-6F844926D0FD}" srcOrd="2" destOrd="0" presId="urn:microsoft.com/office/officeart/2005/8/layout/chevron2"/>
    <dgm:cxn modelId="{407366EE-BF45-4DCD-B3CC-B954FD5F568C}" type="presParOf" srcId="{AAF63023-8D64-46E0-9DC7-6F844926D0FD}" destId="{7CCC4370-902D-45FE-B9BF-E1E884604FCD}" srcOrd="0" destOrd="0" presId="urn:microsoft.com/office/officeart/2005/8/layout/chevron2"/>
    <dgm:cxn modelId="{6F93DEA3-9C54-4A8C-962E-79242F90FD48}" type="presParOf" srcId="{AAF63023-8D64-46E0-9DC7-6F844926D0FD}" destId="{A25B0235-4494-4AC0-BE29-E0861022972E}" srcOrd="1" destOrd="0" presId="urn:microsoft.com/office/officeart/2005/8/layout/chevron2"/>
    <dgm:cxn modelId="{F94D2A91-EF45-4719-8B6D-399289D8523E}" type="presParOf" srcId="{D9A0DE39-E9A5-401C-B6A2-90574DB07F15}" destId="{0022C69E-9DDA-4AAC-84BE-554A83134415}" srcOrd="3" destOrd="0" presId="urn:microsoft.com/office/officeart/2005/8/layout/chevron2"/>
    <dgm:cxn modelId="{5C36AE37-19BE-4784-A014-F541B65CEF34}" type="presParOf" srcId="{D9A0DE39-E9A5-401C-B6A2-90574DB07F15}" destId="{683F5C35-E1C1-49EA-9DD2-926C38441551}" srcOrd="4" destOrd="0" presId="urn:microsoft.com/office/officeart/2005/8/layout/chevron2"/>
    <dgm:cxn modelId="{6E97118D-7D29-4E73-81A6-5617997A03A1}" type="presParOf" srcId="{683F5C35-E1C1-49EA-9DD2-926C38441551}" destId="{CCA5AEF5-A909-4D87-89BF-27292841E4C3}" srcOrd="0" destOrd="0" presId="urn:microsoft.com/office/officeart/2005/8/layout/chevron2"/>
    <dgm:cxn modelId="{CD08B780-2356-4132-A4F1-DFF0D23AA96A}" type="presParOf" srcId="{683F5C35-E1C1-49EA-9DD2-926C38441551}" destId="{2FA63EA4-D10E-4B8A-9CAE-9ED737DB7C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65211-F9BF-4B14-B039-BDA8BFEE55D1}">
      <dsp:nvSpPr>
        <dsp:cNvPr id="0" name=""/>
        <dsp:cNvSpPr/>
      </dsp:nvSpPr>
      <dsp:spPr>
        <a:xfrm rot="5400000">
          <a:off x="-236795" y="236795"/>
          <a:ext cx="1578634" cy="1105044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j-lt"/>
              <a:cs typeface="Arial" panose="020B0604020202020204" pitchFamily="34" charset="0"/>
            </a:rPr>
            <a:t>Prawo UE</a:t>
          </a:r>
        </a:p>
      </dsp:txBody>
      <dsp:txXfrm rot="-5400000">
        <a:off x="0" y="552522"/>
        <a:ext cx="1105044" cy="473590"/>
      </dsp:txXfrm>
    </dsp:sp>
    <dsp:sp modelId="{F6272023-386B-48CE-AE6B-8D9370459D4C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>
              <a:latin typeface="+mj-lt"/>
              <a:cs typeface="Arial" panose="020B0604020202020204" pitchFamily="34" charset="0"/>
            </a:rPr>
            <a:t>Dyrektywa 2008/50/WE (CAFE): poziomy dopuszczalne: PM2,5, PM10, </a:t>
          </a:r>
          <a:r>
            <a:rPr lang="pl-PL" sz="1200" b="1" kern="1200" dirty="0" err="1">
              <a:latin typeface="+mj-lt"/>
              <a:cs typeface="Arial" panose="020B0604020202020204" pitchFamily="34" charset="0"/>
            </a:rPr>
            <a:t>NOx</a:t>
          </a:r>
          <a:r>
            <a:rPr lang="pl-PL" sz="1200" b="1" kern="1200" dirty="0">
              <a:latin typeface="+mj-lt"/>
              <a:cs typeface="Arial" panose="020B0604020202020204" pitchFamily="34" charset="0"/>
            </a:rPr>
            <a:t>, SO2, </a:t>
          </a:r>
          <a:r>
            <a:rPr lang="pl-PL" sz="1200" b="1" kern="1200" dirty="0" err="1">
              <a:latin typeface="+mj-lt"/>
              <a:cs typeface="Arial" panose="020B0604020202020204" pitchFamily="34" charset="0"/>
            </a:rPr>
            <a:t>POPy</a:t>
          </a:r>
          <a:r>
            <a:rPr lang="pl-PL" sz="1200" b="1" kern="1200" dirty="0">
              <a:latin typeface="+mj-lt"/>
              <a:cs typeface="Arial" panose="020B0604020202020204" pitchFamily="34" charset="0"/>
            </a:rPr>
            <a:t>, monitorowanie jakości powietrza.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>
              <a:latin typeface="+mj-lt"/>
              <a:cs typeface="Arial" panose="020B0604020202020204" pitchFamily="34" charset="0"/>
            </a:rPr>
            <a:t>Dyrektywa 2004/107/WE : b(a)p.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>
              <a:latin typeface="+mj-lt"/>
              <a:cs typeface="Arial" panose="020B0604020202020204" pitchFamily="34" charset="0"/>
            </a:rPr>
            <a:t>Dyrektywa 2009/125/12 ustanawiająca ogólne zasady ustalania wymogów dotyczących ekoprojektu dla produktów związanych </a:t>
          </a:r>
          <a:br>
            <a:rPr lang="pl-PL" sz="1200" b="0" kern="1200" dirty="0">
              <a:latin typeface="+mj-lt"/>
              <a:cs typeface="Arial" panose="020B0604020202020204" pitchFamily="34" charset="0"/>
            </a:rPr>
          </a:br>
          <a:r>
            <a:rPr lang="pl-PL" sz="1200" b="0" kern="1200" dirty="0">
              <a:latin typeface="+mj-lt"/>
              <a:cs typeface="Arial" panose="020B0604020202020204" pitchFamily="34" charset="0"/>
            </a:rPr>
            <a:t>z energią + rozporządzenia wykonawcze: 2015/1189 (kotły na paliwo stałe), 2015/1185 (ogrzewacze pomieszczeń na paliwo stałe).</a:t>
          </a:r>
        </a:p>
      </dsp:txBody>
      <dsp:txXfrm rot="-5400000">
        <a:off x="1105044" y="52149"/>
        <a:ext cx="9360464" cy="925930"/>
      </dsp:txXfrm>
    </dsp:sp>
    <dsp:sp modelId="{7CCC4370-902D-45FE-B9BF-E1E884604FCD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j-lt"/>
              <a:cs typeface="Arial" panose="020B0604020202020204" pitchFamily="34" charset="0"/>
            </a:rPr>
            <a:t>Prawo krajowe</a:t>
          </a:r>
        </a:p>
      </dsp:txBody>
      <dsp:txXfrm rot="-5400000">
        <a:off x="0" y="1938873"/>
        <a:ext cx="1105044" cy="473590"/>
      </dsp:txXfrm>
    </dsp:sp>
    <dsp:sp modelId="{A25B0235-4494-4AC0-BE29-E0861022972E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>
              <a:latin typeface="+mj-lt"/>
              <a:cs typeface="Arial" panose="020B0604020202020204" pitchFamily="34" charset="0"/>
            </a:rPr>
            <a:t>Ustawa Prawo Ochrony Środowiska </a:t>
          </a:r>
          <a:r>
            <a:rPr lang="pl-PL" sz="1200" b="0" kern="1200" dirty="0">
              <a:latin typeface="+mj-lt"/>
              <a:cs typeface="Arial" panose="020B0604020202020204" pitchFamily="34" charset="0"/>
            </a:rPr>
            <a:t>oraz rozporządzenia wykonawcze + rozporządzenie w sprawie poziomów niektórych substancji w powietrzu; rozporządzenie w sprawie programów ochrony powietrza i planów działań krótkoterminowych</a:t>
          </a:r>
          <a:endParaRPr lang="pl-PL" sz="1200" b="1" kern="1200" dirty="0">
            <a:latin typeface="+mj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>
              <a:latin typeface="+mj-lt"/>
              <a:cs typeface="Arial" panose="020B0604020202020204" pitchFamily="34" charset="0"/>
            </a:rPr>
            <a:t>Ustawa o systemie monitorowania i kontrolowania jakości paliw.</a:t>
          </a:r>
        </a:p>
      </dsp:txBody>
      <dsp:txXfrm rot="-5400000">
        <a:off x="1105044" y="1436443"/>
        <a:ext cx="9360464" cy="925930"/>
      </dsp:txXfrm>
    </dsp:sp>
    <dsp:sp modelId="{CCA5AEF5-A909-4D87-89BF-27292841E4C3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>
              <a:latin typeface="+mj-lt"/>
              <a:cs typeface="Arial" panose="020B0604020202020204" pitchFamily="34" charset="0"/>
            </a:rPr>
            <a:t>Prawo miejscowe</a:t>
          </a:r>
        </a:p>
      </dsp:txBody>
      <dsp:txXfrm rot="-5400000">
        <a:off x="0" y="3323167"/>
        <a:ext cx="1105044" cy="473590"/>
      </dsp:txXfrm>
    </dsp:sp>
    <dsp:sp modelId="{2FA63EA4-D10E-4B8A-9CAE-9ED737DB7CFF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kern="1200" dirty="0">
              <a:latin typeface="+mj-lt"/>
              <a:cs typeface="Arial" panose="020B0604020202020204" pitchFamily="34" charset="0"/>
            </a:rPr>
            <a:t>Wojewódzkie programy ochrony powietrza wraz z planami działań krótkoterminowych.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0" i="0" kern="1200" dirty="0">
              <a:latin typeface="+mj-lt"/>
              <a:cs typeface="Arial" panose="020B0604020202020204" pitchFamily="34" charset="0"/>
            </a:rPr>
            <a:t>Wojewódzkie uchwały antysmogowe tj. uchwały podejmowane na podstawie art. 96 Prawa Ochrony Środowiska.</a:t>
          </a:r>
        </a:p>
      </dsp:txBody>
      <dsp:txXfrm rot="-5400000">
        <a:off x="1105044" y="2820736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F11B-FE62-4CF4-926E-1687478B6E18}" type="datetimeFigureOut">
              <a:rPr lang="pl-PL" smtClean="0"/>
              <a:t>15.12.2022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CAEC-42D1-4CF4-8679-1FFC295E58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62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ACAEC-42D1-4CF4-8679-1FFC295E584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34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Art. 213 par. 1 </a:t>
            </a:r>
            <a:r>
              <a:rPr lang="pl-PL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kpk</a:t>
            </a:r>
            <a:r>
              <a:rPr lang="pl-PL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.: W postępowaniu należy ustalić tożsamość oskarżonego, jego numer Powszechnego Elektronicznego Systemu Ewidencji Ludności (PESEL), a w przypadku osoby nieposiadającej numeru PESEL - numer i nazwę dokumentu stwierdzającego tożsamość oraz nazwę organu, który wydał dokument, a także wiek oskarżonego, jego stosunki rodzinne i majątkowe, wykształcenie, zawód i źródła dochodu, dane o jego karalności oraz w miarę możliwości numer telefonu i telefaksu oraz adres poczty elektronicznej umożliwiające kontaktowanie się z oskarżonym oraz numer identyfikacji podatkowej (NIP), o ile został nadany.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ACAEC-42D1-4CF4-8679-1FFC295E584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0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ACAEC-42D1-4CF4-8679-1FFC295E584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B8EE0-581C-23D3-162C-ED12FC2E3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D5FD67-A0E0-1354-379B-432ADD8BB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047EB-2B6F-2003-80B7-A0518666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2AE3B2-644C-1379-33A3-F37B44E0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80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BCFF10-37F5-722C-1046-1504A6FE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506648A-379B-98DC-9F19-6A9E84D01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4A192A-DC77-A546-D6D6-CC1F826A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2A0B3E-0211-FA97-2C52-0F663526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4E941F-7F0C-A039-D393-787F52A1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9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85035D8-AC58-B51F-3CFA-4A647F694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D78722-40A3-C794-30DD-5D389451B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CFEFCC-C384-DA21-34C5-F5CD9A0F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2AC1DD-682E-1FF8-03D4-C35FC0827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25D2DF-9675-4B79-B54D-3127C8A8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7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1E45B9-F98A-D8D1-40AA-2FA59DE5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32D28-A50C-EA83-4CC9-51885C780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80B30D-9D3C-6113-E82B-8554D9BF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3EE4C3-6185-3455-1631-BA853DE6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62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4B6670-E677-B506-5CC6-8E5717F5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934BE6-1AC4-DD8B-B973-1884F2B87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545188-F8A2-86EE-6C18-C7E498DC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03769A-F05F-CAAD-BE14-906FE97D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23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C5226C-75EA-2749-DF9B-E7AAD4E4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2F2C82-46A5-BD24-B84F-0FEA9643F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6BB806-67B2-D633-80D0-D32C5FE6A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CD0F94-238C-4FC7-86A7-F58096E7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C17E8A-8522-734C-CA20-4B301E45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4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9B51BB-00A5-182F-14BB-A30EFFD3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C0CBAB-E3B1-DD45-F8F3-E02663E5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F17C6CF-63C1-7AEF-325A-2B3BE351D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6DDA20-2644-4D92-2402-F2F80ED4A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3AE0D-5AC3-5BE2-4E65-6BE5CA9ED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BB2F37B-5763-86B2-9A4B-4BD6C48C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41CEC25-4877-969C-D869-ED62E657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51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E5203C-A854-A64A-A60B-11FAD0D8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8B4B91C-38FC-FE20-2A1B-68FDE3E7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A0DDD3-DBA9-6A2E-C355-D6C797F4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24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B7EE65-1612-095B-907A-00FBDCD8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79D3C1-E5B4-5313-ED5A-178678F0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92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131DD2-7AC2-225E-0C36-8998263C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7E95C4-210A-015A-259F-218F91148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60FDF4-4BA5-7268-6AF8-D03DA7072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B25CC8-488F-F133-912A-CC2D79E9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4A9FF8-8049-4F16-EDE7-F59F648A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71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2C38ED-2EB1-30EF-111A-E9FFAC21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20E683A-726C-E541-EBFA-12C88474D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4E8918C-106D-AFF0-D3C4-06C2C0988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DBB43D-9227-4420-21F2-C8E2387F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1AD892-E97E-B2F6-2E0A-B9882525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4E69A7-192D-D405-C1CC-BB7CFFD2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0D79-0B36-4D0B-B669-91C2B92293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51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4DD3B8E-E10D-730E-C7F0-8F53BC2A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202978-5772-90A4-5CD7-3040EED7A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239879-4A2F-08BD-ADDA-70C0B05D5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0D79-0B36-4D0B-B669-91C2B9229301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BA92BC2B-F906-E168-EA01-A8339EE278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404938" cy="4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4400" kern="1200" dirty="0" smtClean="0">
          <a:solidFill>
            <a:srgbClr val="D70B3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owietrze.gios.gov.pl/pjp/rwms/publications/card/169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umia#/media/Plik:Zag%C3%B3rze_(Rumia)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handle/10665/345329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gwa.pl/p,93,straznik-gminny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vironment.ec.europa.eu/publications/revision-eu-ambient-air-quality-legislation_e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ilosz.jakubowski@frankbold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35CFB-23D3-C6F4-08A5-3FFD8352A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8251"/>
            <a:ext cx="12192000" cy="1231712"/>
          </a:xfrm>
        </p:spPr>
        <p:txBody>
          <a:bodyPr>
            <a:normAutofit/>
          </a:bodyPr>
          <a:lstStyle/>
          <a:p>
            <a:r>
              <a:rPr lang="pl-PL" sz="5400" dirty="0"/>
              <a:t>Kontrola palenisk indywidualnych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039D80-90E7-634E-9F6A-BA7D4D6E13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600" dirty="0"/>
              <a:t>Aspekty prawne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2200" dirty="0"/>
              <a:t>r. pr. Miłosz Jakubowski</a:t>
            </a:r>
            <a:br>
              <a:rPr lang="pl-PL" sz="2200" dirty="0"/>
            </a:br>
            <a:r>
              <a:rPr lang="pl-PL" sz="2200" dirty="0"/>
              <a:t>Fundacja Frank </a:t>
            </a:r>
            <a:r>
              <a:rPr lang="pl-PL" sz="2200" dirty="0" err="1"/>
              <a:t>Bold</a:t>
            </a:r>
            <a:endParaRPr lang="pl-PL" sz="2200" dirty="0"/>
          </a:p>
        </p:txBody>
      </p:sp>
      <p:pic>
        <p:nvPicPr>
          <p:cNvPr id="1026" name="Picture 2" descr="Samorząd Województwa Wielkopolskiego">
            <a:extLst>
              <a:ext uri="{FF2B5EF4-FFF2-40B4-BE49-F238E27FC236}">
                <a16:creationId xmlns:a16="http://schemas.microsoft.com/office/drawing/2014/main" id="{F57AEC04-101D-344C-D841-CB18960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4" y="658811"/>
            <a:ext cx="3947792" cy="12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5134FAD0-C07F-7658-E0F9-B970E52C0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84" y="5979280"/>
            <a:ext cx="1581831" cy="4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2FEE4-760F-06E8-94F3-9726990C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powietrza 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887F4-175F-33FE-BAF6-532338F29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https://powietrze.gios.gov.pl/pjp/rwms/publications/card/1692</a:t>
            </a:r>
            <a:endParaRPr lang="pl-PL" dirty="0"/>
          </a:p>
          <a:p>
            <a:r>
              <a:rPr lang="pl-PL" dirty="0"/>
              <a:t>Zamieszanie ze strefą miasto Kalisz. Obecnie istnienie odrębne strefy potwierdza Załącznik do POŚ (na podstawie art. 87 ust. 2a POŚ).</a:t>
            </a:r>
          </a:p>
        </p:txBody>
      </p:sp>
    </p:spTree>
    <p:extLst>
      <p:ext uri="{BB962C8B-B14F-4D97-AF65-F5344CB8AC3E}">
        <p14:creationId xmlns:p14="http://schemas.microsoft.com/office/powerpoint/2010/main" val="1023487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072C0-EDF0-7111-D74B-FCD14C74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Województwo wielkopolskie PM10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08E038-8F5D-181A-88F8-80D08FE5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145" y="1820574"/>
            <a:ext cx="5293709" cy="50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2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4F24A2-A36B-3EA6-C1E6-57D60970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Województwo wielkopolskie PM2,5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628FB7C-02B1-3486-24E6-804A636F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549" y="1825625"/>
            <a:ext cx="5298902" cy="50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D0E476-FF13-303B-1F99-EA45287D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Województwo wielkopolskie b(a)p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A46A1EE-73FC-CD1B-F908-861DD020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42" y="1825625"/>
            <a:ext cx="5293915" cy="50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3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82CCE2-73C2-BB7D-74D7-3E8782B6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Stężenia b(a)p na stacjach pomiarowych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10A848-34A2-E1EA-58DF-11A8F6016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kres pochodzący z rocznej oceny jakości powietrza dla województwa wielkopolskiego. Wyniki">
            <a:extLst>
              <a:ext uri="{FF2B5EF4-FFF2-40B4-BE49-F238E27FC236}">
                <a16:creationId xmlns:a16="http://schemas.microsoft.com/office/drawing/2014/main" id="{59D16F46-87C4-89CF-47E9-419CD2F9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3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6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6560A1-15A7-EE30-2009-7920A1BC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emisji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ACB015-3FC8-E35D-7167-77C661D1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Rysunek 6.1. Udziały źródeł emisji w poszczególnych zanieczyszczeniach powietrza w województwie wielkopolskim [opracowanie własne, źródło danych: KOBIZE / IOŚ-PIB]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ADFED7-A711-5F88-CFF1-DBEA10EB0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61" y="2549322"/>
            <a:ext cx="7929677" cy="37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6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BBEE3E-981D-A06E-7F83-DEFB6E857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emisji zanieczyszczeń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6ECAB8-D678-A9F8-87EA-97034C906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Zdjęcie ulicy z zabudową jednorodzinną, widoczny śnieg na poboczu, z kominów domów wydobywa się ciemny dym.">
            <a:extLst>
              <a:ext uri="{FF2B5EF4-FFF2-40B4-BE49-F238E27FC236}">
                <a16:creationId xmlns:a16="http://schemas.microsoft.com/office/drawing/2014/main" id="{84B7DD79-F353-EA38-18FB-D7CDB243F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r="199" b="17941"/>
          <a:stretch/>
        </p:blipFill>
        <p:spPr bwMode="auto">
          <a:xfrm>
            <a:off x="-24342" y="-675456"/>
            <a:ext cx="12240683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47A739C-C3B8-ED71-3912-15D1755BE51D}"/>
              </a:ext>
            </a:extLst>
          </p:cNvPr>
          <p:cNvSpPr txBox="1"/>
          <p:nvPr/>
        </p:nvSpPr>
        <p:spPr>
          <a:xfrm>
            <a:off x="-24342" y="6311900"/>
            <a:ext cx="74696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  <a:r>
              <a:rPr lang="pl-PL" sz="140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LukaszKatlewa</a:t>
            </a:r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Ulica Robotnicza w Zagórzu (Rumia), </a:t>
            </a:r>
            <a:b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https://pl.wikipedia.org/wiki/Rumia#/media/Plik:Zag%C3%B3rze(Rumia).jpg</a:t>
            </a:r>
            <a:r>
              <a:rPr lang="pl-PL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b="0" i="0" u="sng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 3.0</a:t>
            </a:r>
            <a:endParaRPr lang="pl-PL" sz="1400" b="0" i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12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7F773-AB04-C01B-DDF0-ED2835F4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Wyrok TSUE z 22 lutego 2018 r.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374B1E-256F-09F4-1C73-1865489A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3600" dirty="0"/>
              <a:t>Wyrok Trybunału Sprawiedliwości UE z 22 lutego 2018 r. </a:t>
            </a:r>
            <a:br>
              <a:rPr lang="pl-PL" sz="3600" dirty="0"/>
            </a:br>
            <a:r>
              <a:rPr lang="pl-PL" sz="3600" dirty="0"/>
              <a:t>(C-336/16) – Polska naruszyła dyrektywę 2008/50/WE (CAFE).</a:t>
            </a:r>
          </a:p>
          <a:p>
            <a:pPr marL="0" indent="0">
              <a:buNone/>
            </a:pPr>
            <a:r>
              <a:rPr lang="pl-PL" sz="2800" i="1" dirty="0"/>
              <a:t>Z powyższych względów Trybunał (trzecia izba) orzeka, co następuje:</a:t>
            </a:r>
          </a:p>
          <a:p>
            <a:pPr marL="0" indent="0">
              <a:buNone/>
            </a:pPr>
            <a:r>
              <a:rPr lang="pl-PL" sz="2800" i="1" dirty="0"/>
              <a:t>1) Rzeczpospolita Polska:</a:t>
            </a:r>
          </a:p>
          <a:p>
            <a:pPr marL="0" indent="0">
              <a:buNone/>
            </a:pPr>
            <a:r>
              <a:rPr lang="pl-PL" sz="2800" i="1" dirty="0"/>
              <a:t>– przekraczając od 2007 r. do 2015 r. włącznie dobowe wartości dopuszczalne dla stężenia pyłu PM10 w 35 strefach oceny i zarządzania jakością powietrza oraz roczne wartości dopuszczalne dla stężenia pyłu PM10 </a:t>
            </a:r>
            <a:br>
              <a:rPr lang="pl-PL" sz="2800" i="1" dirty="0"/>
            </a:br>
            <a:r>
              <a:rPr lang="pl-PL" sz="2800" i="1" dirty="0"/>
              <a:t>w 9 strefach oceny i zarządzania jakością powietrza;</a:t>
            </a:r>
          </a:p>
          <a:p>
            <a:pPr marL="0" indent="0">
              <a:buNone/>
            </a:pPr>
            <a:r>
              <a:rPr lang="pl-PL" sz="2800" i="1" dirty="0"/>
              <a:t>– nie podejmując odpowiednich działań w programach ochrony powietrza zmierzających do zapewnienia, aby okres występowania przekroczeń wartości dopuszczalnych dla stężenia pyłu PM10 </a:t>
            </a:r>
            <a:br>
              <a:rPr lang="pl-PL" sz="2800" i="1" dirty="0"/>
            </a:br>
            <a:r>
              <a:rPr lang="pl-PL" sz="2800" i="1" dirty="0"/>
              <a:t>w powietrzu był możliwie jak najkrótszy;</a:t>
            </a:r>
          </a:p>
          <a:p>
            <a:pPr marL="0" indent="0">
              <a:buNone/>
            </a:pPr>
            <a:r>
              <a:rPr lang="pl-PL" sz="2800" i="1" dirty="0"/>
              <a:t>– przekraczając dobowe wartości dopuszczalne dla stężenia pyłu PM10 </a:t>
            </a:r>
            <a:br>
              <a:rPr lang="pl-PL" sz="2800" i="1" dirty="0"/>
            </a:br>
            <a:r>
              <a:rPr lang="pl-PL" sz="2800" i="1" dirty="0"/>
              <a:t>w powietrzu zwiększone o margines tolerancji w okresie od 1 stycznia 2010 r. do 10 czerwca 2011 r. </a:t>
            </a:r>
            <a:br>
              <a:rPr lang="pl-PL" sz="2800" i="1" dirty="0"/>
            </a:br>
            <a:r>
              <a:rPr lang="pl-PL" sz="2800" i="1" dirty="0"/>
              <a:t>w strefach miasto Radom, pruszkowsko-żyrardowskiej i kędzierzyńsko-kozielskiej, a także w okresie od 1 stycznia do 10 czerwca 2011 r. w strefie ostrowsko-kępińskiej, oraz</a:t>
            </a:r>
          </a:p>
          <a:p>
            <a:pPr marL="0" indent="0">
              <a:buNone/>
            </a:pPr>
            <a:r>
              <a:rPr lang="pl-PL" sz="2800" i="1" dirty="0"/>
              <a:t>– nie dokonując prawidłowej transpozycji art. 23 ust. 1 akapit drugi dyrektywy Parlamentu Europejskiego i Rady 2008/50/WE z dnia 21 maja 2008 r. w sprawie jakości powietrza i czystszego powietrza dla Europy,</a:t>
            </a:r>
          </a:p>
          <a:p>
            <a:pPr marL="0" indent="0">
              <a:buNone/>
            </a:pPr>
            <a:r>
              <a:rPr lang="pl-PL" sz="2800" i="1" dirty="0"/>
              <a:t>uchybiła zobowiązaniom ciążącym na tym państwie członkowskim odpowiednio na podstawie art. 13 ust. 1 dyrektywy 2008/50 w związku z załącznikiem XI do niej, art. 23 ust. 1 akapit drugi tej dyrektywy, </a:t>
            </a:r>
            <a:br>
              <a:rPr lang="pl-PL" sz="2800" i="1" dirty="0"/>
            </a:br>
            <a:r>
              <a:rPr lang="pl-PL" sz="2800" i="1" dirty="0"/>
              <a:t>a także art. 22 ust. 3 wskazanej dyrektywy w związku z załącznikiem XI do niej.</a:t>
            </a:r>
          </a:p>
        </p:txBody>
      </p:sp>
    </p:spTree>
    <p:extLst>
      <p:ext uri="{BB962C8B-B14F-4D97-AF65-F5344CB8AC3E}">
        <p14:creationId xmlns:p14="http://schemas.microsoft.com/office/powerpoint/2010/main" val="65294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05ECFF2-FBF1-8896-C6FC-B58D69BA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ochrony powietrza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767F916-1AC6-D6B1-9E80-9A450051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93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173CD-E0A1-7D8D-831A-80CF88D7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ochrony powietrza (POP)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F4586F-F423-E24C-9BD7-740ED42E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Akt prawa miejscowego.</a:t>
            </a:r>
          </a:p>
          <a:p>
            <a:r>
              <a:rPr lang="pl-PL" dirty="0"/>
              <a:t>Opracowany przez Zarząd Województwa, uchwalany przez </a:t>
            </a:r>
            <a:r>
              <a:rPr lang="pl-PL" b="1" dirty="0"/>
              <a:t>Sejmik Województwa.</a:t>
            </a:r>
          </a:p>
          <a:p>
            <a:r>
              <a:rPr lang="pl-PL" dirty="0"/>
              <a:t>Przed uchwaleniem opinia Ministra Klimatu i Środowiska oraz właściwych wójtów, burmistrzów, prezydentów miast i starostów.</a:t>
            </a:r>
          </a:p>
          <a:p>
            <a:r>
              <a:rPr lang="pl-PL" dirty="0"/>
              <a:t>Zawiera </a:t>
            </a:r>
            <a:r>
              <a:rPr lang="pl-PL" b="1" dirty="0"/>
              <a:t>działania naprawcze</a:t>
            </a:r>
            <a:r>
              <a:rPr lang="pl-PL" dirty="0"/>
              <a:t>, które mają zapewnić, że okres przekroczeń jest </a:t>
            </a:r>
            <a:r>
              <a:rPr lang="pl-PL" b="1" dirty="0"/>
              <a:t>możliwie najkrótszy.</a:t>
            </a:r>
          </a:p>
          <a:p>
            <a:r>
              <a:rPr lang="pl-PL" dirty="0"/>
              <a:t>Działania naprawcze krótko, średnio i długoterminowe (</a:t>
            </a:r>
            <a:r>
              <a:rPr lang="pl-PL" b="1" dirty="0"/>
              <a:t>maksymalnie 6 lat</a:t>
            </a:r>
            <a:r>
              <a:rPr lang="pl-PL" dirty="0"/>
              <a:t>).</a:t>
            </a:r>
          </a:p>
          <a:p>
            <a:r>
              <a:rPr lang="pl-PL" dirty="0"/>
              <a:t>Aktualizacja co 3 lata (jeżeli utrzymują się przekroczenia).</a:t>
            </a:r>
          </a:p>
          <a:p>
            <a:r>
              <a:rPr lang="pl-PL" dirty="0"/>
              <a:t>Raporty z realizacji POP przekazywane corocznie zarządowi województwa (do 15 lutego następnego roku: art. 94 ust. 2c POŚ.</a:t>
            </a:r>
          </a:p>
        </p:txBody>
      </p:sp>
    </p:spTree>
    <p:extLst>
      <p:ext uri="{BB962C8B-B14F-4D97-AF65-F5344CB8AC3E}">
        <p14:creationId xmlns:p14="http://schemas.microsoft.com/office/powerpoint/2010/main" val="62466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BECF6E-51F8-9786-A585-641C8272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4E180D-EF70-5FAA-0677-397920A8C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Uwagi wprowadzające: źródła prawa o ochronie powietrza, jakość powietrza w Polsce i w województwie wielkopolskim.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Omówienie programu ochrony powietrza i uchwały antysmogowej.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Wymagania prawne dotyczące paliw stałych z uwzględnieniem przepisów epizodycznych.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Kontrola palenisk indywidualnych: podstawa prawna, przebieg kontroli, sposoby postępowania w przypadkach problemowych.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Zagadnienia związane ze spalaniem odpadów komunalnych.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Wymiar kary, środki </a:t>
            </a:r>
            <a:r>
              <a:rPr lang="pl-PL" dirty="0" err="1"/>
              <a:t>pozapenalne</a:t>
            </a:r>
            <a:r>
              <a:rPr lang="pl-PL" dirty="0"/>
              <a:t>, okoliczności łagodzące </a:t>
            </a:r>
            <a:br>
              <a:rPr lang="pl-PL" dirty="0"/>
            </a:br>
            <a:r>
              <a:rPr lang="pl-PL" dirty="0"/>
              <a:t>i obciążające.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Uwagi końcowe, art. 363 POŚ.</a:t>
            </a:r>
          </a:p>
        </p:txBody>
      </p:sp>
    </p:spTree>
    <p:extLst>
      <p:ext uri="{BB962C8B-B14F-4D97-AF65-F5344CB8AC3E}">
        <p14:creationId xmlns:p14="http://schemas.microsoft.com/office/powerpoint/2010/main" val="254564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42DF38-951C-41E6-F91A-7CECAB8F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działań krótkoterminowych (PDK)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223A16-6024-AEFA-7812-62ADB0CA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Integralna część POP.</a:t>
            </a:r>
          </a:p>
          <a:p>
            <a:r>
              <a:rPr lang="pl-PL" dirty="0"/>
              <a:t>Działania doraźne, które mają na celu szybką poprawę jakości powietrza.</a:t>
            </a:r>
          </a:p>
          <a:p>
            <a:r>
              <a:rPr lang="pl-PL" dirty="0"/>
              <a:t>Wdrażanie działań uzależnione od wystąpienia </a:t>
            </a:r>
            <a:r>
              <a:rPr lang="pl-PL" b="1" dirty="0"/>
              <a:t>ryzyka przekroczeń poziomów dopuszczalnego/docelowego, informowania, alarmowego.</a:t>
            </a:r>
          </a:p>
          <a:p>
            <a:r>
              <a:rPr lang="pl-PL" dirty="0"/>
              <a:t>Przykładowe działania krótkoterminowe:</a:t>
            </a:r>
          </a:p>
          <a:p>
            <a:pPr lvl="1"/>
            <a:r>
              <a:rPr lang="pl-PL" dirty="0"/>
              <a:t>czasowy zakaz rekreacyjnego palenia w kominkach,</a:t>
            </a:r>
          </a:p>
          <a:p>
            <a:pPr lvl="1"/>
            <a:r>
              <a:rPr lang="pl-PL" dirty="0"/>
              <a:t>czasowe zawieszenie robót budowlanych</a:t>
            </a:r>
          </a:p>
          <a:p>
            <a:pPr lvl="1"/>
            <a:r>
              <a:rPr lang="pl-PL" dirty="0"/>
              <a:t>zwiększenie kontroli indywidualnych palenisk.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4878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153D7F-4DB0-A3AE-3E26-4E9F17F9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Sankcje za naruszenie POP i PDK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EDCC7-1658-0992-5E32-2F4F882BB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Art. 332 POŚ:</a:t>
            </a:r>
          </a:p>
          <a:p>
            <a:pPr marL="0" indent="0">
              <a:buNone/>
            </a:pPr>
            <a:r>
              <a:rPr lang="pl-PL" i="1" dirty="0"/>
              <a:t>Kto nie przestrzega ograniczeń, nakazów lub zakazów, określonych w uchwale sejmiku województwa przyjętej na podstawie art. 92 ust. 1c, podlega karze grzywny.</a:t>
            </a:r>
          </a:p>
          <a:p>
            <a:r>
              <a:rPr lang="pl-PL" dirty="0"/>
              <a:t>Art. 331a POŚ (nowy przepis, wejście w życie 11 sierpnia 2022 r.):</a:t>
            </a:r>
          </a:p>
          <a:p>
            <a:pPr marL="0" indent="0">
              <a:buNone/>
            </a:pPr>
            <a:r>
              <a:rPr lang="pl-PL" i="1" dirty="0"/>
              <a:t>Kto nie przestrzega ograniczeń, nakazów lub zakazów określonych w uchwale sejmiku województwa przyjętej na podstawie art. 91 ust. 3 i 5, podlega karze grzywny.</a:t>
            </a:r>
          </a:p>
          <a:p>
            <a:r>
              <a:rPr lang="pl-PL" dirty="0"/>
              <a:t>Art. 331a POŚ stanowi istotną zmianę co do charakteru działań naprawczych w POP. </a:t>
            </a:r>
            <a:r>
              <a:rPr lang="pl-PL" b="1" dirty="0"/>
              <a:t>Mogą być również adresowane bezpośrednio do obywateli i możliwe jest egzekwowanie ich przestrzegania.</a:t>
            </a:r>
          </a:p>
          <a:p>
            <a:r>
              <a:rPr lang="pl-PL" dirty="0"/>
              <a:t>Wykroczenia </a:t>
            </a:r>
            <a:r>
              <a:rPr lang="pl-PL" b="1" dirty="0"/>
              <a:t>niewymienione </a:t>
            </a:r>
            <a:r>
              <a:rPr lang="pl-PL" dirty="0"/>
              <a:t>w rozporządzeniu MSWiA w sprawie wykroczeń, za które strażnicy straży gminnych są uprawnieni do nakładania grzywien w drodze mandatu karnego (straż gminna nie może nałożyć mandatu). </a:t>
            </a:r>
          </a:p>
          <a:p>
            <a:r>
              <a:rPr lang="pl-PL" dirty="0"/>
              <a:t>Mandat może nałożyć: Policja (ogólna kompetencja), WIOŚ (rozporządzenie z dnia 30 sierpnia 2022 r. w sprawie wykroczeń, za które inspektorzy Inspekcji Ochrony Środowiska są uprawnieni do nakładania grzywien w drodze mandatu karnego).</a:t>
            </a:r>
          </a:p>
        </p:txBody>
      </p:sp>
    </p:spTree>
    <p:extLst>
      <p:ext uri="{BB962C8B-B14F-4D97-AF65-F5344CB8AC3E}">
        <p14:creationId xmlns:p14="http://schemas.microsoft.com/office/powerpoint/2010/main" val="255138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D146F6-86E6-A657-0BC7-0CEEDF74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POP 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FAD904-D0FB-1FB0-5DA6-DE47D41F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Uchwała nr XXI/391/20 Sejmiku Województwa Wielkopolskiego z dnia 13 lipca 2020 r. w sprawie określenia Programu ochrony powietrza dla strefy wielkopolskiej</a:t>
            </a:r>
          </a:p>
          <a:p>
            <a:r>
              <a:rPr lang="pl-PL" dirty="0"/>
              <a:t>Uchwała nr XXI/392/20 Sejmiku Województwa Wielkopolskiego z dnia 13 lipca 2020 r. w sprawie określenia Programu ochrony powietrza dla strefy miasto Kalisz</a:t>
            </a:r>
          </a:p>
          <a:p>
            <a:r>
              <a:rPr lang="pl-PL" dirty="0"/>
              <a:t>Uchwała nr XXI/393/20 Sejmiku Województwa Wielkopolskiego z dnia 13 lipca 2020 r. w sprawie określenia Programu ochrony powietrza dla strefy aglomeracja poznańska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7595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3C63A3-D8A8-5454-AA0E-598C92B8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Działania naprawcze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1388E8-A284-F25C-76A4-E7AC84E29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Ograniczenie emisji z ogrzewania indywidualnego w komunalnym zasobie mieszkaniowym i budynkach użyteczności publicznej.</a:t>
            </a:r>
          </a:p>
          <a:p>
            <a:r>
              <a:rPr lang="pl-PL" dirty="0"/>
              <a:t>Zachęty finansowe na modernizację budynków mieszkalnych oraz na wymianę kotłów, pieców i palenisk w gminach strefy wielkopolskiej.</a:t>
            </a:r>
          </a:p>
          <a:p>
            <a:r>
              <a:rPr lang="pl-PL" dirty="0"/>
              <a:t>Inwentaryzacja źródeł ogrzewania indywidualnego na terenie gmin (wielkopolska)/ujednolicenie i aktualizacja bazy danych o źródłach ciepła na terenie miasta (Kalisz, Poznań).</a:t>
            </a:r>
          </a:p>
          <a:p>
            <a:r>
              <a:rPr lang="pl-PL" b="1" dirty="0"/>
              <a:t>Kontrola realizacji uchwały ograniczającej stosowanie paliw stałych.</a:t>
            </a:r>
          </a:p>
          <a:p>
            <a:r>
              <a:rPr lang="pl-PL" dirty="0"/>
              <a:t>Termomodernizacja budynków mieszkalnych i użyteczności publicznej.</a:t>
            </a:r>
          </a:p>
          <a:p>
            <a:r>
              <a:rPr lang="pl-PL" dirty="0"/>
              <a:t>Obniżenie emisji komunikacyjnej poprzez regularne utrzymywanie czystości ulic oraz zakaz używania spalinowych i elektrycznych dmuchaw do liści w gminach miejskich i w miastach w gminach miejsko-wiejskich.</a:t>
            </a:r>
          </a:p>
          <a:p>
            <a:r>
              <a:rPr lang="pl-PL" dirty="0"/>
              <a:t>Utworzenie strefy ograniczonego ruchu (Poznań).</a:t>
            </a:r>
          </a:p>
          <a:p>
            <a:r>
              <a:rPr lang="pl-PL" dirty="0"/>
              <a:t>Ochrona i zwiększanie udziału zieleni w przestrzeni gmin miejskich.</a:t>
            </a:r>
          </a:p>
          <a:p>
            <a:r>
              <a:rPr lang="pl-PL" dirty="0"/>
              <a:t>Edukacja ekologiczna.</a:t>
            </a:r>
          </a:p>
          <a:p>
            <a:r>
              <a:rPr lang="pl-PL" dirty="0"/>
              <a:t>Zapisy w planach zagospodarowania przestrzennego.</a:t>
            </a:r>
          </a:p>
        </p:txBody>
      </p:sp>
    </p:spTree>
    <p:extLst>
      <p:ext uri="{BB962C8B-B14F-4D97-AF65-F5344CB8AC3E}">
        <p14:creationId xmlns:p14="http://schemas.microsoft.com/office/powerpoint/2010/main" val="365968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57547-3A75-C0AE-D22B-E65E4449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Ograniczenie emisji w zasobie komunalnym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557A6B-F1F5-8D14-6133-698C5B1E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Poznaniu wymiana jedynie na źródła bez- i niskoemisyjne (brak możliwości wymiany na kotły i piece węglowe lub na biomasę).</a:t>
            </a:r>
          </a:p>
          <a:p>
            <a:r>
              <a:rPr lang="pl-PL" dirty="0"/>
              <a:t>W Kaliszu wymiana na kotły na paliwo stałe jedynie na terenach, gdzie przyłączenie do sieci gazowej lub ciepłowniczej jest technicznie lub ekonomicznie nieuzasadnione.</a:t>
            </a:r>
          </a:p>
          <a:p>
            <a:r>
              <a:rPr lang="pl-PL" dirty="0"/>
              <a:t>Liczba kotłów do wymiany wskazana </a:t>
            </a:r>
            <a:r>
              <a:rPr lang="pl-PL" dirty="0" err="1"/>
              <a:t>POPach</a:t>
            </a:r>
            <a:r>
              <a:rPr lang="pl-PL" dirty="0"/>
              <a:t> dla każdej gminy.</a:t>
            </a:r>
          </a:p>
        </p:txBody>
      </p:sp>
    </p:spTree>
    <p:extLst>
      <p:ext uri="{BB962C8B-B14F-4D97-AF65-F5344CB8AC3E}">
        <p14:creationId xmlns:p14="http://schemas.microsoft.com/office/powerpoint/2010/main" val="341743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F1BEB6-91BA-27DF-7562-32FE59B5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Zachęty finansowe na wymianę kotłów</a:t>
            </a:r>
            <a:br>
              <a:rPr lang="pl-PL" dirty="0"/>
            </a:br>
            <a:r>
              <a:rPr lang="pl-PL" dirty="0"/>
              <a:t> i pieców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EADC6C-AFB1-5735-F990-8B671E319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Obowiązek wdrożenia systemu dotacji.</a:t>
            </a:r>
          </a:p>
          <a:p>
            <a:r>
              <a:rPr lang="pl-PL" dirty="0"/>
              <a:t>W Poznaniu brak możliwości udzielania zachęt finansowych na instalacje na paliwa stałe.</a:t>
            </a:r>
          </a:p>
          <a:p>
            <a:r>
              <a:rPr lang="pl-PL" dirty="0"/>
              <a:t>Liczba kotłów, które powinny zostać wymienione, wskazana w </a:t>
            </a:r>
            <a:r>
              <a:rPr lang="pl-PL" dirty="0" err="1"/>
              <a:t>POPach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49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BD13D2-14FB-96C8-89CA-5948628F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36557-F689-7003-E598-70B8AFB0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Obowiązek organu wykonawczego gminy.</a:t>
            </a:r>
          </a:p>
          <a:p>
            <a:r>
              <a:rPr lang="pl-PL" dirty="0"/>
              <a:t>Obowiązek określenia kryteriów kontroli.</a:t>
            </a:r>
          </a:p>
          <a:p>
            <a:r>
              <a:rPr lang="pl-PL" dirty="0"/>
              <a:t>Wymagana liczba kontroli:</a:t>
            </a:r>
          </a:p>
          <a:p>
            <a:pPr lvl="1"/>
            <a:r>
              <a:rPr lang="pl-PL" dirty="0"/>
              <a:t>Gminy wiejskie: 50 kontroli rocznie.</a:t>
            </a:r>
          </a:p>
          <a:p>
            <a:pPr lvl="1"/>
            <a:r>
              <a:rPr lang="pl-PL" dirty="0"/>
              <a:t>Gminy miejsko-wiejskie: 100 kontroli rocznie.</a:t>
            </a:r>
          </a:p>
          <a:p>
            <a:pPr lvl="1"/>
            <a:r>
              <a:rPr lang="pl-PL" dirty="0"/>
              <a:t>Gminy miejskie: 150 kontroli rocznie.</a:t>
            </a:r>
          </a:p>
          <a:p>
            <a:pPr lvl="1"/>
            <a:r>
              <a:rPr lang="pl-PL" dirty="0"/>
              <a:t>Kalisz: 200 kontroli rocznie.</a:t>
            </a:r>
          </a:p>
          <a:p>
            <a:pPr lvl="1"/>
            <a:r>
              <a:rPr lang="pl-PL" dirty="0"/>
              <a:t>Poznań 500 kontroli rocznie.</a:t>
            </a:r>
          </a:p>
          <a:p>
            <a:r>
              <a:rPr lang="pl-PL" dirty="0"/>
              <a:t>Regularne prowadzenie kontroli, szczególna intensywność w okresie grzewczym (październik-kwiecień).</a:t>
            </a:r>
          </a:p>
          <a:p>
            <a:r>
              <a:rPr lang="pl-PL" b="1" dirty="0"/>
              <a:t>Obowiązek prowadzenia kontroli interwencyjnych (w ciągu kilku godzin od zgłoszenia).</a:t>
            </a:r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160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32DBD-8247-6F4A-34BA-C8BE949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Sankcja za brak realizacji POP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A3558A-38D5-3AC2-0ACB-BB838736A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800" dirty="0"/>
              <a:t>Art. 96a ust. 1 pkt 2 POŚ – nadzór nad realizacją działań określonych w POP i PDK sprawuje wojewoda za pośrednictwem </a:t>
            </a:r>
            <a:r>
              <a:rPr lang="pl-PL" sz="2800" b="1" dirty="0"/>
              <a:t>WIOŚ</a:t>
            </a:r>
            <a:r>
              <a:rPr lang="pl-PL" sz="2800" dirty="0"/>
              <a:t>.</a:t>
            </a:r>
          </a:p>
          <a:p>
            <a:r>
              <a:rPr lang="pl-PL" sz="2800" dirty="0"/>
              <a:t>Sankcja – art. 315a POŚ:</a:t>
            </a:r>
            <a:br>
              <a:rPr lang="pl-PL" sz="2800" dirty="0"/>
            </a:br>
            <a:r>
              <a:rPr lang="pl-PL" sz="2800" i="1" dirty="0"/>
              <a:t>1. W przypadku: </a:t>
            </a:r>
            <a:r>
              <a:rPr lang="pl-PL" sz="2800" dirty="0"/>
              <a:t>(…)</a:t>
            </a:r>
            <a:r>
              <a:rPr lang="pl-PL" sz="2800" i="1" dirty="0"/>
              <a:t/>
            </a:r>
            <a:br>
              <a:rPr lang="pl-PL" sz="2800" i="1" dirty="0"/>
            </a:br>
            <a:r>
              <a:rPr lang="pl-PL" sz="2800" i="1" dirty="0"/>
              <a:t>3) </a:t>
            </a:r>
            <a:r>
              <a:rPr lang="pl-PL" sz="2800" b="1" i="1" dirty="0"/>
              <a:t>niedotrzymania terminów realizacji działań określonych w programach ochrony powietrza i ich aktualizacjach lub planach działań krótkoterminowych </a:t>
            </a:r>
            <a:r>
              <a:rPr lang="pl-PL" sz="2800" dirty="0"/>
              <a:t>(…)</a:t>
            </a:r>
            <a:r>
              <a:rPr lang="pl-PL" sz="2800" i="1" dirty="0"/>
              <a:t/>
            </a:r>
            <a:br>
              <a:rPr lang="pl-PL" sz="2800" i="1" dirty="0"/>
            </a:br>
            <a:r>
              <a:rPr lang="pl-PL" sz="2800" i="1" dirty="0"/>
              <a:t>4) niedotrzymania terminów przekazania sprawozdań okresowych z realizacji programów ochrony powietrza i ich aktualizacji, o których mowa w art. 91, lub planów działań krótkoterminowych, o których mowa w art. 92</a:t>
            </a:r>
            <a:br>
              <a:rPr lang="pl-PL" sz="2800" i="1" dirty="0"/>
            </a:br>
            <a:r>
              <a:rPr lang="pl-PL" sz="2800" i="1" dirty="0"/>
              <a:t>5) niedotrzymania terminów przekazania sprawozdań końcowych </a:t>
            </a:r>
            <a:r>
              <a:rPr lang="pl-PL" sz="2800" dirty="0"/>
              <a:t>(…)</a:t>
            </a:r>
            <a:r>
              <a:rPr lang="pl-PL" sz="2800" i="1" dirty="0"/>
              <a:t/>
            </a:r>
            <a:br>
              <a:rPr lang="pl-PL" sz="2800" i="1" dirty="0"/>
            </a:br>
            <a:r>
              <a:rPr lang="pl-PL" sz="2800" i="1" dirty="0"/>
              <a:t>- organ za to odpowiedzialny podlega karze pieniężnej </a:t>
            </a:r>
            <a:br>
              <a:rPr lang="pl-PL" sz="2800" i="1" dirty="0"/>
            </a:br>
            <a:r>
              <a:rPr lang="pl-PL" sz="2800" i="1" dirty="0"/>
              <a:t>w wysokości </a:t>
            </a:r>
            <a:r>
              <a:rPr lang="pl-PL" sz="2800" b="1" i="1" dirty="0"/>
              <a:t>od 50 000 zł do 500 000 zł</a:t>
            </a:r>
            <a:r>
              <a:rPr lang="pl-PL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84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05ECFF2-FBF1-8896-C6FC-B58D69BA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Uchwała antysmogowa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767F916-1AC6-D6B1-9E80-9A450051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98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34B2A5-6AA1-C50E-7236-690547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96 POŚ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9CE914-8492-2BD5-3D67-F09AB171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1.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Sejmik województwa 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może,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w drodze uchwały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,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w celu zapobieżenia negatywnemu oddziaływaniu na zdrowie ludzi lub na środowisko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, wprowadzić </a:t>
            </a:r>
            <a:r>
              <a:rPr kumimoji="0" lang="pl-PL" sz="2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ograniczenia lub zakazy w zakresie eksploatacji instalacji, w których następuje spalanie paliw</a:t>
            </a:r>
            <a:r>
              <a:rPr kumimoji="0" lang="pl-PL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.</a:t>
            </a: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Instalacja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- art. 3 pkt 6 POŚ:</a:t>
            </a:r>
          </a:p>
          <a:p>
            <a:pPr marL="1126066" marR="0" lvl="1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stacjonarne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urządzenie techniczne,</a:t>
            </a:r>
          </a:p>
          <a:p>
            <a:pPr marL="1126066" marR="0" lvl="1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zespół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stacjonarnych urządzeń technicznych powiązanych technologicznie, do których tytułem prawnym dysponuje ten sam podmiot i położonych na terenie jednego zakładu,</a:t>
            </a:r>
          </a:p>
          <a:p>
            <a:pPr marL="1126066" marR="0" lvl="1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budowle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niebędące urządzeniami technicznymi ani ich zespołami,</a:t>
            </a:r>
          </a:p>
          <a:p>
            <a:pPr marL="36195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których eksploatacja powoduje emisję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.</a:t>
            </a:r>
          </a:p>
          <a:p>
            <a:pPr defTabSz="584200">
              <a:lnSpc>
                <a:spcPct val="100000"/>
              </a:lnSpc>
              <a:spcAft>
                <a:spcPts val="1000"/>
              </a:spcAft>
              <a:buSzPct val="75000"/>
              <a:defRPr/>
            </a:pPr>
            <a:r>
              <a:rPr lang="pl-PL" sz="2400" b="1" kern="0" dirty="0">
                <a:latin typeface="+mn-lt"/>
                <a:cs typeface="Arial" panose="020B0604020202020204" pitchFamily="34" charset="0"/>
                <a:sym typeface="Roboto Regular"/>
              </a:rPr>
              <a:t>Eksploatacja</a:t>
            </a:r>
            <a:r>
              <a:rPr lang="pl-PL" sz="2400" b="1" kern="0" dirty="0">
                <a:latin typeface="+mn-lt"/>
                <a:sym typeface="Roboto Regular"/>
              </a:rPr>
              <a:t> </a:t>
            </a:r>
            <a:r>
              <a:rPr lang="pl-PL" sz="2400" kern="0" dirty="0">
                <a:latin typeface="+mn-lt"/>
                <a:sym typeface="Roboto Regular"/>
              </a:rPr>
              <a:t>– art. 3 pkt 3 POŚ: </a:t>
            </a:r>
            <a:r>
              <a:rPr lang="pl-PL" sz="2400" b="1" kern="0" dirty="0">
                <a:latin typeface="+mn-lt"/>
                <a:sym typeface="Roboto Regular"/>
              </a:rPr>
              <a:t>użytkowanie</a:t>
            </a:r>
            <a:r>
              <a:rPr lang="pl-PL" sz="2400" kern="0" dirty="0">
                <a:latin typeface="+mn-lt"/>
                <a:sym typeface="Roboto Regular"/>
              </a:rPr>
              <a:t> instalacji lub urządzenia oraz </a:t>
            </a:r>
            <a:r>
              <a:rPr lang="pl-PL" sz="2400" b="1" kern="0" dirty="0">
                <a:latin typeface="+mn-lt"/>
                <a:cs typeface="Arial" panose="020B0604020202020204" pitchFamily="34" charset="0"/>
                <a:sym typeface="Roboto Regular"/>
              </a:rPr>
              <a:t>utrzymywanie</a:t>
            </a:r>
            <a:r>
              <a:rPr lang="pl-PL" sz="2400" b="1" kern="0" dirty="0">
                <a:latin typeface="+mn-lt"/>
                <a:sym typeface="Roboto Regular"/>
              </a:rPr>
              <a:t> ich w sprawności</a:t>
            </a:r>
            <a:r>
              <a:rPr lang="pl-PL" sz="2400" kern="0" dirty="0">
                <a:latin typeface="+mn-lt"/>
                <a:sym typeface="Roboto Regular"/>
              </a:rPr>
              <a:t>.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  <a:sym typeface="Roboto Regular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82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156BC0C-5917-EEFC-AE08-C5A2D6DC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wprowadzające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FEFAB5-28F2-79A2-0792-6739A209D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077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34B2A5-6AA1-C50E-7236-690547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96 POŚ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9CE914-8492-2BD5-3D67-F09AB171B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6.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określa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: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1)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granice obszaru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, na którym wprowadza się ograniczenia lub zakazy, o których mowa w ust. 1;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2)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rodzaje podmiotów lub instalacji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, dla których wprowadza się ograniczenia lub zakazy, o których mowa w ust. 1;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3)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rodzaje lub jakość paliw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dopuszczonych do stosowania lub których stosowanie jest zakazane na obszarze, o którym mowa w pkt 1, lub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parametry techniczne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lub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rozwiązania techniczne lub parametry emisji instalacji, w których następuje spalanie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paliw, dopuszczonych do stosowania na tym obszarze.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1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79DE8-16AB-A01A-153F-B74AC2F5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Art. 96 POŚ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E5607B-DBBC-DD81-023A-56BC46BC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7.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może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także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 określać:</a:t>
            </a:r>
            <a:endParaRPr kumimoji="0" lang="pl-PL" sz="20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rial" panose="020B0604020202020204" pitchFamily="34" charset="0"/>
              <a:sym typeface="Roboto Regular"/>
            </a:endParaRP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1) sposób lub cel wykorzystania paliw, który jest objęty ograniczeniami określonymi </a:t>
            </a:r>
            <a:b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</a:br>
            <a: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w uchwale;</a:t>
            </a:r>
          </a:p>
          <a:p>
            <a:pPr marL="800100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2) okres obowiązywania ograniczeń lub zakazów w ciągu roku;</a:t>
            </a:r>
          </a:p>
          <a:p>
            <a:pPr marL="783166" marR="0" lvl="1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3)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obowiązki podmiotów objętych uchwałą 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w zakresie niezbędnym do kontroli realizacji uchwały.</a:t>
            </a:r>
          </a:p>
          <a:p>
            <a:pPr marL="16934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8.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nie ma zastosowania do instalacji, dla których wymagane jest uzyskanie pozwolenia zintegrowanego albo pozwolenia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 na wprowadzanie gazów lub pyłów do powietrza, albo dokonanie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zgłoszenia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.</a:t>
            </a:r>
          </a:p>
          <a:p>
            <a:pPr marL="16934" marR="0" lvl="0" indent="0" defTabSz="5842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9. Uchwała, o której mowa w ust. 1, </a:t>
            </a:r>
            <a:r>
              <a:rPr kumimoji="0" lang="pl-PL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jest aktem prawa miejscowego</a:t>
            </a:r>
            <a:r>
              <a:rPr kumimoji="0" lang="pl-PL" sz="20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5912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DC6C-67F3-E069-338A-B233B946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Sankcja za naruszenie uchwały antysmogowej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B2AD2-1EF8-167B-BA93-2B295FCA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altLang="pl-PL" sz="2800" b="1" dirty="0">
                <a:latin typeface="+mj-lt"/>
                <a:ea typeface="Tabac Sans" pitchFamily="50" charset="-18"/>
              </a:rPr>
              <a:t>Naruszenie przepisów uchwały antysmogowej stanowi wykroczenie.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2800" b="1" dirty="0">
              <a:latin typeface="+mj-lt"/>
              <a:ea typeface="Tabac Sans" pitchFamily="50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b="1" dirty="0">
                <a:latin typeface="+mj-lt"/>
                <a:ea typeface="Tabac Sans" pitchFamily="50" charset="-18"/>
              </a:rPr>
              <a:t>Prawo ochrony środowiska: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i="1" dirty="0">
                <a:latin typeface="+mj-lt"/>
                <a:ea typeface="Tabac Sans" pitchFamily="50" charset="-18"/>
              </a:rPr>
              <a:t>Art.  334.  </a:t>
            </a:r>
            <a:r>
              <a:rPr lang="pl-PL" altLang="pl-PL" sz="2800" b="1" i="1" dirty="0">
                <a:latin typeface="+mj-lt"/>
                <a:ea typeface="Tabac Sans" pitchFamily="50" charset="-18"/>
              </a:rPr>
              <a:t>Kto nie przestrzega ograniczeń, nakazów lub zakazów, określonych w uchwale sejmiku województwa przyjętej na podstawie art. 96, podlega karze grzywny.</a:t>
            </a:r>
          </a:p>
          <a:p>
            <a:pPr>
              <a:spcBef>
                <a:spcPts val="0"/>
              </a:spcBef>
            </a:pPr>
            <a:endParaRPr lang="pl-PL" altLang="pl-PL" sz="2800" dirty="0">
              <a:latin typeface="+mj-lt"/>
              <a:ea typeface="Tabac Sans" pitchFamily="50" charset="-18"/>
            </a:endParaRPr>
          </a:p>
          <a:p>
            <a:pPr>
              <a:spcBef>
                <a:spcPts val="0"/>
              </a:spcBef>
            </a:pPr>
            <a:r>
              <a:rPr lang="pl-PL" altLang="pl-PL" sz="2800" dirty="0">
                <a:latin typeface="+mj-lt"/>
                <a:ea typeface="Tabac Sans" pitchFamily="50" charset="-18"/>
              </a:rPr>
              <a:t>Grzywna za popełnienie wykroczenia może wynieść </a:t>
            </a:r>
            <a:r>
              <a:rPr lang="pl-PL" altLang="pl-PL" sz="2800" b="1" dirty="0">
                <a:latin typeface="+mj-lt"/>
                <a:ea typeface="Tabac Sans" pitchFamily="50" charset="-18"/>
              </a:rPr>
              <a:t>od 20 do 5000 zł</a:t>
            </a:r>
            <a:r>
              <a:rPr lang="pl-PL" altLang="pl-PL" sz="2800" dirty="0">
                <a:latin typeface="+mj-lt"/>
                <a:ea typeface="Tabac Sans" pitchFamily="50" charset="-18"/>
              </a:rPr>
              <a:t> (art. 24 Kodeksu wykroczeń), o ile przepis szczególny nie stanowi inaczej.</a:t>
            </a:r>
          </a:p>
          <a:p>
            <a:pPr>
              <a:spcBef>
                <a:spcPts val="0"/>
              </a:spcBef>
            </a:pPr>
            <a:r>
              <a:rPr lang="pl-PL" altLang="pl-PL" sz="2800" dirty="0">
                <a:latin typeface="+mj-lt"/>
                <a:ea typeface="Tabac Sans" pitchFamily="50" charset="-18"/>
              </a:rPr>
              <a:t>Straż gminna może nakładać mandat (do 500 zł). Grzywna nałożona przez funkcjonariusza straży gminnej zasila budżet gminy.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rial" panose="020B0604020202020204" pitchFamily="34" charset="0"/>
              <a:sym typeface="Roboto Regular"/>
            </a:endParaRPr>
          </a:p>
          <a:p>
            <a:pPr>
              <a:spcBef>
                <a:spcPts val="0"/>
              </a:spcBef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Art. 38 KW: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Ukaranemu co najmniej dwukrotnie 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za podobne wykroczenia umyślne,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który w ciągu dwóch lat od ostatniego ukarania popełnia ponownie podobne wykroczenie umyślne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, można wymierzyć karę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aresztu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, choćby było zagrożone karą łagodniejszą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 (recydywa). –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  <a:sym typeface="Roboto Regular"/>
              </a:rPr>
              <a:t>mandaty się nie liczą!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8112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F0B92B-7C40-1F59-0CAB-77493CB2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Uchwały antysmogowe w województwie wielkopolskim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063207-F235-E828-3C4A-8E550B368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Uchwała nr XXXIX/941/17 Sejmiku Województwa Wielkopolskiego z dnia 18 grudnia 2017 r. w sprawie wprowadzenia, na obszarze województwa wielkopolskiego, ograniczeń lub zakazów w zakresie eksploatacji instalacji, w których następuje spalanie paliw – zmieniona uchwałą nr XXXVI/700/21 z dnia 29 listopada 2021 r. </a:t>
            </a:r>
          </a:p>
          <a:p>
            <a:r>
              <a:rPr lang="pl-PL" dirty="0"/>
              <a:t>Uchwała nr XXXIX/942/17 Sejmiku Województwa Wielkopolskiego z dnia 18 grudnia 2017 r. w sprawie wprowadzenia, na obszarze Miasta Poznania, ograniczeń lub zakazów w zakresie eksploatacji instalacji, w których następuje spalanie paliw – zmieniona uchwałą nr XXXVI/701/21 z dnia 29 listopada 2021 r. </a:t>
            </a:r>
          </a:p>
          <a:p>
            <a:r>
              <a:rPr lang="pl-PL" dirty="0"/>
              <a:t>Uchwała nr XXXIX/943/17 Sejmiku Województwa Wielkopolskiego z dnia 18 grudnia 2017 r. w sprawie wprowadzenia, na obszarze Miasta Kalisza, ograniczeń lub zakazów w zakresie eksploatacji instalacji, w których następuje spalanie paliw – zmieniona uchwałą nr XXXVI/702/21 z dnia 29 listopada 2021 r. </a:t>
            </a:r>
          </a:p>
        </p:txBody>
      </p:sp>
    </p:spTree>
    <p:extLst>
      <p:ext uri="{BB962C8B-B14F-4D97-AF65-F5344CB8AC3E}">
        <p14:creationId xmlns:p14="http://schemas.microsoft.com/office/powerpoint/2010/main" val="928095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629ED-7A46-9D82-62F9-BFD1A802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Instalacje objęte uchwałami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939BD1-E847-4552-87D4-2A37D466E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Ograniczenia i zakazy dotyczą </a:t>
            </a:r>
            <a:r>
              <a:rPr lang="pl-PL" i="1" dirty="0"/>
              <a:t>instalacji, w których następuje spalanie paliw stałych, o których mowa w art. 2 ust. 1 pkt 4a ustawy z dnia 25 sierpnia 2006 r. o systemie monitorowania i kontrolowania jakości paliw (Dz. U. z 2021 r. poz. 133, 1093 i 1642), takich jak kocioł, kominek lub piec, jeżeli:</a:t>
            </a:r>
          </a:p>
          <a:p>
            <a:pPr marL="514350" indent="-514350">
              <a:buFont typeface="+mj-lt"/>
              <a:buAutoNum type="alphaLcParenR"/>
            </a:pPr>
            <a:r>
              <a:rPr lang="pl-PL" i="1" dirty="0"/>
              <a:t>dostarczają ciepło do systemu centralnego ogrzewania lub</a:t>
            </a:r>
          </a:p>
          <a:p>
            <a:pPr marL="514350" indent="-514350">
              <a:buFont typeface="+mj-lt"/>
              <a:buAutoNum type="alphaLcParenR"/>
            </a:pPr>
            <a:r>
              <a:rPr lang="pl-PL" i="1" dirty="0"/>
              <a:t>wydzielają ciepło poprzez: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pl-PL" i="1" dirty="0"/>
              <a:t>bezpośrednie wydzielanie ciepła lub,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pl-PL" i="1" dirty="0"/>
              <a:t>bezpośrednie przenoszenie ciepła w połączeniu z przenoszeniem ciepła do cieczy lub,</a:t>
            </a:r>
          </a:p>
          <a:p>
            <a:pPr lvl="1">
              <a:buFont typeface="Open Sans" panose="020B0606030504020204" pitchFamily="34" charset="0"/>
              <a:buChar char="–"/>
            </a:pPr>
            <a:r>
              <a:rPr lang="pl-PL" i="1" dirty="0"/>
              <a:t>bezpośrednie przenoszenie ciepła w połączeniu z systemem dystrybucji gorącego powietrza;</a:t>
            </a:r>
          </a:p>
        </p:txBody>
      </p:sp>
    </p:spTree>
    <p:extLst>
      <p:ext uri="{BB962C8B-B14F-4D97-AF65-F5344CB8AC3E}">
        <p14:creationId xmlns:p14="http://schemas.microsoft.com/office/powerpoint/2010/main" val="2533608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09EA77-B89F-7A46-CE55-7E4500CF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Podmioty objęte uchwałami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E6BB8-522D-7068-FAA6-F128C85AA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Ograniczenia i zakazy dotyczą </a:t>
            </a:r>
            <a:r>
              <a:rPr lang="pl-PL" b="1" i="1" dirty="0">
                <a:latin typeface="+mn-lt"/>
              </a:rPr>
              <a:t>podmiotów eksploatujących instalacje wymienione w pkt 1.</a:t>
            </a:r>
          </a:p>
          <a:p>
            <a:r>
              <a:rPr lang="pl-PL" sz="2800" b="1" kern="0" dirty="0">
                <a:latin typeface="+mn-lt"/>
                <a:cs typeface="Arial" panose="020B0604020202020204" pitchFamily="34" charset="0"/>
                <a:sym typeface="Roboto Regular"/>
              </a:rPr>
              <a:t>Eksploatacja</a:t>
            </a:r>
            <a:r>
              <a:rPr lang="pl-PL" sz="2800" b="1" kern="0" dirty="0">
                <a:latin typeface="+mn-lt"/>
                <a:sym typeface="Roboto Regular"/>
              </a:rPr>
              <a:t> </a:t>
            </a:r>
            <a:r>
              <a:rPr lang="pl-PL" sz="2800" kern="0" dirty="0">
                <a:latin typeface="+mn-lt"/>
                <a:sym typeface="Roboto Regular"/>
              </a:rPr>
              <a:t>– art. 3 pkt 3 POŚ: </a:t>
            </a:r>
            <a:r>
              <a:rPr lang="pl-PL" sz="2800" b="1" kern="0" dirty="0">
                <a:latin typeface="+mn-lt"/>
                <a:sym typeface="Roboto Regular"/>
              </a:rPr>
              <a:t>użytkowanie</a:t>
            </a:r>
            <a:r>
              <a:rPr lang="pl-PL" sz="2800" kern="0" dirty="0">
                <a:latin typeface="+mn-lt"/>
                <a:sym typeface="Roboto Regular"/>
              </a:rPr>
              <a:t> instalacji lub urządzenia oraz </a:t>
            </a:r>
            <a:r>
              <a:rPr lang="pl-PL" sz="2800" b="1" kern="0" dirty="0">
                <a:latin typeface="+mn-lt"/>
                <a:cs typeface="Arial" panose="020B0604020202020204" pitchFamily="34" charset="0"/>
                <a:sym typeface="Roboto Regular"/>
              </a:rPr>
              <a:t>utrzymywanie</a:t>
            </a:r>
            <a:r>
              <a:rPr lang="pl-PL" sz="2800" b="1" kern="0" dirty="0">
                <a:latin typeface="+mn-lt"/>
                <a:sym typeface="Roboto Regular"/>
              </a:rPr>
              <a:t> ich w sprawności</a:t>
            </a:r>
            <a:r>
              <a:rPr lang="pl-PL" sz="2800" kern="0" dirty="0">
                <a:latin typeface="+mn-lt"/>
                <a:sym typeface="Roboto Regular"/>
              </a:rPr>
              <a:t>.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23090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5833D7-1677-DB88-E0B1-F0C3228B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Zakazy dotyczące paliw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720365-369F-6AB3-4829-49CCDF93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Zakaz stosowania następujących paliw: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>
                <a:solidFill>
                  <a:srgbClr val="FF0000"/>
                </a:solidFill>
              </a:rPr>
              <a:t>węgla brunatnego oraz paliw stałych produkowanych z jego wykorzystaniem;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mułów i flotokoncentratów węglowych oraz mieszanek produkowanych z ich wykorzystaniem;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paliw, w których udział masowy węgla kamiennego </a:t>
            </a:r>
            <a:br>
              <a:rPr lang="pl-PL" dirty="0"/>
            </a:br>
            <a:r>
              <a:rPr lang="pl-PL" dirty="0"/>
              <a:t>o uziarnieniu poniżej 3 mm wynosi więcej niż 15 %;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węgla kamiennego oraz paliw stałych produkowanych z wykorzystaniem tego węgla, nie spełniających któregokolwiek </a:t>
            </a:r>
            <a:br>
              <a:rPr lang="pl-PL" dirty="0"/>
            </a:br>
            <a:r>
              <a:rPr lang="pl-PL" dirty="0"/>
              <a:t>z poniższych parametrów jakościowych:</a:t>
            </a:r>
          </a:p>
          <a:p>
            <a:pPr marL="971550" lvl="1" indent="-514350">
              <a:buFont typeface="+mj-lt"/>
              <a:buAutoNum type="alphaLcParenR"/>
            </a:pPr>
            <a:r>
              <a:rPr lang="pl-PL" dirty="0"/>
              <a:t>wartość opałowa co najmniej 23 MJ/kg,</a:t>
            </a:r>
          </a:p>
          <a:p>
            <a:pPr marL="971550" lvl="1" indent="-514350">
              <a:buFont typeface="+mj-lt"/>
              <a:buAutoNum type="alphaLcParenR"/>
            </a:pPr>
            <a:r>
              <a:rPr lang="pl-PL" dirty="0"/>
              <a:t>zawartość popiołu nie więcej niż 10%,</a:t>
            </a:r>
          </a:p>
          <a:p>
            <a:pPr marL="971550" lvl="1" indent="-514350">
              <a:buFont typeface="+mj-lt"/>
              <a:buAutoNum type="alphaLcParenR"/>
            </a:pPr>
            <a:r>
              <a:rPr lang="pl-PL" dirty="0"/>
              <a:t>zawartość siarki nie więcej niż 0,8 %;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/>
              <a:t>biomasy stałej, której wilgotność w stanie roboczym przekracza 20%.</a:t>
            </a:r>
          </a:p>
          <a:p>
            <a:pPr marL="971550" lvl="1" indent="-514350">
              <a:buFont typeface="+mj-lt"/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7650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72ACF-640C-0C03-FD5D-745F0518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spalania węgla w wybranych powiatach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47E1A7-5895-C10F-C509-4D3AC25DA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§ 3 ust. 2 uchwały dla województwa wielkopolskiego:</a:t>
            </a:r>
          </a:p>
          <a:p>
            <a:pPr marL="0" indent="0">
              <a:buNone/>
            </a:pPr>
            <a:r>
              <a:rPr lang="pl-PL" i="1" dirty="0"/>
              <a:t>2. W instalacjach, o których mowa w § 2 pkt 1, zlokalizowanych na terenie miasta Konin oraz powiatów: kolskiego, konińskiego, słupeckiego i tureckiego </a:t>
            </a:r>
            <a:r>
              <a:rPr lang="pl-PL" b="1" i="1" dirty="0"/>
              <a:t>zakazuje się stosowania węgla kamiennego oraz paliw stałych produkowanych z jego wykorzystaniem</a:t>
            </a:r>
            <a:r>
              <a:rPr lang="pl-PL" i="1" dirty="0"/>
              <a:t>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dirty="0"/>
              <a:t>Wejście w życie </a:t>
            </a:r>
            <a:r>
              <a:rPr lang="pl-PL" b="1" dirty="0"/>
              <a:t>1 stycznia 2041 r.</a:t>
            </a:r>
          </a:p>
        </p:txBody>
      </p:sp>
    </p:spTree>
    <p:extLst>
      <p:ext uri="{BB962C8B-B14F-4D97-AF65-F5344CB8AC3E}">
        <p14:creationId xmlns:p14="http://schemas.microsoft.com/office/powerpoint/2010/main" val="1929414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6CB23-46C3-24E3-AFDA-0E691CE7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dotyczące kotłów CO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55D6B3-DE64-BCED-CD38-706912C27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Dopuszcza się wyłącznie eksploatację instalacji spełniających </a:t>
            </a:r>
            <a:r>
              <a:rPr lang="pl-PL" b="1" dirty="0"/>
              <a:t>łącznie </a:t>
            </a:r>
            <a:r>
              <a:rPr lang="pl-PL" dirty="0"/>
              <a:t>następujące warunki:</a:t>
            </a:r>
          </a:p>
          <a:p>
            <a:pPr marL="514350" indent="-514350">
              <a:buAutoNum type="arabicParenR"/>
            </a:pPr>
            <a:r>
              <a:rPr lang="pl-PL" i="1" dirty="0"/>
              <a:t>zapewniających minimalne poziomy sezonowej efektywności energetycznej i normy emisji zanieczyszczeń dla sezonowego ogrzewania pomieszczeń, określonych w ust. 1 załącznika II do rozporządzenia Komisji (UE) 2015/1189 </a:t>
            </a:r>
            <a:r>
              <a:rPr lang="pl-PL" dirty="0"/>
              <a:t>(…);</a:t>
            </a:r>
          </a:p>
          <a:p>
            <a:pPr marL="541338" indent="-541338">
              <a:buNone/>
            </a:pPr>
            <a:r>
              <a:rPr lang="pl-PL" i="1" dirty="0"/>
              <a:t>1a)	spełniających wymagania dla kotłów 5 klasy wg normy PN-EN 303-5:2012;</a:t>
            </a:r>
          </a:p>
          <a:p>
            <a:pPr marL="541338" indent="-541338">
              <a:buAutoNum type="arabicParenR" startAt="2"/>
            </a:pPr>
            <a:r>
              <a:rPr lang="pl-PL" i="1" dirty="0"/>
              <a:t>umożliwiających wyłącznie automatyczne podawanie paliwa, za wyjątkiem instalacji zgazowujących paliwo;</a:t>
            </a:r>
          </a:p>
          <a:p>
            <a:pPr marL="541338" indent="-541338">
              <a:buAutoNum type="arabicParenR" startAt="2"/>
            </a:pPr>
            <a:r>
              <a:rPr lang="pl-PL" i="1" dirty="0"/>
              <a:t>nieposiadających rusztu awaryjnego oraz elementów umożliwiających jego zamontowanie.</a:t>
            </a:r>
          </a:p>
        </p:txBody>
      </p:sp>
    </p:spTree>
    <p:extLst>
      <p:ext uri="{BB962C8B-B14F-4D97-AF65-F5344CB8AC3E}">
        <p14:creationId xmlns:p14="http://schemas.microsoft.com/office/powerpoint/2010/main" val="317434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758A19-AFC3-7754-F8A8-877FFD25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Wymagania dotyczące instalacji bezpośrednio wydzielających ciepło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0917C-86E6-0E67-C786-9E1AB6E42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przypadku instalacji, o których mowa w § 2 pkt 1 lit. b, dopuszcza się wyłącznie eksploatację instalacji, które spełniają minimalne poziomy sezonowej efektywności energetycznej i normy emisji zanieczyszczeń dla sezonowego ogrzewania pomieszczeń, określone w ust. 1 i 2 załącznika II do rozporządzenia Komisji (UE) 2015/1185 (…).</a:t>
            </a:r>
          </a:p>
        </p:txBody>
      </p:sp>
    </p:spTree>
    <p:extLst>
      <p:ext uri="{BB962C8B-B14F-4D97-AF65-F5344CB8AC3E}">
        <p14:creationId xmlns:p14="http://schemas.microsoft.com/office/powerpoint/2010/main" val="2567824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D3EF3E8-1B87-F7FE-3C80-CCA3EEC1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Przeciwdziałanie zanieczyszczeniu powietrza – najważniejsze akty prawne</a:t>
            </a:r>
          </a:p>
        </p:txBody>
      </p:sp>
      <p:graphicFrame>
        <p:nvGraphicFramePr>
          <p:cNvPr id="6" name="Symbol zastępczy zawartości 4">
            <a:extLst>
              <a:ext uri="{FF2B5EF4-FFF2-40B4-BE49-F238E27FC236}">
                <a16:creationId xmlns:a16="http://schemas.microsoft.com/office/drawing/2014/main" id="{48C59F20-9FD8-DB0E-400B-CFB41DF37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176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4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59268-DF59-F261-7090-083666DD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ograniczenia dotyczące instalacji - Poznań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E0C5C-0055-92DD-3290-737358D2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i="1" dirty="0"/>
              <a:t>§ 4. 1. Dla instalacji, o których mowa w § 2 ust. 1 i niespełniających wymagań określonych odpowiednio w § 5 lub § 6, funkcjonujących w obiektach wyposażonych równocześnie w:</a:t>
            </a:r>
          </a:p>
          <a:p>
            <a:pPr marL="0" indent="0">
              <a:buNone/>
            </a:pPr>
            <a:r>
              <a:rPr lang="pl-PL" i="1" dirty="0"/>
              <a:t>1) inne systemy ogrzewania nieoparte o bezpośrednie spalanie paliw stałych (sieć ciepłownicza, gazowa, ogrzewanie elektryczne, olejowe, pompa ciepła, itd.) lub</a:t>
            </a:r>
          </a:p>
          <a:p>
            <a:pPr marL="0" indent="0">
              <a:buNone/>
            </a:pPr>
            <a:r>
              <a:rPr lang="pl-PL" i="1" dirty="0"/>
              <a:t>2) instalacje spełniające wymagania określone w § 5 lub § 6</a:t>
            </a:r>
          </a:p>
          <a:p>
            <a:pPr marL="0" indent="0">
              <a:buNone/>
            </a:pPr>
            <a:r>
              <a:rPr lang="pl-PL" i="1" dirty="0"/>
              <a:t>– zakazuje się stosowania paliw stałych w dniach następnych po dniu, w którym stwierdzono przekroczenie normy dobowej PM10 i prognozuje się utrzymanie stężeń przekraczających normę dobową dla pyłu PM10.</a:t>
            </a:r>
          </a:p>
          <a:p>
            <a:pPr marL="0" indent="0">
              <a:buNone/>
            </a:pPr>
            <a:r>
              <a:rPr lang="pl-PL" i="1" dirty="0"/>
              <a:t>2. Przez prognozę, o której mowa w ust. 1 należy rozumieć najbardziej aktualną „</a:t>
            </a:r>
            <a:r>
              <a:rPr lang="pl-PL" i="1" dirty="0" err="1"/>
              <a:t>Ekoprognozę</a:t>
            </a:r>
            <a:r>
              <a:rPr lang="pl-PL" i="1" dirty="0"/>
              <a:t>” dla miasta Poznania, zamieszczaną w aplikacji „Atmosfera dla Poznania”.</a:t>
            </a:r>
          </a:p>
        </p:txBody>
      </p:sp>
    </p:spTree>
    <p:extLst>
      <p:ext uri="{BB962C8B-B14F-4D97-AF65-F5344CB8AC3E}">
        <p14:creationId xmlns:p14="http://schemas.microsoft.com/office/powerpoint/2010/main" val="1321099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73535-4F3C-0B79-30BC-063C798E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kontrolowanego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4E3799-7549-6D11-3514-695961CD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Podmiot eksploatujący instalację, w zakresie niezbędnym </a:t>
            </a:r>
            <a:br>
              <a:rPr lang="pl-PL" dirty="0"/>
            </a:br>
            <a:r>
              <a:rPr lang="pl-PL" dirty="0"/>
              <a:t>do kontroli realizacji uchwały jest </a:t>
            </a:r>
            <a:r>
              <a:rPr lang="pl-PL" b="1" dirty="0"/>
              <a:t>zobowiązany do przedstawienia dokumentów potwierdzających spełnienie wymagań określonych w uchwale, </a:t>
            </a:r>
            <a:br>
              <a:rPr lang="pl-PL" b="1" dirty="0"/>
            </a:br>
            <a:r>
              <a:rPr lang="pl-PL" b="1" dirty="0"/>
              <a:t>w szczególności:</a:t>
            </a:r>
            <a:endParaRPr lang="pl-PL" dirty="0"/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z badań instalacji, wykonanej przez producenta;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technicznej urządzenia;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instrukcji dla instalatorów i użytkowników </a:t>
            </a:r>
            <a:r>
              <a:rPr lang="pl-PL" dirty="0"/>
              <a:t>(…)</a:t>
            </a:r>
            <a:r>
              <a:rPr lang="pl-PL" i="1" dirty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pl-PL" b="1" i="1" dirty="0"/>
              <a:t>świadectwa jakości</a:t>
            </a:r>
            <a:r>
              <a:rPr lang="pl-PL" i="1" dirty="0"/>
              <a:t>, o którym mowa w art. 6c ust. 1 ustawy </a:t>
            </a:r>
            <a:br>
              <a:rPr lang="pl-PL" i="1" dirty="0"/>
            </a:br>
            <a:r>
              <a:rPr lang="pl-PL" i="1" dirty="0"/>
              <a:t>o systemie monitorowania i kontrolowania jakości paliw.</a:t>
            </a:r>
          </a:p>
        </p:txBody>
      </p:sp>
    </p:spTree>
    <p:extLst>
      <p:ext uri="{BB962C8B-B14F-4D97-AF65-F5344CB8AC3E}">
        <p14:creationId xmlns:p14="http://schemas.microsoft.com/office/powerpoint/2010/main" val="657878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761A4-82BE-AED1-1335-77E68DCF4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wejścia w życie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1F50E9-3CB0-F6AD-A0AF-6F5B2544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929619E7-02B7-69EB-9DC2-504BDC498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680788"/>
              </p:ext>
            </p:extLst>
          </p:nvPr>
        </p:nvGraphicFramePr>
        <p:xfrm>
          <a:off x="0" y="1455576"/>
          <a:ext cx="12192000" cy="547565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88637">
                  <a:extLst>
                    <a:ext uri="{9D8B030D-6E8A-4147-A177-3AD203B41FA5}">
                      <a16:colId xmlns:a16="http://schemas.microsoft.com/office/drawing/2014/main" val="381056449"/>
                    </a:ext>
                  </a:extLst>
                </a:gridCol>
                <a:gridCol w="9803363">
                  <a:extLst>
                    <a:ext uri="{9D8B030D-6E8A-4147-A177-3AD203B41FA5}">
                      <a16:colId xmlns:a16="http://schemas.microsoft.com/office/drawing/2014/main" val="480952332"/>
                    </a:ext>
                  </a:extLst>
                </a:gridCol>
              </a:tblGrid>
              <a:tr h="896963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maja 2018 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</a:rPr>
                        <a:t>Wejście w życie uchwał.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</a:rPr>
                        <a:t>Wejście w życie obowiązków w odniesieniu do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nowych instalacji.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Wejście w życie zakazów dotyczących paliw.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822868"/>
                  </a:ext>
                </a:extLst>
              </a:tr>
              <a:tr h="896963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  <a:latin typeface="+mn-lt"/>
                        </a:rPr>
                        <a:t>1 stycznia 2024 r.</a:t>
                      </a:r>
                      <a:endParaRPr lang="pl-PL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Zakaz eksploatacji kotłów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niespełniających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wymagań w zakresie sprawności cieplnej i emisji zanieczyszczeń określonych dla kasy 3, 4 lub 5 wg normy 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PN-EN 303-5:2012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eksploatowanych przed wejściem życie uchwały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499697"/>
                  </a:ext>
                </a:extLst>
              </a:tr>
              <a:tr h="1973319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  <a:latin typeface="+mn-lt"/>
                        </a:rPr>
                        <a:t>1 stycznia 2026 r.</a:t>
                      </a:r>
                      <a:endParaRPr lang="pl-PL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</a:rPr>
                        <a:t>Zakaz eksploatacji instalacji bezpośrednio wydzielających ciepło niespełniających wymagania ekoprojektu (eksploatowanych przed wejściem w życie uchwały), chyba że instalacje te będą: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osiągać sprawność cieplną na poziomie co najmniej 80% lub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zostaną wyposażone w urządzenie zapewniające redukcję emisji pyłu do wartości określonych w ust. 2 lit. a załącznika II do rozporządzenia Komisji (UE) 2015/1185 (</a:t>
                      </a:r>
                      <a:r>
                        <a:rPr lang="pl-PL" sz="18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ekoprojekt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622514"/>
                  </a:ext>
                </a:extLst>
              </a:tr>
              <a:tr h="817589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 stycznia 2028 r.</a:t>
                      </a:r>
                      <a:endParaRPr lang="pl-P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Zakaz eksploatacji kotłów 3 lub 4 klasy wg normy PN-EN 303-5:2012 (eksploatowanych przed wejściem w życie uchwały).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487539"/>
                  </a:ext>
                </a:extLst>
              </a:tr>
              <a:tr h="817589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 stycznia 2041 r.</a:t>
                      </a:r>
                      <a:endParaRPr lang="pl-P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</a:rPr>
                        <a:t>Zakaz spalania węgla kamiennego i paliw produkowanych z jego wykorzystaniem w powiatach: kolskim, konińskim, słupeckim i tureckim oraz w mieście Konin.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56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8A2157-CB88-CFD7-81E6-6B6F2654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Data rozpoczęcia eksploatacji instalacji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B9D77B-20C3-9A78-4291-FB0821D34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§ 1 ust. 2:</a:t>
            </a:r>
          </a:p>
          <a:p>
            <a:pPr marL="0" indent="0">
              <a:buNone/>
            </a:pPr>
            <a:r>
              <a:rPr lang="pl-PL" i="1" dirty="0"/>
              <a:t>Ilekroć w uchwale jest mowa o rozpoczęciu eksploatacji instalacji należy przez to rozumieć pierwsze jej uruchomienie </a:t>
            </a:r>
            <a:r>
              <a:rPr lang="pl-PL" b="1" i="1" dirty="0"/>
              <a:t>w miejscu obecnego użytkowania</a:t>
            </a:r>
            <a:r>
              <a:rPr lang="pl-PL" i="1" dirty="0"/>
              <a:t>.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dirty="0"/>
              <a:t>Zakup i uruchomienie kotła używanego, a nawet przeniesienie własnego kotła do nowego domu = </a:t>
            </a:r>
            <a:r>
              <a:rPr lang="pl-PL" b="1" dirty="0"/>
              <a:t>rozpoczęcie eksploatacji.</a:t>
            </a:r>
          </a:p>
        </p:txBody>
      </p:sp>
    </p:spTree>
    <p:extLst>
      <p:ext uri="{BB962C8B-B14F-4D97-AF65-F5344CB8AC3E}">
        <p14:creationId xmlns:p14="http://schemas.microsoft.com/office/powerpoint/2010/main" val="189303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33FF041-29C5-CDEC-4C82-57BA0BAE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Wprowadzanie do obrotu paliw stałych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75BFF9-AD51-C2DA-640A-08FC88BCF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2920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D5209-5AE0-17EC-579A-50BA8A26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Eksploatacja </a:t>
            </a:r>
            <a:br>
              <a:rPr lang="pl-PL" dirty="0"/>
            </a:br>
            <a:r>
              <a:rPr lang="pl-PL" dirty="0"/>
              <a:t>a wprowadzanie do obrotu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BCD03C-9384-9A06-E701-A53E59743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Uchwały antysmogowe przewidują ograniczenia w zakresie </a:t>
            </a:r>
            <a:r>
              <a:rPr lang="pl-PL" b="1" dirty="0"/>
              <a:t>eksploatacji</a:t>
            </a:r>
            <a:r>
              <a:rPr lang="pl-PL" dirty="0"/>
              <a:t>, a nie </a:t>
            </a:r>
            <a:r>
              <a:rPr lang="pl-PL" b="1" dirty="0"/>
              <a:t>wprowadzania do obrotu </a:t>
            </a:r>
            <a:r>
              <a:rPr lang="pl-PL" dirty="0"/>
              <a:t>(sprzedaży) urządzeń i paliw.</a:t>
            </a:r>
          </a:p>
          <a:p>
            <a:r>
              <a:rPr lang="pl-PL" dirty="0"/>
              <a:t>Ograniczenia w zakresie </a:t>
            </a:r>
            <a:r>
              <a:rPr lang="pl-PL" b="1" dirty="0"/>
              <a:t>wprowadzania do obrotu </a:t>
            </a:r>
            <a:r>
              <a:rPr lang="pl-PL" dirty="0"/>
              <a:t>paliw stałych określa </a:t>
            </a:r>
            <a:r>
              <a:rPr lang="pl-PL" b="1" dirty="0"/>
              <a:t>ustawa</a:t>
            </a:r>
            <a:r>
              <a:rPr lang="pl-PL" dirty="0"/>
              <a:t> z dnia 25 sierpnia 2006 r. o systemie monitorowania i kontrolowania jakości paliw (po nowelizacji, która weszła w życie 12 września 2018 r.).</a:t>
            </a:r>
          </a:p>
        </p:txBody>
      </p:sp>
    </p:spTree>
    <p:extLst>
      <p:ext uri="{BB962C8B-B14F-4D97-AF65-F5344CB8AC3E}">
        <p14:creationId xmlns:p14="http://schemas.microsoft.com/office/powerpoint/2010/main" val="1031214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7D64EF-8F80-0820-487E-CCEA3D4B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monitorowania i kontrolowania jakości paliw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FD2740-4836-B793-F928-23020E3F1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Ustawę</a:t>
            </a:r>
            <a:r>
              <a:rPr lang="pl-PL" dirty="0"/>
              <a:t> stosuje się do wprowadzania do obrotu paliw stałych z przeznaczeniem do użycia w gospodarstwach domowych oraz w instalacjach o nominalnej mocy cieplnej </a:t>
            </a:r>
            <a:r>
              <a:rPr lang="pl-PL" b="1" dirty="0"/>
              <a:t>mniejszej niż 1 MW.</a:t>
            </a:r>
            <a:endParaRPr lang="pl-PL" dirty="0"/>
          </a:p>
          <a:p>
            <a:r>
              <a:rPr lang="pl-PL" dirty="0"/>
              <a:t>Wprowadzanie do obrotu paliw stałych zdefiniowane szeroko, jako sprzedaż lub inną formę zbycia paliw stałych na terytorium Rzeczypospolitej Polskiej, z przeznaczeniem wskazanym wyżej.</a:t>
            </a:r>
          </a:p>
          <a:p>
            <a:r>
              <a:rPr lang="pl-PL" dirty="0"/>
              <a:t>Sprzedawca paliwa </a:t>
            </a:r>
            <a:r>
              <a:rPr lang="pl-PL" b="1" dirty="0"/>
              <a:t>ma obowiązek </a:t>
            </a:r>
            <a:r>
              <a:rPr lang="pl-PL" dirty="0"/>
              <a:t>przekazania nabywcy </a:t>
            </a:r>
            <a:r>
              <a:rPr lang="pl-PL" b="1" dirty="0"/>
              <a:t>świadectwa jakości paliwa.</a:t>
            </a:r>
            <a:endParaRPr lang="pl-PL" dirty="0"/>
          </a:p>
          <a:p>
            <a:r>
              <a:rPr lang="pl-PL" dirty="0"/>
              <a:t>Zabroniona jest sprzedaż mułów, flotokoncentratów, </a:t>
            </a:r>
            <a:r>
              <a:rPr lang="pl-PL" dirty="0" err="1"/>
              <a:t>niesortu</a:t>
            </a:r>
            <a:r>
              <a:rPr lang="pl-PL" dirty="0"/>
              <a:t>, mieszanek zawierających mniej niż 85% węgla kamiennego, od 1 czerwca 2020 r. również węgla brunatnego </a:t>
            </a:r>
            <a:r>
              <a:rPr lang="pl-PL" dirty="0">
                <a:solidFill>
                  <a:srgbClr val="FF0000"/>
                </a:solidFill>
              </a:rPr>
              <a:t>ale zakaz sprzedaży węgla brunatnego został zawieszony do 30 kwietnia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2023 r.</a:t>
            </a:r>
          </a:p>
          <a:p>
            <a:r>
              <a:rPr lang="pl-PL" dirty="0"/>
              <a:t>Sprzedawany węgiel musi spełniać wymagania określone w </a:t>
            </a:r>
            <a:r>
              <a:rPr lang="pl-PL" b="1" dirty="0"/>
              <a:t>rozporządzeniu Ministra Energii z 27 września 2018 r. w sprawie wymagań jakościowych dla paliw stałych </a:t>
            </a:r>
            <a:r>
              <a:rPr lang="pl-PL" dirty="0"/>
              <a:t>(tabela 6 – miał I, II i III – nie spełnia wymagań uchwały antysmogowej) </a:t>
            </a:r>
            <a:r>
              <a:rPr lang="pl-PL" dirty="0">
                <a:solidFill>
                  <a:srgbClr val="FF0000"/>
                </a:solidFill>
              </a:rPr>
              <a:t>ale stosowanie wymagań jakościowych zostało zawieszone do 30 kwietnia 2023 r.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4674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AEDF23-1D01-B548-FDC6-9E9B5DFF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Sprzedaż paliw stałych - sankcje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A326F8-08EF-4754-909B-DF405E075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/>
              <a:t>Delikt administracyjny </a:t>
            </a:r>
            <a:r>
              <a:rPr lang="pl-PL" dirty="0"/>
              <a:t>zagrożony </a:t>
            </a:r>
            <a:r>
              <a:rPr lang="pl-PL" b="1" dirty="0"/>
              <a:t>administracyjną karą pieniężną do </a:t>
            </a:r>
            <a:br>
              <a:rPr lang="pl-PL" b="1" dirty="0"/>
            </a:br>
            <a:r>
              <a:rPr lang="pl-PL" b="1" dirty="0"/>
              <a:t>100 000 zł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niewystawienia świadectwa jakości paliwa, </a:t>
            </a:r>
          </a:p>
          <a:p>
            <a:pPr lvl="1"/>
            <a:r>
              <a:rPr lang="pl-PL" dirty="0"/>
              <a:t>wystawienia świadectwa, którego treść nie odpowiada faktycznej jakości paliwa,</a:t>
            </a:r>
          </a:p>
          <a:p>
            <a:pPr lvl="1"/>
            <a:r>
              <a:rPr lang="pl-PL" dirty="0"/>
              <a:t>nieprzekazania świadectwa jakości paliwa nabywcy,</a:t>
            </a:r>
          </a:p>
          <a:p>
            <a:pPr lvl="1"/>
            <a:r>
              <a:rPr lang="pl-PL" dirty="0"/>
              <a:t>naruszenia obowiązku przechowywania dokumentów związanych z wprowadzaniem do obrotu paliw z przeznaczeniem innym niż określone w ustawie (paliwa przeznaczone do instalacji o mocy 1 MW lub większej).</a:t>
            </a:r>
          </a:p>
          <a:p>
            <a:r>
              <a:rPr lang="pl-PL" b="1" dirty="0"/>
              <a:t>Przestępstwo</a:t>
            </a:r>
            <a:r>
              <a:rPr lang="pl-PL" dirty="0"/>
              <a:t> zagrożone </a:t>
            </a:r>
            <a:r>
              <a:rPr lang="pl-PL" b="1" dirty="0"/>
              <a:t>grzywną do 1 000 000 zł</a:t>
            </a:r>
            <a:r>
              <a:rPr lang="pl-PL" dirty="0"/>
              <a:t> lub karą </a:t>
            </a:r>
            <a:r>
              <a:rPr lang="pl-PL" b="1" dirty="0"/>
              <a:t>pozbawienia wolności</a:t>
            </a:r>
            <a:r>
              <a:rPr lang="pl-PL" dirty="0"/>
              <a:t> do lat 5: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wprowadzania do obrotu mułów węglowych, flotokoncentratów, mieszanin zawierających poniżej 85% węgla kamiennego;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srgbClr val="FF0000"/>
                </a:solidFill>
              </a:rPr>
              <a:t>wprowadzania do obrotu węgla brunatnego (od 1 czerwca 2020 r.) - zawieszone;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>
                <a:solidFill>
                  <a:srgbClr val="FF0000"/>
                </a:solidFill>
              </a:rPr>
              <a:t>wprowadzania do obrotu paliwa stałego niespełniającego wymagań określonych w rozporządzeniu - zawieszone;</a:t>
            </a:r>
          </a:p>
          <a:p>
            <a:pPr marR="0" lv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pl-PL" dirty="0"/>
              <a:t>wprowadzania do obrotu paliwa niesortowanego.</a:t>
            </a:r>
          </a:p>
          <a:p>
            <a:pPr>
              <a:defRPr/>
            </a:pPr>
            <a:r>
              <a:rPr lang="pl-PL" dirty="0"/>
              <a:t>Kontrolę prowadzi </a:t>
            </a:r>
            <a:r>
              <a:rPr lang="pl-PL" b="1" dirty="0"/>
              <a:t>Inspekcja Handlowa.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0830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D05AE7-021E-27D3-A821-052ACDE8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Odstąpienie od stosowania wymagań jakościowych dla paliw stałych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B43EC4-281D-280F-13FB-EA61BD44B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300" dirty="0"/>
              <a:t>Podstawa: art. 6a ustawy o systemie monitorowania i kontrolowania jakości paliw, który pozwalał na wprowadzenie odstąpienia w drodze rozporządzenia na okres nie dłuższy niż 60 dni. Dotychczas wydane zostały 2 takie rozporządzenia </a:t>
            </a:r>
            <a:r>
              <a:rPr lang="pl-PL" sz="2300" dirty="0" err="1"/>
              <a:t>MKiŚ</a:t>
            </a:r>
            <a:r>
              <a:rPr lang="pl-PL" sz="2300" dirty="0"/>
              <a:t>:</a:t>
            </a:r>
          </a:p>
          <a:p>
            <a:pPr lvl="1"/>
            <a:r>
              <a:rPr lang="pl-PL" sz="2300" dirty="0"/>
              <a:t>z 27 czerwca 2022 r. - obowiązywało do 27 sierpnia 2022 r.;</a:t>
            </a:r>
          </a:p>
          <a:p>
            <a:pPr lvl="1"/>
            <a:r>
              <a:rPr lang="pl-PL" sz="2300" dirty="0"/>
              <a:t>z 25 sierpnia 2022 r. - obowiązuje do 26 października 2022 r.</a:t>
            </a:r>
          </a:p>
          <a:p>
            <a:r>
              <a:rPr lang="pl-PL" sz="2300" dirty="0"/>
              <a:t>Ustawą z 15 września 2022 r. o szczególnych rozwiązaniach w zakresie niektórych źródeł ciepła w związku z sytuacją na rynku paliw </a:t>
            </a:r>
            <a:r>
              <a:rPr lang="pl-PL" sz="2300" b="1" dirty="0"/>
              <a:t>zmieniono art. 6a </a:t>
            </a:r>
            <a:r>
              <a:rPr lang="pl-PL" sz="2300" dirty="0"/>
              <a:t>ustawy i obecnie pozwala on na odstąpienie od stosowania wymagań jakościowych </a:t>
            </a:r>
            <a:r>
              <a:rPr lang="pl-PL" sz="2300" b="1" dirty="0"/>
              <a:t>na okres nie dłuższy niż 24 miesiące.</a:t>
            </a:r>
          </a:p>
          <a:p>
            <a:r>
              <a:rPr lang="pl-PL" sz="2300" dirty="0"/>
              <a:t>Rozporządzenie Ministra Klimatu i Środowiska z dnia 24 października 2022 r. w sprawie odstąpienia od stosowania wymagań określonych w przepisach rozporządzenia w sprawie wymagań jakościowych dla paliw stałych (Dz. U. poz. 2186). </a:t>
            </a:r>
            <a:r>
              <a:rPr lang="pl-PL" sz="2300" b="1" dirty="0"/>
              <a:t>Obowiązuje do 30 kwietnia 2023 r.</a:t>
            </a:r>
          </a:p>
          <a:p>
            <a:endParaRPr lang="pl-PL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3136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74A25-C765-BD36-EFBA-F3287D7F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Węgiel brunatny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580D49-5CF9-A6E4-D009-A1F277326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altLang="pl-PL" dirty="0"/>
              <a:t>Ustawa z dn. 29.09.2022 r. o zasadach realizacji programów wsparcia przedsiębiorców w związku z sytuacją na rynku energii w latach 2022-2024 (Dz. U. 2022 poz. 2088) – poprawki „poselskie”.</a:t>
            </a:r>
          </a:p>
          <a:p>
            <a:r>
              <a:rPr lang="pl-PL" altLang="pl-PL" dirty="0"/>
              <a:t>Art. 12, 15, 16, 17 – zniesienie karalności za naruszenie uchwały antysmogowej polegające na spalaniu węgla brunatnego (w okresie od 15 września 2022 r. do 30 kwietnia 2023 r.).</a:t>
            </a:r>
          </a:p>
          <a:p>
            <a:r>
              <a:rPr lang="pl-PL" altLang="pl-PL" dirty="0"/>
              <a:t>Art. 13, 14, 18 – zniesienie zakazu sprzedaży węgla brunatnego (w okresie od 15 września 2022 r. do 30 kwietnia 2023 r.).</a:t>
            </a:r>
          </a:p>
          <a:p>
            <a:r>
              <a:rPr lang="pl-PL" altLang="pl-PL" dirty="0"/>
              <a:t>Spalanie węgla brunatnego nadal narusza uchwały antysmogowe, ale </a:t>
            </a:r>
            <a:r>
              <a:rPr lang="pl-PL" altLang="pl-PL" b="1" dirty="0"/>
              <a:t>nie jest wykroczeniem</a:t>
            </a:r>
            <a:r>
              <a:rPr lang="pl-PL" alt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74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074DA-29D6-CB75-7AA7-1C25BA72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Poziomy substancji w powietrzu</a:t>
            </a:r>
          </a:p>
        </p:txBody>
      </p:sp>
      <p:sp>
        <p:nvSpPr>
          <p:cNvPr id="4" name="pole tekstowe 6">
            <a:extLst>
              <a:ext uri="{FF2B5EF4-FFF2-40B4-BE49-F238E27FC236}">
                <a16:creationId xmlns:a16="http://schemas.microsoft.com/office/drawing/2014/main" id="{41C01D3B-9C85-F1B4-C6C8-1B7FDFDF5836}"/>
              </a:ext>
            </a:extLst>
          </p:cNvPr>
          <p:cNvSpPr txBox="1"/>
          <p:nvPr/>
        </p:nvSpPr>
        <p:spPr>
          <a:xfrm>
            <a:off x="1605776" y="1690688"/>
            <a:ext cx="9485970" cy="707886"/>
          </a:xfrm>
          <a:prstGeom prst="rect">
            <a:avLst/>
          </a:prstGeom>
          <a:solidFill>
            <a:sysClr val="window" lastClr="FFFFFF">
              <a:lumMod val="85000"/>
              <a:alpha val="3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Rozporządzenie Ministra Środowiska z dn. 24 sierpnia 2012 r. </a:t>
            </a:r>
            <a:b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sprawie poziomów niektórych substancji w powietrzu </a:t>
            </a:r>
          </a:p>
        </p:txBody>
      </p:sp>
      <p:grpSp>
        <p:nvGrpSpPr>
          <p:cNvPr id="257" name="Grupa 256">
            <a:extLst>
              <a:ext uri="{FF2B5EF4-FFF2-40B4-BE49-F238E27FC236}">
                <a16:creationId xmlns:a16="http://schemas.microsoft.com/office/drawing/2014/main" id="{49ED5100-220D-0317-4004-C052651E76D8}"/>
              </a:ext>
            </a:extLst>
          </p:cNvPr>
          <p:cNvGrpSpPr/>
          <p:nvPr/>
        </p:nvGrpSpPr>
        <p:grpSpPr>
          <a:xfrm>
            <a:off x="1605776" y="2398574"/>
            <a:ext cx="9485971" cy="4459426"/>
            <a:chOff x="1524001" y="2274402"/>
            <a:chExt cx="9144000" cy="4378794"/>
          </a:xfrm>
        </p:grpSpPr>
        <p:grpSp>
          <p:nvGrpSpPr>
            <p:cNvPr id="258" name="Grupa 257">
              <a:extLst>
                <a:ext uri="{FF2B5EF4-FFF2-40B4-BE49-F238E27FC236}">
                  <a16:creationId xmlns:a16="http://schemas.microsoft.com/office/drawing/2014/main" id="{B9C62F73-5113-8252-4C2A-56F65765D1EF}"/>
                </a:ext>
              </a:extLst>
            </p:cNvPr>
            <p:cNvGrpSpPr/>
            <p:nvPr/>
          </p:nvGrpSpPr>
          <p:grpSpPr>
            <a:xfrm>
              <a:off x="2316957" y="2686434"/>
              <a:ext cx="1486792" cy="991690"/>
              <a:chOff x="793105" y="442890"/>
              <a:chExt cx="1486792" cy="991690"/>
            </a:xfrm>
          </p:grpSpPr>
          <p:sp>
            <p:nvSpPr>
              <p:cNvPr id="307" name="Prostokąt 306">
                <a:extLst>
                  <a:ext uri="{FF2B5EF4-FFF2-40B4-BE49-F238E27FC236}">
                    <a16:creationId xmlns:a16="http://schemas.microsoft.com/office/drawing/2014/main" id="{6F59AFCF-58A0-D026-5013-8639136587E9}"/>
                  </a:ext>
                </a:extLst>
              </p:cNvPr>
              <p:cNvSpPr/>
              <p:nvPr/>
            </p:nvSpPr>
            <p:spPr>
              <a:xfrm>
                <a:off x="793105" y="442890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8" name="pole tekstowe 307">
                <a:extLst>
                  <a:ext uri="{FF2B5EF4-FFF2-40B4-BE49-F238E27FC236}">
                    <a16:creationId xmlns:a16="http://schemas.microsoft.com/office/drawing/2014/main" id="{54C8159F-126B-684F-CAD0-3CAA7C26C7E9}"/>
                  </a:ext>
                </a:extLst>
              </p:cNvPr>
              <p:cNvSpPr txBox="1"/>
              <p:nvPr/>
            </p:nvSpPr>
            <p:spPr>
              <a:xfrm>
                <a:off x="1030991" y="442890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50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24 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35 razy/rok</a:t>
                </a:r>
              </a:p>
            </p:txBody>
          </p:sp>
        </p:grpSp>
        <p:grpSp>
          <p:nvGrpSpPr>
            <p:cNvPr id="259" name="Grupa 258">
              <a:extLst>
                <a:ext uri="{FF2B5EF4-FFF2-40B4-BE49-F238E27FC236}">
                  <a16:creationId xmlns:a16="http://schemas.microsoft.com/office/drawing/2014/main" id="{2C79FE6C-13B6-71FB-4ADB-1528D7359711}"/>
                </a:ext>
              </a:extLst>
            </p:cNvPr>
            <p:cNvGrpSpPr/>
            <p:nvPr/>
          </p:nvGrpSpPr>
          <p:grpSpPr>
            <a:xfrm>
              <a:off x="2316957" y="3678125"/>
              <a:ext cx="1486792" cy="991690"/>
              <a:chOff x="793105" y="1434581"/>
              <a:chExt cx="1486792" cy="991690"/>
            </a:xfrm>
          </p:grpSpPr>
          <p:sp>
            <p:nvSpPr>
              <p:cNvPr id="305" name="Prostokąt 304">
                <a:extLst>
                  <a:ext uri="{FF2B5EF4-FFF2-40B4-BE49-F238E27FC236}">
                    <a16:creationId xmlns:a16="http://schemas.microsoft.com/office/drawing/2014/main" id="{62110816-CDA2-2676-0A94-5357DDA06191}"/>
                  </a:ext>
                </a:extLst>
              </p:cNvPr>
              <p:cNvSpPr/>
              <p:nvPr/>
            </p:nvSpPr>
            <p:spPr>
              <a:xfrm>
                <a:off x="793105" y="1434581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6" name="pole tekstowe 305">
                <a:extLst>
                  <a:ext uri="{FF2B5EF4-FFF2-40B4-BE49-F238E27FC236}">
                    <a16:creationId xmlns:a16="http://schemas.microsoft.com/office/drawing/2014/main" id="{CC8BADB4-CB95-3276-6327-2E8DCFC0774F}"/>
                  </a:ext>
                </a:extLst>
              </p:cNvPr>
              <p:cNvSpPr txBox="1"/>
              <p:nvPr/>
            </p:nvSpPr>
            <p:spPr>
              <a:xfrm>
                <a:off x="1030991" y="1434581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40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rok</a:t>
                </a:r>
              </a:p>
            </p:txBody>
          </p:sp>
        </p:grpSp>
        <p:grpSp>
          <p:nvGrpSpPr>
            <p:cNvPr id="260" name="Grupa 259">
              <a:extLst>
                <a:ext uri="{FF2B5EF4-FFF2-40B4-BE49-F238E27FC236}">
                  <a16:creationId xmlns:a16="http://schemas.microsoft.com/office/drawing/2014/main" id="{37311273-5C0E-BFF1-3CFE-CCBC080E7DE4}"/>
                </a:ext>
              </a:extLst>
            </p:cNvPr>
            <p:cNvGrpSpPr/>
            <p:nvPr/>
          </p:nvGrpSpPr>
          <p:grpSpPr>
            <a:xfrm>
              <a:off x="2316957" y="4669816"/>
              <a:ext cx="1486792" cy="991690"/>
              <a:chOff x="793105" y="2426272"/>
              <a:chExt cx="1486792" cy="991690"/>
            </a:xfrm>
          </p:grpSpPr>
          <p:sp>
            <p:nvSpPr>
              <p:cNvPr id="303" name="Prostokąt 302">
                <a:extLst>
                  <a:ext uri="{FF2B5EF4-FFF2-40B4-BE49-F238E27FC236}">
                    <a16:creationId xmlns:a16="http://schemas.microsoft.com/office/drawing/2014/main" id="{2CAEB009-E1D5-CAA6-EA30-72B1B4D0CFBD}"/>
                  </a:ext>
                </a:extLst>
              </p:cNvPr>
              <p:cNvSpPr/>
              <p:nvPr/>
            </p:nvSpPr>
            <p:spPr>
              <a:xfrm>
                <a:off x="793105" y="2426272"/>
                <a:ext cx="1486792" cy="99169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4" name="pole tekstowe 303">
                <a:extLst>
                  <a:ext uri="{FF2B5EF4-FFF2-40B4-BE49-F238E27FC236}">
                    <a16:creationId xmlns:a16="http://schemas.microsoft.com/office/drawing/2014/main" id="{E396555C-4A49-6953-D226-26135ECFC085}"/>
                  </a:ext>
                </a:extLst>
              </p:cNvPr>
              <p:cNvSpPr txBox="1"/>
              <p:nvPr/>
            </p:nvSpPr>
            <p:spPr>
              <a:xfrm>
                <a:off x="991343" y="2426272"/>
                <a:ext cx="1288554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100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24h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poziom informowania</a:t>
                </a:r>
              </a:p>
            </p:txBody>
          </p:sp>
        </p:grpSp>
        <p:grpSp>
          <p:nvGrpSpPr>
            <p:cNvPr id="261" name="Grupa 260">
              <a:extLst>
                <a:ext uri="{FF2B5EF4-FFF2-40B4-BE49-F238E27FC236}">
                  <a16:creationId xmlns:a16="http://schemas.microsoft.com/office/drawing/2014/main" id="{1DF7F361-FF92-8F65-CC70-3E7D68704783}"/>
                </a:ext>
              </a:extLst>
            </p:cNvPr>
            <p:cNvGrpSpPr/>
            <p:nvPr/>
          </p:nvGrpSpPr>
          <p:grpSpPr>
            <a:xfrm>
              <a:off x="2316957" y="5661506"/>
              <a:ext cx="1486792" cy="991690"/>
              <a:chOff x="793105" y="3417962"/>
              <a:chExt cx="1486792" cy="991690"/>
            </a:xfrm>
          </p:grpSpPr>
          <p:sp>
            <p:nvSpPr>
              <p:cNvPr id="301" name="Prostokąt 300">
                <a:extLst>
                  <a:ext uri="{FF2B5EF4-FFF2-40B4-BE49-F238E27FC236}">
                    <a16:creationId xmlns:a16="http://schemas.microsoft.com/office/drawing/2014/main" id="{FDE36AED-88E2-50F0-92B3-7B53A73912FE}"/>
                  </a:ext>
                </a:extLst>
              </p:cNvPr>
              <p:cNvSpPr/>
              <p:nvPr/>
            </p:nvSpPr>
            <p:spPr>
              <a:xfrm>
                <a:off x="793105" y="3417962"/>
                <a:ext cx="1486792" cy="9916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2" name="pole tekstowe 301">
                <a:extLst>
                  <a:ext uri="{FF2B5EF4-FFF2-40B4-BE49-F238E27FC236}">
                    <a16:creationId xmlns:a16="http://schemas.microsoft.com/office/drawing/2014/main" id="{FD1866DA-D4FD-1882-8333-0743A35B8EF4}"/>
                  </a:ext>
                </a:extLst>
              </p:cNvPr>
              <p:cNvSpPr txBox="1"/>
              <p:nvPr/>
            </p:nvSpPr>
            <p:spPr>
              <a:xfrm>
                <a:off x="1030991" y="3417962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150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24h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poziom alarmowy</a:t>
                </a:r>
              </a:p>
            </p:txBody>
          </p:sp>
        </p:grpSp>
        <p:grpSp>
          <p:nvGrpSpPr>
            <p:cNvPr id="262" name="Grupa 261">
              <a:extLst>
                <a:ext uri="{FF2B5EF4-FFF2-40B4-BE49-F238E27FC236}">
                  <a16:creationId xmlns:a16="http://schemas.microsoft.com/office/drawing/2014/main" id="{BBCA488D-0E63-91E7-3326-DAE8CB7EA6AA}"/>
                </a:ext>
              </a:extLst>
            </p:cNvPr>
            <p:cNvGrpSpPr/>
            <p:nvPr/>
          </p:nvGrpSpPr>
          <p:grpSpPr>
            <a:xfrm>
              <a:off x="1524001" y="2289957"/>
              <a:ext cx="991195" cy="991195"/>
              <a:chOff x="148" y="46412"/>
              <a:chExt cx="991195" cy="991195"/>
            </a:xfrm>
          </p:grpSpPr>
          <p:sp>
            <p:nvSpPr>
              <p:cNvPr id="299" name="Owal 298">
                <a:extLst>
                  <a:ext uri="{FF2B5EF4-FFF2-40B4-BE49-F238E27FC236}">
                    <a16:creationId xmlns:a16="http://schemas.microsoft.com/office/drawing/2014/main" id="{C1163107-14DB-9062-2B21-2A5D5FCDDFB8}"/>
                  </a:ext>
                </a:extLst>
              </p:cNvPr>
              <p:cNvSpPr/>
              <p:nvPr/>
            </p:nvSpPr>
            <p:spPr>
              <a:xfrm>
                <a:off x="148" y="46412"/>
                <a:ext cx="991195" cy="991195"/>
              </a:xfrm>
              <a:prstGeom prst="ellipse">
                <a:avLst/>
              </a:pr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0" name="Owal 12">
                <a:extLst>
                  <a:ext uri="{FF2B5EF4-FFF2-40B4-BE49-F238E27FC236}">
                    <a16:creationId xmlns:a16="http://schemas.microsoft.com/office/drawing/2014/main" id="{4DE30D29-EA0E-5DCC-37F8-27FBD7EFE4D2}"/>
                  </a:ext>
                </a:extLst>
              </p:cNvPr>
              <p:cNvSpPr txBox="1"/>
              <p:nvPr/>
            </p:nvSpPr>
            <p:spPr>
              <a:xfrm>
                <a:off x="145305" y="191569"/>
                <a:ext cx="700881" cy="70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9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PM10</a:t>
                </a:r>
              </a:p>
            </p:txBody>
          </p:sp>
        </p:grpSp>
        <p:grpSp>
          <p:nvGrpSpPr>
            <p:cNvPr id="263" name="Grupa 262">
              <a:extLst>
                <a:ext uri="{FF2B5EF4-FFF2-40B4-BE49-F238E27FC236}">
                  <a16:creationId xmlns:a16="http://schemas.microsoft.com/office/drawing/2014/main" id="{A6640140-1D90-6EF1-9BA4-151BB2FBC813}"/>
                </a:ext>
              </a:extLst>
            </p:cNvPr>
            <p:cNvGrpSpPr/>
            <p:nvPr/>
          </p:nvGrpSpPr>
          <p:grpSpPr>
            <a:xfrm>
              <a:off x="4596706" y="2684030"/>
              <a:ext cx="1486793" cy="991690"/>
              <a:chOff x="3271093" y="442890"/>
              <a:chExt cx="1486793" cy="991690"/>
            </a:xfrm>
          </p:grpSpPr>
          <p:sp>
            <p:nvSpPr>
              <p:cNvPr id="297" name="Prostokąt 296">
                <a:extLst>
                  <a:ext uri="{FF2B5EF4-FFF2-40B4-BE49-F238E27FC236}">
                    <a16:creationId xmlns:a16="http://schemas.microsoft.com/office/drawing/2014/main" id="{D674EEE9-0481-374B-F0F7-135A52DB94C6}"/>
                  </a:ext>
                </a:extLst>
              </p:cNvPr>
              <p:cNvSpPr/>
              <p:nvPr/>
            </p:nvSpPr>
            <p:spPr>
              <a:xfrm>
                <a:off x="3271093" y="442890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8" name="pole tekstowe 297">
                <a:extLst>
                  <a:ext uri="{FF2B5EF4-FFF2-40B4-BE49-F238E27FC236}">
                    <a16:creationId xmlns:a16="http://schemas.microsoft.com/office/drawing/2014/main" id="{C707BE92-C6E6-7761-65F8-A87FA65AEFEF}"/>
                  </a:ext>
                </a:extLst>
              </p:cNvPr>
              <p:cNvSpPr txBox="1"/>
              <p:nvPr/>
            </p:nvSpPr>
            <p:spPr>
              <a:xfrm>
                <a:off x="3508980" y="442890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20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rok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(od 2020 r.)</a:t>
                </a:r>
              </a:p>
            </p:txBody>
          </p:sp>
        </p:grpSp>
        <p:grpSp>
          <p:nvGrpSpPr>
            <p:cNvPr id="264" name="Grupa 263">
              <a:extLst>
                <a:ext uri="{FF2B5EF4-FFF2-40B4-BE49-F238E27FC236}">
                  <a16:creationId xmlns:a16="http://schemas.microsoft.com/office/drawing/2014/main" id="{488A6510-7F07-0FF9-0A60-3FC85CD02449}"/>
                </a:ext>
              </a:extLst>
            </p:cNvPr>
            <p:cNvGrpSpPr/>
            <p:nvPr/>
          </p:nvGrpSpPr>
          <p:grpSpPr>
            <a:xfrm>
              <a:off x="3803750" y="2287553"/>
              <a:ext cx="991195" cy="991195"/>
              <a:chOff x="2478137" y="46412"/>
              <a:chExt cx="991195" cy="991195"/>
            </a:xfrm>
          </p:grpSpPr>
          <p:sp>
            <p:nvSpPr>
              <p:cNvPr id="295" name="Owal 294">
                <a:extLst>
                  <a:ext uri="{FF2B5EF4-FFF2-40B4-BE49-F238E27FC236}">
                    <a16:creationId xmlns:a16="http://schemas.microsoft.com/office/drawing/2014/main" id="{9C22689A-1D78-0EF3-4F3F-E4F1DC184B84}"/>
                  </a:ext>
                </a:extLst>
              </p:cNvPr>
              <p:cNvSpPr/>
              <p:nvPr/>
            </p:nvSpPr>
            <p:spPr>
              <a:xfrm>
                <a:off x="2478137" y="46412"/>
                <a:ext cx="991195" cy="991195"/>
              </a:xfrm>
              <a:prstGeom prst="ellipse">
                <a:avLst/>
              </a:pr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6" name="Owal 6">
                <a:extLst>
                  <a:ext uri="{FF2B5EF4-FFF2-40B4-BE49-F238E27FC236}">
                    <a16:creationId xmlns:a16="http://schemas.microsoft.com/office/drawing/2014/main" id="{E2A6383A-0441-DF47-5D70-53FDF63D6621}"/>
                  </a:ext>
                </a:extLst>
              </p:cNvPr>
              <p:cNvSpPr txBox="1"/>
              <p:nvPr/>
            </p:nvSpPr>
            <p:spPr>
              <a:xfrm>
                <a:off x="2623294" y="191569"/>
                <a:ext cx="700881" cy="70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9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PM2,5</a:t>
                </a:r>
              </a:p>
            </p:txBody>
          </p:sp>
        </p:grpSp>
        <p:grpSp>
          <p:nvGrpSpPr>
            <p:cNvPr id="265" name="Grupa 264">
              <a:extLst>
                <a:ext uri="{FF2B5EF4-FFF2-40B4-BE49-F238E27FC236}">
                  <a16:creationId xmlns:a16="http://schemas.microsoft.com/office/drawing/2014/main" id="{094EF6FB-5FC6-874E-2E88-BEA3A879AF74}"/>
                </a:ext>
              </a:extLst>
            </p:cNvPr>
            <p:cNvGrpSpPr/>
            <p:nvPr/>
          </p:nvGrpSpPr>
          <p:grpSpPr>
            <a:xfrm>
              <a:off x="4596705" y="4125280"/>
              <a:ext cx="1486793" cy="991690"/>
              <a:chOff x="5749081" y="442890"/>
              <a:chExt cx="1486793" cy="991690"/>
            </a:xfrm>
          </p:grpSpPr>
          <p:sp>
            <p:nvSpPr>
              <p:cNvPr id="293" name="Prostokąt 292">
                <a:extLst>
                  <a:ext uri="{FF2B5EF4-FFF2-40B4-BE49-F238E27FC236}">
                    <a16:creationId xmlns:a16="http://schemas.microsoft.com/office/drawing/2014/main" id="{3115A04D-37A5-4B6A-80BD-A6634BE71D02}"/>
                  </a:ext>
                </a:extLst>
              </p:cNvPr>
              <p:cNvSpPr/>
              <p:nvPr/>
            </p:nvSpPr>
            <p:spPr>
              <a:xfrm>
                <a:off x="5749081" y="442890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4" name="pole tekstowe 293">
                <a:extLst>
                  <a:ext uri="{FF2B5EF4-FFF2-40B4-BE49-F238E27FC236}">
                    <a16:creationId xmlns:a16="http://schemas.microsoft.com/office/drawing/2014/main" id="{2C2D4903-E8BF-1964-661D-A7F00C5631DC}"/>
                  </a:ext>
                </a:extLst>
              </p:cNvPr>
              <p:cNvSpPr txBox="1"/>
              <p:nvPr/>
            </p:nvSpPr>
            <p:spPr>
              <a:xfrm>
                <a:off x="5986968" y="442890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1 </a:t>
                </a:r>
                <a:r>
                  <a:rPr lang="pl-PL" sz="1400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ng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rok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poziom docelowy</a:t>
                </a:r>
              </a:p>
            </p:txBody>
          </p:sp>
        </p:grpSp>
        <p:grpSp>
          <p:nvGrpSpPr>
            <p:cNvPr id="266" name="Grupa 265">
              <a:extLst>
                <a:ext uri="{FF2B5EF4-FFF2-40B4-BE49-F238E27FC236}">
                  <a16:creationId xmlns:a16="http://schemas.microsoft.com/office/drawing/2014/main" id="{EC763004-3445-03B3-3BE2-0CF9979957FF}"/>
                </a:ext>
              </a:extLst>
            </p:cNvPr>
            <p:cNvGrpSpPr/>
            <p:nvPr/>
          </p:nvGrpSpPr>
          <p:grpSpPr>
            <a:xfrm>
              <a:off x="3803749" y="3728803"/>
              <a:ext cx="991195" cy="991195"/>
              <a:chOff x="4956125" y="46412"/>
              <a:chExt cx="991195" cy="991195"/>
            </a:xfrm>
          </p:grpSpPr>
          <p:sp>
            <p:nvSpPr>
              <p:cNvPr id="291" name="Owal 290">
                <a:extLst>
                  <a:ext uri="{FF2B5EF4-FFF2-40B4-BE49-F238E27FC236}">
                    <a16:creationId xmlns:a16="http://schemas.microsoft.com/office/drawing/2014/main" id="{04E335EA-1095-5AFE-028A-BE03E2D87E30}"/>
                  </a:ext>
                </a:extLst>
              </p:cNvPr>
              <p:cNvSpPr/>
              <p:nvPr/>
            </p:nvSpPr>
            <p:spPr>
              <a:xfrm>
                <a:off x="4956125" y="46412"/>
                <a:ext cx="991195" cy="991195"/>
              </a:xfrm>
              <a:prstGeom prst="ellipse">
                <a:avLst/>
              </a:pr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2" name="Owal 6">
                <a:extLst>
                  <a:ext uri="{FF2B5EF4-FFF2-40B4-BE49-F238E27FC236}">
                    <a16:creationId xmlns:a16="http://schemas.microsoft.com/office/drawing/2014/main" id="{A965515C-DE3A-7467-DF63-DDE51B9AF7F7}"/>
                  </a:ext>
                </a:extLst>
              </p:cNvPr>
              <p:cNvSpPr txBox="1"/>
              <p:nvPr/>
            </p:nvSpPr>
            <p:spPr>
              <a:xfrm>
                <a:off x="5101282" y="191569"/>
                <a:ext cx="700881" cy="70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9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b(a)p</a:t>
                </a:r>
              </a:p>
            </p:txBody>
          </p:sp>
        </p:grpSp>
        <p:grpSp>
          <p:nvGrpSpPr>
            <p:cNvPr id="267" name="Grupa 266">
              <a:extLst>
                <a:ext uri="{FF2B5EF4-FFF2-40B4-BE49-F238E27FC236}">
                  <a16:creationId xmlns:a16="http://schemas.microsoft.com/office/drawing/2014/main" id="{8576E8D9-E0E9-8D8A-0B90-ED4CD0EDD847}"/>
                </a:ext>
              </a:extLst>
            </p:cNvPr>
            <p:cNvGrpSpPr/>
            <p:nvPr/>
          </p:nvGrpSpPr>
          <p:grpSpPr>
            <a:xfrm>
              <a:off x="6892618" y="2684030"/>
              <a:ext cx="1486793" cy="991690"/>
              <a:chOff x="8227069" y="442890"/>
              <a:chExt cx="1486793" cy="991690"/>
            </a:xfrm>
          </p:grpSpPr>
          <p:sp>
            <p:nvSpPr>
              <p:cNvPr id="289" name="Prostokąt 288">
                <a:extLst>
                  <a:ext uri="{FF2B5EF4-FFF2-40B4-BE49-F238E27FC236}">
                    <a16:creationId xmlns:a16="http://schemas.microsoft.com/office/drawing/2014/main" id="{EE94E5F3-BB44-1D03-44F4-8DE6A41B7032}"/>
                  </a:ext>
                </a:extLst>
              </p:cNvPr>
              <p:cNvSpPr/>
              <p:nvPr/>
            </p:nvSpPr>
            <p:spPr>
              <a:xfrm>
                <a:off x="8227069" y="442890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0" name="pole tekstowe 289">
                <a:extLst>
                  <a:ext uri="{FF2B5EF4-FFF2-40B4-BE49-F238E27FC236}">
                    <a16:creationId xmlns:a16="http://schemas.microsoft.com/office/drawing/2014/main" id="{04264940-158C-6786-828C-9DA15F92E4D5}"/>
                  </a:ext>
                </a:extLst>
              </p:cNvPr>
              <p:cNvSpPr txBox="1"/>
              <p:nvPr/>
            </p:nvSpPr>
            <p:spPr>
              <a:xfrm>
                <a:off x="8464956" y="442890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200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18 razy/rok</a:t>
                </a:r>
              </a:p>
            </p:txBody>
          </p:sp>
        </p:grpSp>
        <p:grpSp>
          <p:nvGrpSpPr>
            <p:cNvPr id="268" name="Grupa 267">
              <a:extLst>
                <a:ext uri="{FF2B5EF4-FFF2-40B4-BE49-F238E27FC236}">
                  <a16:creationId xmlns:a16="http://schemas.microsoft.com/office/drawing/2014/main" id="{61EE7AEC-224B-6E06-1072-B3A2DF62DFE4}"/>
                </a:ext>
              </a:extLst>
            </p:cNvPr>
            <p:cNvGrpSpPr/>
            <p:nvPr/>
          </p:nvGrpSpPr>
          <p:grpSpPr>
            <a:xfrm>
              <a:off x="6892618" y="3675721"/>
              <a:ext cx="1486793" cy="991690"/>
              <a:chOff x="8227069" y="1434581"/>
              <a:chExt cx="1486793" cy="991690"/>
            </a:xfrm>
          </p:grpSpPr>
          <p:sp>
            <p:nvSpPr>
              <p:cNvPr id="287" name="Prostokąt 286">
                <a:extLst>
                  <a:ext uri="{FF2B5EF4-FFF2-40B4-BE49-F238E27FC236}">
                    <a16:creationId xmlns:a16="http://schemas.microsoft.com/office/drawing/2014/main" id="{5B2FCEB2-765C-3510-702E-DEADE2C1F159}"/>
                  </a:ext>
                </a:extLst>
              </p:cNvPr>
              <p:cNvSpPr/>
              <p:nvPr/>
            </p:nvSpPr>
            <p:spPr>
              <a:xfrm>
                <a:off x="8227069" y="1434581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8" name="pole tekstowe 287">
                <a:extLst>
                  <a:ext uri="{FF2B5EF4-FFF2-40B4-BE49-F238E27FC236}">
                    <a16:creationId xmlns:a16="http://schemas.microsoft.com/office/drawing/2014/main" id="{72900805-D47B-BAFD-C08C-E0356E3E4135}"/>
                  </a:ext>
                </a:extLst>
              </p:cNvPr>
              <p:cNvSpPr txBox="1"/>
              <p:nvPr/>
            </p:nvSpPr>
            <p:spPr>
              <a:xfrm>
                <a:off x="8464956" y="1434581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40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rok</a:t>
                </a:r>
              </a:p>
            </p:txBody>
          </p:sp>
        </p:grpSp>
        <p:grpSp>
          <p:nvGrpSpPr>
            <p:cNvPr id="269" name="Grupa 268">
              <a:extLst>
                <a:ext uri="{FF2B5EF4-FFF2-40B4-BE49-F238E27FC236}">
                  <a16:creationId xmlns:a16="http://schemas.microsoft.com/office/drawing/2014/main" id="{A8AFF9BB-C129-A177-437E-BAB7E837C445}"/>
                </a:ext>
              </a:extLst>
            </p:cNvPr>
            <p:cNvGrpSpPr/>
            <p:nvPr/>
          </p:nvGrpSpPr>
          <p:grpSpPr>
            <a:xfrm>
              <a:off x="6892618" y="4667412"/>
              <a:ext cx="1486793" cy="991690"/>
              <a:chOff x="8227069" y="2426272"/>
              <a:chExt cx="1486793" cy="991690"/>
            </a:xfrm>
          </p:grpSpPr>
          <p:sp>
            <p:nvSpPr>
              <p:cNvPr id="285" name="Prostokąt 284">
                <a:extLst>
                  <a:ext uri="{FF2B5EF4-FFF2-40B4-BE49-F238E27FC236}">
                    <a16:creationId xmlns:a16="http://schemas.microsoft.com/office/drawing/2014/main" id="{DDB97CCB-5928-8B6C-E240-7C290D78D2A6}"/>
                  </a:ext>
                </a:extLst>
              </p:cNvPr>
              <p:cNvSpPr/>
              <p:nvPr/>
            </p:nvSpPr>
            <p:spPr>
              <a:xfrm>
                <a:off x="8227069" y="2426272"/>
                <a:ext cx="1486792" cy="9916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6" name="pole tekstowe 285">
                <a:extLst>
                  <a:ext uri="{FF2B5EF4-FFF2-40B4-BE49-F238E27FC236}">
                    <a16:creationId xmlns:a16="http://schemas.microsoft.com/office/drawing/2014/main" id="{D81742CE-4EE3-F0C0-4C4C-A6E849044E44}"/>
                  </a:ext>
                </a:extLst>
              </p:cNvPr>
              <p:cNvSpPr txBox="1"/>
              <p:nvPr/>
            </p:nvSpPr>
            <p:spPr>
              <a:xfrm>
                <a:off x="8464956" y="2426272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400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poziom alarmowy</a:t>
                </a:r>
              </a:p>
            </p:txBody>
          </p:sp>
        </p:grpSp>
        <p:grpSp>
          <p:nvGrpSpPr>
            <p:cNvPr id="270" name="Grupa 269">
              <a:extLst>
                <a:ext uri="{FF2B5EF4-FFF2-40B4-BE49-F238E27FC236}">
                  <a16:creationId xmlns:a16="http://schemas.microsoft.com/office/drawing/2014/main" id="{10A4F485-3C0B-EAFE-352F-9A21D03F5B2C}"/>
                </a:ext>
              </a:extLst>
            </p:cNvPr>
            <p:cNvGrpSpPr/>
            <p:nvPr/>
          </p:nvGrpSpPr>
          <p:grpSpPr>
            <a:xfrm>
              <a:off x="6099662" y="2287553"/>
              <a:ext cx="991195" cy="991195"/>
              <a:chOff x="7434113" y="46412"/>
              <a:chExt cx="991195" cy="991195"/>
            </a:xfrm>
          </p:grpSpPr>
          <p:sp>
            <p:nvSpPr>
              <p:cNvPr id="283" name="Owal 282">
                <a:extLst>
                  <a:ext uri="{FF2B5EF4-FFF2-40B4-BE49-F238E27FC236}">
                    <a16:creationId xmlns:a16="http://schemas.microsoft.com/office/drawing/2014/main" id="{7AAF1BA1-69FE-A3FA-F47D-46ACF100EAE0}"/>
                  </a:ext>
                </a:extLst>
              </p:cNvPr>
              <p:cNvSpPr/>
              <p:nvPr/>
            </p:nvSpPr>
            <p:spPr>
              <a:xfrm>
                <a:off x="7434113" y="46412"/>
                <a:ext cx="991195" cy="991195"/>
              </a:xfrm>
              <a:prstGeom prst="ellipse">
                <a:avLst/>
              </a:pr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4" name="Owal 10">
                <a:extLst>
                  <a:ext uri="{FF2B5EF4-FFF2-40B4-BE49-F238E27FC236}">
                    <a16:creationId xmlns:a16="http://schemas.microsoft.com/office/drawing/2014/main" id="{DE4F8585-685D-BF89-E672-AD5C508B7CE4}"/>
                  </a:ext>
                </a:extLst>
              </p:cNvPr>
              <p:cNvSpPr txBox="1"/>
              <p:nvPr/>
            </p:nvSpPr>
            <p:spPr>
              <a:xfrm>
                <a:off x="7579270" y="191569"/>
                <a:ext cx="700881" cy="70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9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NO</a:t>
                </a:r>
                <a:r>
                  <a:rPr lang="pl-PL" sz="1900" baseline="-250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271" name="Grupa 270">
              <a:extLst>
                <a:ext uri="{FF2B5EF4-FFF2-40B4-BE49-F238E27FC236}">
                  <a16:creationId xmlns:a16="http://schemas.microsoft.com/office/drawing/2014/main" id="{E5278300-BA57-8F1C-B691-9C9EE75A8478}"/>
                </a:ext>
              </a:extLst>
            </p:cNvPr>
            <p:cNvGrpSpPr/>
            <p:nvPr/>
          </p:nvGrpSpPr>
          <p:grpSpPr>
            <a:xfrm>
              <a:off x="9181208" y="2670879"/>
              <a:ext cx="1486793" cy="991690"/>
              <a:chOff x="10705058" y="442890"/>
              <a:chExt cx="1486793" cy="991690"/>
            </a:xfrm>
          </p:grpSpPr>
          <p:sp>
            <p:nvSpPr>
              <p:cNvPr id="281" name="Prostokąt 280">
                <a:extLst>
                  <a:ext uri="{FF2B5EF4-FFF2-40B4-BE49-F238E27FC236}">
                    <a16:creationId xmlns:a16="http://schemas.microsoft.com/office/drawing/2014/main" id="{41DA684B-A769-7FCF-BB00-9E4E0A775CBA}"/>
                  </a:ext>
                </a:extLst>
              </p:cNvPr>
              <p:cNvSpPr/>
              <p:nvPr/>
            </p:nvSpPr>
            <p:spPr>
              <a:xfrm>
                <a:off x="10705058" y="442890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2" name="pole tekstowe 281">
                <a:extLst>
                  <a:ext uri="{FF2B5EF4-FFF2-40B4-BE49-F238E27FC236}">
                    <a16:creationId xmlns:a16="http://schemas.microsoft.com/office/drawing/2014/main" id="{C9020D0E-7762-1201-E178-AE886C9856C9}"/>
                  </a:ext>
                </a:extLst>
              </p:cNvPr>
              <p:cNvSpPr txBox="1"/>
              <p:nvPr/>
            </p:nvSpPr>
            <p:spPr>
              <a:xfrm>
                <a:off x="10942945" y="442890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350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24 razy/rok</a:t>
                </a:r>
              </a:p>
            </p:txBody>
          </p:sp>
        </p:grpSp>
        <p:grpSp>
          <p:nvGrpSpPr>
            <p:cNvPr id="272" name="Grupa 271">
              <a:extLst>
                <a:ext uri="{FF2B5EF4-FFF2-40B4-BE49-F238E27FC236}">
                  <a16:creationId xmlns:a16="http://schemas.microsoft.com/office/drawing/2014/main" id="{8C6CD808-89B0-37BB-277C-08AD62086B59}"/>
                </a:ext>
              </a:extLst>
            </p:cNvPr>
            <p:cNvGrpSpPr/>
            <p:nvPr/>
          </p:nvGrpSpPr>
          <p:grpSpPr>
            <a:xfrm>
              <a:off x="9181208" y="3662570"/>
              <a:ext cx="1486793" cy="991690"/>
              <a:chOff x="10705058" y="1434581"/>
              <a:chExt cx="1486793" cy="991690"/>
            </a:xfrm>
          </p:grpSpPr>
          <p:sp>
            <p:nvSpPr>
              <p:cNvPr id="279" name="Prostokąt 278">
                <a:extLst>
                  <a:ext uri="{FF2B5EF4-FFF2-40B4-BE49-F238E27FC236}">
                    <a16:creationId xmlns:a16="http://schemas.microsoft.com/office/drawing/2014/main" id="{D00AF7D7-40A9-36DE-941B-189618B0E793}"/>
                  </a:ext>
                </a:extLst>
              </p:cNvPr>
              <p:cNvSpPr/>
              <p:nvPr/>
            </p:nvSpPr>
            <p:spPr>
              <a:xfrm>
                <a:off x="10705058" y="1434581"/>
                <a:ext cx="1486792" cy="991690"/>
              </a:xfrm>
              <a:prstGeom prst="rect">
                <a:avLst/>
              </a:prstGeom>
              <a:solidFill>
                <a:schemeClr val="dk2">
                  <a:tint val="40000"/>
                  <a:hueOff val="0"/>
                  <a:satOff val="0"/>
                  <a:lumOff val="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0" name="pole tekstowe 279">
                <a:extLst>
                  <a:ext uri="{FF2B5EF4-FFF2-40B4-BE49-F238E27FC236}">
                    <a16:creationId xmlns:a16="http://schemas.microsoft.com/office/drawing/2014/main" id="{E42EF837-06CA-C568-0FEF-2C0A31B9954E}"/>
                  </a:ext>
                </a:extLst>
              </p:cNvPr>
              <p:cNvSpPr txBox="1"/>
              <p:nvPr/>
            </p:nvSpPr>
            <p:spPr>
              <a:xfrm>
                <a:off x="10942945" y="1434581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125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24 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 razy/rok</a:t>
                </a:r>
              </a:p>
            </p:txBody>
          </p:sp>
        </p:grpSp>
        <p:grpSp>
          <p:nvGrpSpPr>
            <p:cNvPr id="273" name="Grupa 272">
              <a:extLst>
                <a:ext uri="{FF2B5EF4-FFF2-40B4-BE49-F238E27FC236}">
                  <a16:creationId xmlns:a16="http://schemas.microsoft.com/office/drawing/2014/main" id="{6EC45E77-9848-5F3D-09F4-5CA5B7F9DDEE}"/>
                </a:ext>
              </a:extLst>
            </p:cNvPr>
            <p:cNvGrpSpPr/>
            <p:nvPr/>
          </p:nvGrpSpPr>
          <p:grpSpPr>
            <a:xfrm>
              <a:off x="9181208" y="4654261"/>
              <a:ext cx="1486793" cy="991690"/>
              <a:chOff x="10705058" y="2426272"/>
              <a:chExt cx="1486793" cy="991690"/>
            </a:xfrm>
          </p:grpSpPr>
          <p:sp>
            <p:nvSpPr>
              <p:cNvPr id="277" name="Prostokąt 276">
                <a:extLst>
                  <a:ext uri="{FF2B5EF4-FFF2-40B4-BE49-F238E27FC236}">
                    <a16:creationId xmlns:a16="http://schemas.microsoft.com/office/drawing/2014/main" id="{9482541E-8171-C018-802B-844518D5D111}"/>
                  </a:ext>
                </a:extLst>
              </p:cNvPr>
              <p:cNvSpPr/>
              <p:nvPr/>
            </p:nvSpPr>
            <p:spPr>
              <a:xfrm>
                <a:off x="10705058" y="2426272"/>
                <a:ext cx="1486792" cy="9916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75000"/>
                </a:schemeClr>
              </a:solidFill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8" name="pole tekstowe 277">
                <a:extLst>
                  <a:ext uri="{FF2B5EF4-FFF2-40B4-BE49-F238E27FC236}">
                    <a16:creationId xmlns:a16="http://schemas.microsoft.com/office/drawing/2014/main" id="{AD07C95B-B83B-2B52-8695-4F15BE03738B}"/>
                  </a:ext>
                </a:extLst>
              </p:cNvPr>
              <p:cNvSpPr txBox="1"/>
              <p:nvPr/>
            </p:nvSpPr>
            <p:spPr>
              <a:xfrm>
                <a:off x="10942945" y="2426272"/>
                <a:ext cx="1248906" cy="9916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99568" rIns="99568" bIns="99568" numCol="1" spcCol="1270" anchor="ctr" anchorCtr="0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500 µg/m</a:t>
                </a:r>
                <a:r>
                  <a:rPr lang="pl-PL" sz="1400" baseline="30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3</a:t>
                </a: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– 1 h</a:t>
                </a:r>
                <a:b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pl-PL" sz="1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+mj-lt"/>
                    <a:cs typeface="Arial" panose="020B0604020202020204" pitchFamily="34" charset="0"/>
                  </a:rPr>
                  <a:t>poziom alarmowy</a:t>
                </a:r>
              </a:p>
            </p:txBody>
          </p:sp>
        </p:grpSp>
        <p:grpSp>
          <p:nvGrpSpPr>
            <p:cNvPr id="274" name="Grupa 273">
              <a:extLst>
                <a:ext uri="{FF2B5EF4-FFF2-40B4-BE49-F238E27FC236}">
                  <a16:creationId xmlns:a16="http://schemas.microsoft.com/office/drawing/2014/main" id="{98322755-5D14-965B-60EC-ECC0B104AE6D}"/>
                </a:ext>
              </a:extLst>
            </p:cNvPr>
            <p:cNvGrpSpPr/>
            <p:nvPr/>
          </p:nvGrpSpPr>
          <p:grpSpPr>
            <a:xfrm>
              <a:off x="8388251" y="2274402"/>
              <a:ext cx="991195" cy="991195"/>
              <a:chOff x="9912101" y="46412"/>
              <a:chExt cx="991195" cy="991195"/>
            </a:xfrm>
          </p:grpSpPr>
          <p:sp>
            <p:nvSpPr>
              <p:cNvPr id="275" name="Owal 274">
                <a:extLst>
                  <a:ext uri="{FF2B5EF4-FFF2-40B4-BE49-F238E27FC236}">
                    <a16:creationId xmlns:a16="http://schemas.microsoft.com/office/drawing/2014/main" id="{006CEFB3-DFFB-7B2F-49E7-CFC39169C5C0}"/>
                  </a:ext>
                </a:extLst>
              </p:cNvPr>
              <p:cNvSpPr/>
              <p:nvPr/>
            </p:nvSpPr>
            <p:spPr>
              <a:xfrm>
                <a:off x="9912101" y="46412"/>
                <a:ext cx="991195" cy="991195"/>
              </a:xfrm>
              <a:prstGeom prst="ellipse">
                <a:avLst/>
              </a:prstGeom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6" name="Owal 10">
                <a:extLst>
                  <a:ext uri="{FF2B5EF4-FFF2-40B4-BE49-F238E27FC236}">
                    <a16:creationId xmlns:a16="http://schemas.microsoft.com/office/drawing/2014/main" id="{88311C30-0583-F18E-2DB2-447F38621007}"/>
                  </a:ext>
                </a:extLst>
              </p:cNvPr>
              <p:cNvSpPr txBox="1"/>
              <p:nvPr/>
            </p:nvSpPr>
            <p:spPr>
              <a:xfrm>
                <a:off x="10057258" y="191569"/>
                <a:ext cx="700881" cy="7008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9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SO</a:t>
                </a:r>
                <a:r>
                  <a:rPr lang="pl-PL" sz="1900" baseline="-250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45172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935D01-9D68-59E8-2842-C84AC71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obowiązywania przepisów epizodycznych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A7C244-1A70-3854-669E-64CE52DC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altLang="pl-PL" dirty="0"/>
              <a:t>Nadal obowiązują zakazy spalania paliw określone w uchwałach antysmogowych (</a:t>
            </a:r>
            <a:r>
              <a:rPr lang="pl-PL" altLang="pl-PL" b="1" dirty="0"/>
              <a:t>oprócz węgla brunatnego</a:t>
            </a:r>
            <a:r>
              <a:rPr lang="pl-PL" altLang="pl-PL" dirty="0"/>
              <a:t>).</a:t>
            </a:r>
          </a:p>
          <a:p>
            <a:r>
              <a:rPr lang="pl-PL" altLang="pl-PL" dirty="0"/>
              <a:t>Nadal obowiązują zakazy z art. 7 ust. 7a pkt 1, 3-5 ustawy o systemie monitorowania i kontrolowania jakości paliw, tj. zakaz wprowadzania do obrotu:</a:t>
            </a:r>
          </a:p>
          <a:p>
            <a:pPr lvl="1"/>
            <a:r>
              <a:rPr lang="pl-PL" altLang="pl-PL" dirty="0"/>
              <a:t>mułów i flotokoncentratów,</a:t>
            </a:r>
          </a:p>
          <a:p>
            <a:pPr lvl="1"/>
            <a:r>
              <a:rPr lang="pl-PL" altLang="pl-PL" dirty="0"/>
              <a:t>mieszanin paliw stałych zawierających mniej niż 85% węgla kamiennego,</a:t>
            </a:r>
          </a:p>
          <a:p>
            <a:pPr lvl="1"/>
            <a:r>
              <a:rPr lang="pl-PL" altLang="pl-PL" dirty="0"/>
              <a:t>paliw niesortowanych,</a:t>
            </a:r>
          </a:p>
          <a:p>
            <a:pPr lvl="1"/>
            <a:r>
              <a:rPr lang="pl-PL" altLang="pl-PL" dirty="0"/>
              <a:t>paliw, dla których nie wystawiono świadectwa jakości (jeżeli jest wymagane).</a:t>
            </a:r>
          </a:p>
          <a:p>
            <a:r>
              <a:rPr lang="pl-PL" altLang="pl-PL" dirty="0"/>
              <a:t>Nadal obowiązuje art. 6c ustawy – obowiązek wystawiania </a:t>
            </a:r>
            <a:br>
              <a:rPr lang="pl-PL" altLang="pl-PL" dirty="0"/>
            </a:br>
            <a:r>
              <a:rPr lang="pl-PL" altLang="pl-PL" dirty="0"/>
              <a:t>i przekazywania świadectw jakości paliw.</a:t>
            </a:r>
          </a:p>
        </p:txBody>
      </p:sp>
    </p:spTree>
    <p:extLst>
      <p:ext uri="{BB962C8B-B14F-4D97-AF65-F5344CB8AC3E}">
        <p14:creationId xmlns:p14="http://schemas.microsoft.com/office/powerpoint/2010/main" val="1672292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1986E98-5CE8-6793-E051-4C6C31B4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Kontrola palenisk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62BDB0-7790-E0E0-BCC5-DBDE90F54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689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F1364-B73B-14AC-839B-7DEADDB0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C830B4-4115-0D92-4D68-ECF990A0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25966" indent="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buNone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Kontrole dzielimy na: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Interwencyjną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– reakcja na 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zgłoszenie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lub 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podejrzenie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popełnienia wykroczenia; </a:t>
            </a:r>
          </a:p>
          <a:p>
            <a:pPr marL="1595966" marR="0" lvl="2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główny cel: prewencja szczególna i ogólna (nieuchronność kary – odstraszanie).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Planową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– realizowaną w oparciu o harmonogram, bez zgłoszenia lub podejrzenia popełnienia wykroczenia. Kontrola planowa również może być niezapowiedziana;</a:t>
            </a:r>
          </a:p>
          <a:p>
            <a:pPr marL="1595966" marR="0" lvl="2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główny cel: prewencja ogólna, edukacja.</a:t>
            </a:r>
          </a:p>
          <a:p>
            <a:pPr marL="668866" indent="-342900"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Następczą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 (</a:t>
            </a:r>
            <a:r>
              <a:rPr kumimoji="0" lang="pl-PL" b="0" i="0" u="none" strike="noStrike" kern="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rekontrolę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) – weryfikacja dostosowania się przez kontrolowanego do wymogów i zaleceń z poprzedniej kontroli </a:t>
            </a:r>
            <a:b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</a:b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Roboto Regular"/>
              </a:rPr>
              <a:t>(w szczególności w przypadku zakończenia kontroli pouczeniem).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3596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CE8B5-0CA6-76CB-FBD2-8533769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Podstawa prawna – art. 379 POŚ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F37DB-F85C-025D-303F-B36138B09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379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Marszałek województwa, starosta oraz wójt, burmistrz lub prezydent miasta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sprawują kontrolę przestrzegania i stosowania przepisów o ochronie środowiska</a:t>
            </a: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zakresie objętym właściwością tych organów.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Zakres przedmiotowy –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wszystkie przepisy o ochronie środowiska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nie tylko przepisy POŚ (tak m.in. Gruszecki K., </a:t>
            </a: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środowiska. Komentarz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WK2016). Uchwała antysmogowa jest aktem prawa miejscowego. a tym samym zawiera przepisy o ochronie środowiska powszechnie obowiązujące na terenie województwa.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POŚ uprawnia do prowadzenia kontroli przestrzegania i stosowania wszystkich przepisów o ochronie środowiska, w tym aktów prawa miejscowego (POP, uchwała antysmogowa).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Komentatorzy stoją na stanowisku, że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ust. 1 POŚ został skonstruowany w kategorii obowiązku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(Górecki M., Komentarz do art. 379 POŚ [w:] Prawo ochrony środowiska. Komentarz, C.H. Beck, 2014). </a:t>
            </a:r>
          </a:p>
        </p:txBody>
      </p:sp>
    </p:spTree>
    <p:extLst>
      <p:ext uri="{BB962C8B-B14F-4D97-AF65-F5344CB8AC3E}">
        <p14:creationId xmlns:p14="http://schemas.microsoft.com/office/powerpoint/2010/main" val="2087196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76726-7020-A6E7-01F9-9F41390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Właściwość organu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98ECD-64AC-C033-4B52-010AF9BA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Art. 376 POŚ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– wójt/burmistrz/prezydent miasta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jest organem ochrony środowiska.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Art. 378 ust. 3 POŚ 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– wójt jest właściwy w sprawach zwykłego korzystania ze środowiska przez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osoby fizyczne niebędące przedsiębiorcami.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Podmioty korzystające ze środowiska – właściwość starosty lub marszałka województwa.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l-PL" altLang="pl-PL" sz="2800" dirty="0">
                <a:latin typeface="+mj-lt"/>
                <a:ea typeface="Tabac Sans" pitchFamily="50" charset="-18"/>
                <a:cs typeface="Arial" panose="020B0604020202020204" pitchFamily="34" charset="0"/>
              </a:rPr>
              <a:t>Działalność wytwórcza w rolnictwie –orzecznictwo wskazuje na wójta (burmistrza, prezydenta miasta).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bac Sans" pitchFamily="50" charset="-18"/>
              <a:cs typeface="Arial" panose="020B0604020202020204" pitchFamily="34" charset="0"/>
            </a:endParaRP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Bez wątpienia kontrola działalności przedsiębiorców, niezależnie od jej skali, leży w kompetencji WIOŚ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bac Sans" pitchFamily="50" charset="-18"/>
                <a:cs typeface="Arial" panose="020B0604020202020204" pitchFamily="34" charset="0"/>
              </a:rPr>
              <a:t>.</a:t>
            </a:r>
          </a:p>
          <a:p>
            <a:pPr marL="342898" marR="0" lvl="0" indent="-34289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l-PL" altLang="pl-PL" sz="2800" dirty="0">
                <a:latin typeface="+mj-lt"/>
                <a:ea typeface="Tabac Sans" pitchFamily="50" charset="-18"/>
                <a:cs typeface="Arial" panose="020B0604020202020204" pitchFamily="34" charset="0"/>
              </a:rPr>
              <a:t>W miastach na prawach powiatu prezydent miasta posiada kompetencje starosty.</a:t>
            </a:r>
            <a:endParaRPr kumimoji="0" lang="pl-PL" altLang="pl-PL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Tabac Sans" pitchFamily="50" charset="-18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0071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EA708C-65AA-8C8A-7552-E7F89521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Upoważnienie pracowników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7D6F5-34E2-B87D-F569-57B093BE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Open Sans Extrabold" panose="020B0906030804020204" pitchFamily="34" charset="0"/>
              <a:buAutoNum type="arabicPeriod" startAt="2"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Organy, o których mowa w ust. 1, mogą upoważnić do wykonywania funkcji kontrolnych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pracowników podległych im urzędów marszałkowskich, powiatowych, miejskich lub gminnych lub funkcjonariuszy straży gminnych.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Katalog osób, które można upoważnić jest zamknięty – nie może być to osoba niebędąca pracownikiem (np. zleceniobiorca).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Upoważnienie nie musi być jednorazowe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dopuszczalne jest upoważnienie stałe. </a:t>
            </a:r>
          </a:p>
          <a:p>
            <a:pPr marL="285748" marR="0" lvl="0" indent="-285748" algn="l" defTabSz="45719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Warto w upoważnieniu określić uprawnienia kontrolującego </a:t>
            </a:r>
            <a:b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(zgodnie z art. 379 ust. 3).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360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C01FE-8A5B-4ADE-AB66-3298884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Uprawnienia kontrolującego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55E0EB-30E3-43CC-AF84-607E55FE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 Extrabold" panose="020B0906030804020204" pitchFamily="34" charset="0"/>
              <a:buAutoNum type="arabicPeriod" startAt="3"/>
              <a:tabLst/>
              <a:defRPr/>
            </a:pP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Kontrolujący, wykonując kontrolę, jest uprawniony do: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1) </a:t>
            </a: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wstępu wraz z rzeczoznawcami i niezbędnym sprzętem przez całą dobę na teren nieruchomości, obiektu lub ich części</a:t>
            </a: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na których prowadzona jest działalność gospodarcza, </a:t>
            </a:r>
            <a:b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 </a:t>
            </a: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godzinach od 6 do 22 - na pozostały teren</a:t>
            </a: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2) </a:t>
            </a: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przeprowadzania badań lub wykonywania innych niezbędnych czynności kontrolnych</a:t>
            </a: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3) żądania pisemnych lub ustnych informacji oraz wzywania </a:t>
            </a:r>
            <a:b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przesłuchiwania osób w zakresie niezbędnym do ustalenia stanu faktycznego;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 startAt="4"/>
              <a:tabLst/>
              <a:defRPr/>
            </a:pP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żądania okazania dokumentów i udostępnienia wszelkich danych mających związek </a:t>
            </a:r>
            <a:b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1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 problematyką kontroli</a:t>
            </a:r>
            <a: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 </a:t>
            </a:r>
            <a:br>
              <a:rPr kumimoji="0" lang="pl-PL" altLang="pl-PL" sz="1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endParaRPr kumimoji="0" lang="pl-PL" altLang="pl-PL" sz="1800" b="0" i="1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Katalog zamknięty – czynności kontrolującego muszą mieścić się w przyznanych mu tu kompetencjach.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Kontrola może być niezapowiedziana.</a:t>
            </a: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622BAE-A0D3-4202-8CCC-59E1C930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1462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59A25-7337-4400-D427-E29E71C6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kontrolowanego, </a:t>
            </a:r>
            <a:br>
              <a:rPr lang="pl-PL" dirty="0"/>
            </a:br>
            <a:r>
              <a:rPr lang="pl-PL" dirty="0"/>
              <a:t>ochrona funkcjonariusza publicznego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FE06C5-32AC-DFCA-0A8E-7E8103E4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ust. 6 POŚ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6. Kierownik kontrolowanego podmiotu oraz kontrolowana osoba fizyczna obowiązani są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umożliwić przeprowadzanie kontroli, a w szczególności dokonanie czynności, o których mowa w ust. 3</a:t>
            </a: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defTabSz="457198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altLang="pl-PL" sz="280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Utrudnianie przeprowadzenia kontroli stanowi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przestępstwo: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1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225 Kodeksu karnego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Kto osobie uprawnionej do przeprowadzania kontroli w zakresie ochrony środowiska lub osobie przybranej jej do pomocy udaremnia lub utrudnia wykonanie czynności służbowej, podlega karze pozbawienia wolności do lat 3.</a:t>
            </a:r>
          </a:p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lang="pl-PL" sz="2800" dirty="0">
                <a:solidFill>
                  <a:srgbClr val="21262E"/>
                </a:solidFill>
                <a:sym typeface="Roboto Regular"/>
              </a:rPr>
              <a:t>Zachowania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te mogą wiązać się również z popełnieniem przestępstw naruszenia nietykalności cielesnej (art. 222 k.k.), wywierania wpływu na czynności urzędowe (art. 224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k.k</a:t>
            </a:r>
            <a:r>
              <a:rPr lang="pl-PL" sz="2800" kern="0" dirty="0">
                <a:solidFill>
                  <a:srgbClr val="414141"/>
                </a:solidFill>
                <a:sym typeface="Roboto Regular"/>
              </a:rPr>
              <a:t>.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), znieważenia (art. 226 k.k.)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funkcjonariusza publicznego, 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czy też przestępstw przeciwko wiarygodności dokumentów.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Kontrolujący jest funkcjonariuszem publicznym.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defTabSz="457198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Kontrolowanego należy powiadomić o sankcji karnej, a jeżeli nadal będzie utrudniał prowadzenie kontroli, należy na miejsce zdarzenia wezwać Policję.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26545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DB25E-C3CC-7F3E-4A57-6B41D202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kontrolowanego wynikające z uchwały antysmogowej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968000-FA53-FE14-590E-CB12C1CF9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Podmiot eksploatujący instalację, w zakresie niezbędnym </a:t>
            </a:r>
            <a:br>
              <a:rPr lang="pl-PL" dirty="0"/>
            </a:br>
            <a:r>
              <a:rPr lang="pl-PL" dirty="0"/>
              <a:t>do kontroli realizacji uchwały jest </a:t>
            </a:r>
            <a:r>
              <a:rPr lang="pl-PL" b="1" dirty="0"/>
              <a:t>zobowiązany do przedstawienia dokumentów potwierdzających spełnienie wymagań określonych w uchwale, </a:t>
            </a:r>
            <a:br>
              <a:rPr lang="pl-PL" b="1" dirty="0"/>
            </a:br>
            <a:r>
              <a:rPr lang="pl-PL" b="1" dirty="0"/>
              <a:t>w szczególności:</a:t>
            </a:r>
            <a:endParaRPr lang="pl-PL" dirty="0"/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z badań instalacji, wykonanej przez producenta;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dokumentacji technicznej urządzenia;</a:t>
            </a:r>
          </a:p>
          <a:p>
            <a:pPr marL="514350" indent="-514350">
              <a:buFont typeface="+mj-lt"/>
              <a:buAutoNum type="arabicParenR"/>
            </a:pPr>
            <a:r>
              <a:rPr lang="pl-PL" i="1" dirty="0"/>
              <a:t>instrukcji dla instalatorów i użytkowników </a:t>
            </a:r>
            <a:r>
              <a:rPr lang="pl-PL" dirty="0"/>
              <a:t>(…)</a:t>
            </a:r>
            <a:r>
              <a:rPr lang="pl-PL" i="1" dirty="0"/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pl-PL" b="1" i="1" dirty="0"/>
              <a:t>świadectwa jakości</a:t>
            </a:r>
            <a:r>
              <a:rPr lang="pl-PL" i="1" dirty="0"/>
              <a:t>, o którym mowa w art. 6c ust. 1 ustawy </a:t>
            </a:r>
            <a:br>
              <a:rPr lang="pl-PL" i="1" dirty="0"/>
            </a:br>
            <a:r>
              <a:rPr lang="pl-PL" i="1" dirty="0"/>
              <a:t>o systemie monitorowania i kontrolowania jakości paliw.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042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9C7E1D-7B0F-4643-A9C6-D6840775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Protokół z kontroli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CBBFB-8FD1-4D75-94D9-A5AD0E8B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Prawo ochrony środowiska:</a:t>
            </a:r>
          </a:p>
          <a:p>
            <a:pPr marL="0" indent="0">
              <a:buNone/>
            </a:pPr>
            <a:r>
              <a:rPr lang="pl-PL" i="1" dirty="0"/>
              <a:t>Art.  380.</a:t>
            </a:r>
          </a:p>
          <a:p>
            <a:pPr marL="0" indent="0">
              <a:buNone/>
            </a:pPr>
            <a:r>
              <a:rPr lang="pl-PL" i="1" dirty="0"/>
              <a:t>1. Z czynności kontrolnych kontrolujący sporządza protokół, którego jeden egzemplarz doręcza kierownikowi kontrolowanego podmiotu lub kontrolowanej osobie fizycznej.</a:t>
            </a:r>
          </a:p>
          <a:p>
            <a:pPr marL="0" indent="0">
              <a:buNone/>
            </a:pPr>
            <a:r>
              <a:rPr lang="pl-PL" i="1" dirty="0"/>
              <a:t>2. Protokół podpisują kontrolujący oraz kierownik kontrolowanego podmiotu lub kontrolowana osoba fizyczna, którzy mogą wnieść do protokołu zastrzeżenia i uwagi wraz z uzasadnieniem.</a:t>
            </a:r>
          </a:p>
          <a:p>
            <a:pPr marL="0" indent="0">
              <a:buNone/>
            </a:pPr>
            <a:r>
              <a:rPr lang="pl-PL" i="1" dirty="0"/>
              <a:t>3. W razie odmowy podpisania protokołu przez kierownika kontrolowanego podmiotu lub kontrolowaną osobę fizyczną kontrolujący umieszcza o tym wzmiankę w protokole, a odmawiający podpisu może, w terminie 7 dni, przedstawić swoje stanowisko na piśmie wójtowi, burmistrzowi lub prezydentowi miasta, staroście lub marszałkowi województwa</a:t>
            </a:r>
          </a:p>
          <a:p>
            <a:endParaRPr lang="pl-PL" dirty="0"/>
          </a:p>
          <a:p>
            <a:r>
              <a:rPr lang="pl-PL" dirty="0"/>
              <a:t>W przyszłości </a:t>
            </a:r>
            <a:r>
              <a:rPr lang="pl-PL" b="1" dirty="0"/>
              <a:t>elektroniczny protokół z kontroli </a:t>
            </a:r>
            <a:r>
              <a:rPr lang="pl-PL" dirty="0"/>
              <a:t>(art. 27f ustawy o CEEB) – po ogłoszeniu komunikatu ministra właściwego do spraw budownictwa.</a:t>
            </a:r>
          </a:p>
          <a:p>
            <a:r>
              <a:rPr lang="pl-PL" dirty="0"/>
              <a:t>Protokół z kontroli nie zastępuje protokołu z przesłuchania podejrzanego lub świadków prowadzonych na podstawie Kodeksu postepowania w sprawach o wykroczenia.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0E6CDE-6B35-44BA-8E54-674A7C09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1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D04C3-491F-6589-B3FD-B9472268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Wytyczne WHO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4361E-1766-15F8-571E-42296D2BA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https://apps.who.int/iris/handle/10665/345329</a:t>
            </a:r>
            <a:endParaRPr lang="pl-PL" dirty="0"/>
          </a:p>
          <a:p>
            <a:r>
              <a:rPr lang="pl-PL" dirty="0"/>
              <a:t>PM2,5:</a:t>
            </a:r>
          </a:p>
          <a:p>
            <a:pPr lvl="1"/>
            <a:r>
              <a:rPr lang="pl-PL" b="1" dirty="0"/>
              <a:t>5 µg/m</a:t>
            </a:r>
            <a:r>
              <a:rPr lang="pl-PL" b="1" baseline="30000" dirty="0"/>
              <a:t>3</a:t>
            </a:r>
            <a:r>
              <a:rPr lang="pl-PL" b="1" dirty="0"/>
              <a:t> </a:t>
            </a:r>
            <a:r>
              <a:rPr lang="pl-PL" dirty="0"/>
              <a:t>średniorocznie,</a:t>
            </a:r>
          </a:p>
          <a:p>
            <a:pPr lvl="1"/>
            <a:r>
              <a:rPr lang="pl-PL" b="1" dirty="0"/>
              <a:t>15 µg/m</a:t>
            </a:r>
            <a:r>
              <a:rPr lang="pl-PL" b="1" baseline="30000" dirty="0"/>
              <a:t>3</a:t>
            </a:r>
            <a:r>
              <a:rPr lang="pl-PL" b="1" dirty="0"/>
              <a:t> </a:t>
            </a:r>
            <a:r>
              <a:rPr lang="pl-PL" dirty="0" err="1"/>
              <a:t>średniodobowo</a:t>
            </a:r>
            <a:r>
              <a:rPr lang="pl-PL" dirty="0"/>
              <a:t> (3-4 przekroczenia rocznie).</a:t>
            </a:r>
          </a:p>
          <a:p>
            <a:r>
              <a:rPr lang="pl-PL" dirty="0"/>
              <a:t>PM10:</a:t>
            </a:r>
          </a:p>
          <a:p>
            <a:pPr lvl="1"/>
            <a:r>
              <a:rPr lang="pl-PL" b="1" dirty="0"/>
              <a:t>15 µg/m</a:t>
            </a:r>
            <a:r>
              <a:rPr lang="pl-PL" b="1" baseline="30000" dirty="0"/>
              <a:t>3</a:t>
            </a:r>
            <a:r>
              <a:rPr lang="pl-PL" b="1" dirty="0"/>
              <a:t> </a:t>
            </a:r>
            <a:r>
              <a:rPr lang="pl-PL" dirty="0"/>
              <a:t>średniorocznie,</a:t>
            </a:r>
          </a:p>
          <a:p>
            <a:pPr lvl="1"/>
            <a:r>
              <a:rPr lang="pl-PL" b="1" dirty="0"/>
              <a:t>45 µg/m</a:t>
            </a:r>
            <a:r>
              <a:rPr lang="pl-PL" b="1" baseline="30000" dirty="0"/>
              <a:t>3</a:t>
            </a:r>
            <a:r>
              <a:rPr lang="pl-PL" b="1" dirty="0"/>
              <a:t> </a:t>
            </a:r>
            <a:r>
              <a:rPr lang="pl-PL" dirty="0" err="1"/>
              <a:t>średniodobowo</a:t>
            </a:r>
            <a:r>
              <a:rPr lang="pl-PL" dirty="0"/>
              <a:t> (3-4 przekroczenia rocznie).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90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539CE-3247-4953-BCE3-C3046FED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Przekazanie sprawy do WIOŚ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AD0661-9F86-4CB6-82AE-1CB9E5DD6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9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Prawo ochrony środowiska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9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379 ust. 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9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5. Wójt, burmistrz lub prezydent miasta, starosta lub marszałek województwa występują do wojewódzkiego inspektora ochrony środowiska o podjęcie odpowiednich działań będących w jego kompetencji, jeżeli w wyniku kontroli organy te stwierdzą naruszenie przez kontrolowany podmiot przepisów o ochronie środowiska lub występuje uzasadnione </a:t>
            </a:r>
            <a:r>
              <a:rPr kumimoji="0" lang="pl-PL" altLang="pl-PL" sz="29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podejrzenie, że takie naruszenie mogło nastąpić</a:t>
            </a:r>
            <a:r>
              <a:rPr kumimoji="0" lang="pl-PL" altLang="pl-PL" sz="29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przekazując dokumentację sprawy.</a:t>
            </a: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/>
            </a:r>
            <a:b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endParaRPr kumimoji="0" lang="pl-PL" altLang="pl-PL" sz="29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9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inspekcji ochrony środowiska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2 ust. 1. Do zadań Inspekcji Ochrony Środowiska należy: 1) kontrola podmiotów korzystających ze środowiska w rozumieniu ustawy z dnia 27 kwietnia 2001 r. - Prawo ochrony środowiska (</a:t>
            </a:r>
            <a:r>
              <a:rPr kumimoji="0" lang="pl-PL" altLang="pl-PL" sz="29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przedsiębiorcy</a:t>
            </a: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2 ust. 1 pkt 17 – współdziałanie w zakresie ochrony środowiska z innymi organami kontroli, organami ścigania i wymiaru sprawiedliwości, innymi organami administracji państwowej i organami samorządu terytorialnego.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l-PL" altLang="pl-PL" sz="2900" dirty="0">
              <a:solidFill>
                <a:srgbClr val="21262E"/>
              </a:solidFill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Al</a:t>
            </a:r>
            <a:r>
              <a:rPr lang="pl-PL" altLang="pl-PL" sz="2900" dirty="0">
                <a:solidFill>
                  <a:srgbClr val="21262E"/>
                </a:solidFill>
                <a:ea typeface="Tabac Sans" pitchFamily="50" charset="-18"/>
              </a:rPr>
              <a:t>e art. 364 POŚ: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Jeżeli działalność prowadzona przez podmiot korzystający ze środowiska albo </a:t>
            </a:r>
            <a:r>
              <a:rPr kumimoji="0" lang="pl-PL" altLang="pl-PL" sz="29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osobę fizyczną powoduje pogorszenie stanu środowiska w znacznych rozmiarach lub zagraża życiu lub zdrowiu ludzi</a:t>
            </a:r>
            <a:r>
              <a:rPr kumimoji="0" lang="pl-PL" altLang="pl-PL" sz="29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wojewódzki inspektor ochrony środowiska wyda decyzję o wstrzymaniu tej działalności w zakresie, w jakim jest to niezbędne dla zapobieżenia pogarszaniu stanu środowiska.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D8C9F7-8D32-44D8-ABB6-D7D8DDDF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041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86D75D-C970-4BC2-8C72-35E8EF3A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Wójt jako oskarżyciel publiczny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10E11C-3A72-48F9-9A88-E01675783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Art. 379 ust. 4 POŚ: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Wójt, burmistrz lub prezydent miasta, starosta, marszałek województwa lub osoby przez nich upoważnione są uprawnieni do występowania w charakterze </a:t>
            </a:r>
            <a:r>
              <a:rPr lang="pl-PL" altLang="pl-PL" b="1" i="1" dirty="0">
                <a:solidFill>
                  <a:srgbClr val="21262E"/>
                </a:solidFill>
                <a:ea typeface="Tabac Sans" pitchFamily="50" charset="-18"/>
              </a:rPr>
              <a:t>oskarżyciela publicznego</a:t>
            </a: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 w </a:t>
            </a:r>
            <a:r>
              <a:rPr lang="pl-PL" altLang="pl-PL" i="1">
                <a:solidFill>
                  <a:srgbClr val="21262E"/>
                </a:solidFill>
                <a:ea typeface="Tabac Sans" pitchFamily="50" charset="-18"/>
              </a:rPr>
              <a:t>sprawach o </a:t>
            </a: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wykroczenia przeciw przepisom o ochronie środowiska.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i="1" dirty="0">
              <a:solidFill>
                <a:srgbClr val="21262E"/>
              </a:solidFill>
              <a:ea typeface="Tabac Sans" pitchFamily="50" charset="-1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Art. 17 § 3 </a:t>
            </a:r>
            <a:r>
              <a:rPr lang="pl-PL" altLang="pl-PL" dirty="0" err="1">
                <a:solidFill>
                  <a:srgbClr val="21262E"/>
                </a:solidFill>
                <a:ea typeface="Tabac Sans" pitchFamily="50" charset="-18"/>
              </a:rPr>
              <a:t>KPoW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Organom administracji rządowej i samorządowej, organom kontroli państwowej i kontroli samorządu terytorialnego oraz strażom gminnym (miejskim) </a:t>
            </a:r>
            <a:r>
              <a:rPr lang="pl-PL" altLang="pl-PL" b="1" i="1" dirty="0">
                <a:solidFill>
                  <a:srgbClr val="21262E"/>
                </a:solidFill>
                <a:ea typeface="Tabac Sans" pitchFamily="50" charset="-18"/>
              </a:rPr>
              <a:t>uprawnienia oskarżyciela publicznego przysługują tylko wówczas, gdy w zakresie swego działania w tym w trakcie prowadzonych czynności wyjaśniających ujawniły wykroczenia</a:t>
            </a:r>
            <a:r>
              <a:rPr lang="pl-PL" altLang="pl-PL" i="1" dirty="0">
                <a:solidFill>
                  <a:srgbClr val="21262E"/>
                </a:solidFill>
                <a:ea typeface="Tabac Sans" pitchFamily="50" charset="-18"/>
              </a:rPr>
              <a:t> i wystąpiły z wnioskiem o ukaranie.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dirty="0">
              <a:solidFill>
                <a:srgbClr val="21262E"/>
              </a:solidFill>
              <a:ea typeface="Tabac Sans" pitchFamily="50" charset="-18"/>
            </a:endParaRPr>
          </a:p>
          <a:p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Jeżeli kontrolującym jest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urzędnik,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</a:t>
            </a:r>
            <a:r>
              <a:rPr lang="pl-PL" altLang="pl-PL" b="1" dirty="0">
                <a:solidFill>
                  <a:srgbClr val="21262E"/>
                </a:solidFill>
                <a:ea typeface="Tabac Sans" pitchFamily="50" charset="-18"/>
              </a:rPr>
              <a:t>nie można nałożyć mandatu</a:t>
            </a: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 karnego. W takim przypadku po ujawnieniu wykroczenia można:</a:t>
            </a:r>
          </a:p>
          <a:p>
            <a:pPr lvl="1">
              <a:spcBef>
                <a:spcPts val="0"/>
              </a:spcBef>
            </a:pP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zawiadomić Policję,</a:t>
            </a:r>
          </a:p>
          <a:p>
            <a:pPr lvl="1">
              <a:spcBef>
                <a:spcPts val="0"/>
              </a:spcBef>
            </a:pPr>
            <a:r>
              <a:rPr lang="pl-PL" altLang="pl-PL" dirty="0">
                <a:solidFill>
                  <a:srgbClr val="21262E"/>
                </a:solidFill>
                <a:ea typeface="Tabac Sans" pitchFamily="50" charset="-18"/>
              </a:rPr>
              <a:t>sporządzić i złożyć wniosek o ukaranie.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F2EC87-C266-413C-BDC1-95BB6F48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325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39069-BF21-62AB-F6BC-18E7F2F5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Przesłuchanie podejrzanego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50BA9-29EC-5601-B384-8FFC025B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4701089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Przesłuchanie osoby podejrzanej o popełnieni wykroczenia przeprowadza się zgodnie z Kodeksem postępowania w sprawach o wykroczenia – </a:t>
            </a:r>
            <a:r>
              <a:rPr lang="pl-PL" b="1" dirty="0"/>
              <a:t>art. 54 </a:t>
            </a:r>
            <a:r>
              <a:rPr lang="pl-PL" dirty="0"/>
              <a:t>(organ samorządowy stosuje go na podstawie art. 56 § 2 </a:t>
            </a:r>
            <a:r>
              <a:rPr lang="pl-PL" dirty="0" err="1"/>
              <a:t>KPoW</a:t>
            </a:r>
            <a:r>
              <a:rPr lang="pl-PL" dirty="0"/>
              <a:t>)</a:t>
            </a:r>
            <a:r>
              <a:rPr lang="pl-PL" b="1" dirty="0"/>
              <a:t>:</a:t>
            </a:r>
          </a:p>
          <a:p>
            <a:r>
              <a:rPr lang="pl-PL" i="1" dirty="0"/>
              <a:t>§  6. </a:t>
            </a:r>
            <a:r>
              <a:rPr lang="pl-PL" b="1" i="1" dirty="0"/>
              <a:t>Należy niezwłocznie</a:t>
            </a:r>
            <a:r>
              <a:rPr lang="pl-PL" i="1" dirty="0"/>
              <a:t> przesłuchać osobę, co do której istnieje uzasadniona podstawa do sporządzenia przeciwko niej wniosku o ukaranie. </a:t>
            </a:r>
          </a:p>
          <a:p>
            <a:r>
              <a:rPr lang="pl-PL" b="1" i="1" dirty="0"/>
              <a:t>Osoba taka ma prawo odmówić złożenia wyjaśnień oraz zgłosić wnioski dowodowe, o czym należy ją </a:t>
            </a:r>
            <a:r>
              <a:rPr lang="pl-PL" b="1" i="1" u="sng" dirty="0"/>
              <a:t>pouczyć.</a:t>
            </a:r>
            <a:r>
              <a:rPr lang="pl-PL" i="1" dirty="0"/>
              <a:t> </a:t>
            </a:r>
          </a:p>
          <a:p>
            <a:r>
              <a:rPr lang="pl-PL" i="1" dirty="0"/>
              <a:t>Przesłuchanie tej osoby zaczyna się od powiadomienia jej o treści zarzutu wpisanego do protokołu przesłuchania; przepis § 4 zdanie drugie stosuje się </a:t>
            </a:r>
            <a:r>
              <a:rPr lang="pl-PL" dirty="0"/>
              <a:t>(obowiązek utrwalenia w protokole czynności dowodowych).</a:t>
            </a:r>
          </a:p>
          <a:p>
            <a:r>
              <a:rPr lang="pl-PL" i="1" dirty="0"/>
              <a:t>§  7. Od przesłuchania osoby, o której mowa w § 6, można odstąpić, jeżeli byłoby ono połączone ze znacznymi trudnościami; osoba ta może nadesłać wyjaśnienia do właściwego organu w terminie 7 dni od odstąpienia od przesłuchania, o czym należy ją pouczyć. Odstąpienie od przesłuchania oraz pouczenie dokumentuje się notatką urzędową.</a:t>
            </a:r>
          </a:p>
          <a:p>
            <a:r>
              <a:rPr lang="pl-PL" dirty="0"/>
              <a:t>W trakcie przesłuchania należy ustalić dane osoby przesłuchiwanej wskazane w art. § 1 213 Kodeksu postępowania karnego.</a:t>
            </a:r>
          </a:p>
        </p:txBody>
      </p:sp>
    </p:spTree>
    <p:extLst>
      <p:ext uri="{BB962C8B-B14F-4D97-AF65-F5344CB8AC3E}">
        <p14:creationId xmlns:p14="http://schemas.microsoft.com/office/powerpoint/2010/main" val="40999644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639069-BF21-62AB-F6BC-18E7F2F5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Przesłuchanie podejrzanego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850BA9-29EC-5601-B384-8FFC025B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874"/>
            <a:ext cx="10515600" cy="4701089"/>
          </a:xfrm>
        </p:spPr>
        <p:txBody>
          <a:bodyPr>
            <a:normAutofit/>
          </a:bodyPr>
          <a:lstStyle/>
          <a:p>
            <a:r>
              <a:rPr lang="pl-PL" dirty="0"/>
              <a:t>Podejrzanemu przysługuje </a:t>
            </a:r>
            <a:r>
              <a:rPr lang="pl-PL" b="1" dirty="0"/>
              <a:t>prawo do obrony</a:t>
            </a:r>
            <a:r>
              <a:rPr lang="pl-PL" dirty="0"/>
              <a:t>, w tym do </a:t>
            </a:r>
            <a:r>
              <a:rPr lang="pl-PL" b="1" dirty="0"/>
              <a:t>korzystania z pomocy jednego obrońcy</a:t>
            </a:r>
            <a:r>
              <a:rPr lang="pl-PL" dirty="0"/>
              <a:t>, o czym </a:t>
            </a:r>
            <a:r>
              <a:rPr lang="pl-PL" b="1" dirty="0"/>
              <a:t>należy go pouczyć przed przesłuchaniem </a:t>
            </a:r>
            <a:r>
              <a:rPr lang="pl-PL" dirty="0"/>
              <a:t>(albo wezwaniem do złożenia pisemnych wyjaśnień) – art. 4 Kodeksu postępowania w sprawach o wykroczenia.</a:t>
            </a:r>
          </a:p>
          <a:p>
            <a:r>
              <a:rPr lang="pl-PL" dirty="0"/>
              <a:t>Po przesłuchaniu, za zgodą obwinionego oskarżyciel publiczny może we wniosku o ukaranie zawrzeć wniosek o skazanie bez rozprawy i wymierzenie mu określonej kary lub środka karnego albo odstąpienie od ich wymierzenie (dobrowolne poddanie się karze – art. 58 </a:t>
            </a:r>
            <a:r>
              <a:rPr lang="pl-PL" dirty="0" err="1"/>
              <a:t>KPoW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648638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7B4479-506E-BE16-186D-42E36BEC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Przeprowadzenie dowodów w toku czynności wyjaśniających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BA1A2F-C50A-4ED3-9DAF-9127EA662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54 § 4 </a:t>
            </a:r>
            <a:r>
              <a:rPr lang="pl-PL" dirty="0" err="1"/>
              <a:t>KPoW</a:t>
            </a:r>
            <a:r>
              <a:rPr lang="pl-PL" dirty="0"/>
              <a:t>: </a:t>
            </a:r>
            <a:r>
              <a:rPr lang="pl-PL" i="1" dirty="0"/>
              <a:t>Jeżeli okoliczności czynu budzą wątpliwości, dla realizacji celu określonego w § 1 można, z urzędu lub na wniosek pokrzywdzonego albo osoby, o której mowa w § 5 i 6, przeprowadzić odpowiedni dowód. Utrwalenie takiej czynności następuje w formie protokołu.</a:t>
            </a:r>
          </a:p>
          <a:p>
            <a:r>
              <a:rPr lang="pl-PL" dirty="0"/>
              <a:t>W szczególności: dowód z zeznań świadka (art. 41 </a:t>
            </a:r>
            <a:r>
              <a:rPr lang="pl-PL" dirty="0" err="1"/>
              <a:t>KPoW</a:t>
            </a:r>
            <a:r>
              <a:rPr lang="pl-PL" dirty="0"/>
              <a:t>), dowód z opinii biegłego (art. 42 </a:t>
            </a:r>
            <a:r>
              <a:rPr lang="pl-PL" dirty="0" err="1"/>
              <a:t>KPoW</a:t>
            </a:r>
            <a:r>
              <a:rPr lang="pl-PL" dirty="0"/>
              <a:t>), przeprowadzenie oględzin (art. 43 </a:t>
            </a:r>
            <a:r>
              <a:rPr lang="pl-PL" dirty="0" err="1"/>
              <a:t>KPoW</a:t>
            </a:r>
            <a:r>
              <a:rPr lang="pl-P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25725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55B970-4F8E-929C-F8EF-778F2C83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Policja jako wsparcie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F7BA8-2964-680B-F242-816737288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Art. 13 ust. 4 ustawy o Policji – zwiększenie etatów Policji w rewirach dzielnicowych i posterunkach na wniosek rady powiatu lub rady gminy, na warunkach określonych w </a:t>
            </a:r>
            <a:r>
              <a:rPr lang="pl-PL" b="1" dirty="0"/>
              <a:t>porozumieniu</a:t>
            </a:r>
            <a:r>
              <a:rPr lang="pl-PL" dirty="0"/>
              <a:t>.</a:t>
            </a:r>
          </a:p>
          <a:p>
            <a:r>
              <a:rPr lang="pl-PL" b="1" dirty="0"/>
              <a:t>Art. 13 ust. 4a-4b</a:t>
            </a:r>
            <a:r>
              <a:rPr lang="pl-PL" dirty="0"/>
              <a:t> ustawy o Policji – </a:t>
            </a:r>
            <a:r>
              <a:rPr lang="pl-PL" b="1" dirty="0"/>
              <a:t>porozumienie</a:t>
            </a:r>
            <a:r>
              <a:rPr lang="pl-PL" dirty="0"/>
              <a:t> dotyczące czasu służby przekraczającego normę za rekompensatą.</a:t>
            </a:r>
          </a:p>
          <a:p>
            <a:r>
              <a:rPr lang="pl-PL" b="1" dirty="0"/>
              <a:t>Art. 9v </a:t>
            </a:r>
            <a:r>
              <a:rPr lang="pl-PL" dirty="0"/>
              <a:t>ustawy o utrzymaniu czystości i porządku w gminach – </a:t>
            </a:r>
            <a:r>
              <a:rPr lang="pl-PL" b="1" dirty="0"/>
              <a:t>wójt, burmistrz lub prezydent miasta może wystąpić z wnioskiem do właściwego miejscowo komendanta Policji o pomoc, jeżeli jest to niezbędne do przeprowadzenia czynności kontrolnych.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4E5329-B5F7-2509-3CD3-6918781D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53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EC3A89-FC62-8BD8-A87A-E3812E61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Straż gminna</a:t>
            </a:r>
            <a:br>
              <a:rPr lang="pl-PL" dirty="0"/>
            </a:br>
            <a:r>
              <a:rPr lang="pl-PL" dirty="0"/>
              <a:t>rozwiązanie również dla małych gmin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6BB07-5519-2325-9505-DD2E0BBD8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Gmina Igołomia-Wawrzeńczyce (woj. małopolskie) – 7702 mieszkańców, 1 strażnik gminny: </a:t>
            </a:r>
            <a:r>
              <a:rPr lang="pl-PL" dirty="0">
                <a:hlinkClick r:id="rId2"/>
              </a:rPr>
              <a:t>https://www.igwa.pl/p,93,straznik-gminny</a:t>
            </a:r>
            <a:r>
              <a:rPr lang="pl-PL" dirty="0"/>
              <a:t> </a:t>
            </a:r>
          </a:p>
          <a:p>
            <a:r>
              <a:rPr lang="pl-PL" dirty="0"/>
              <a:t>Art. 3 ustawy o strażach gminnych – wspólna straż dla gmin sąsiadujących na obszarze jednego województwa.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DA1245-28C2-3552-D478-61D11606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11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6A292-C3A2-412F-8969-C77A9117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badań laboratoryjnych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42E83C-7513-4947-8779-BA0769B4E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7375"/>
          </a:xfrm>
        </p:spPr>
        <p:txBody>
          <a:bodyPr>
            <a:normAutofit fontScale="25000" lnSpcReduction="20000"/>
          </a:bodyPr>
          <a:lstStyle/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Zmiana przepisów </a:t>
            </a:r>
            <a:r>
              <a:rPr kumimoji="0" lang="pl-PL" altLang="pl-PL" sz="5600" b="0" i="0" u="none" strike="noStrike" kern="1200" cap="none" spc="0" normalizeH="0" baseline="0" noProof="0" dirty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KPoW</a:t>
            </a:r>
            <a:r>
              <a:rPr kumimoji="0" lang="pl-PL" alt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w 2018 roku: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117 </a:t>
            </a:r>
            <a:endParaRPr lang="pl-PL" altLang="pl-PL" sz="5600" b="1" dirty="0">
              <a:solidFill>
                <a:srgbClr val="21262E"/>
              </a:solidFill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	Jeżeli ustawa nie stanowi inaczej, wszelkie wydatki w toku postępowania w sprawach o wykroczenia, w tym wydatki ponoszone w toku czynności wyjaśniających, wykłada tymczasowo Skarb Państwa.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2. 	Wydatki związane z ustanowieniem obrońcy lub pełnomocnika wykłada strona, która go ustanowiła.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3. 	Wydatki, o których mowa w § 1, </a:t>
            </a:r>
            <a: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ponoszone w toku czynności wyjaśniających przeprowadzanych przez organ podległy władzom jednostki samorządu terytorialnego wykłada tymczasowo właściwa jednostka samorządu terytorialnego</a:t>
            </a: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118  </a:t>
            </a:r>
            <a:endParaRPr lang="pl-PL" altLang="pl-PL" sz="5600" b="1" dirty="0">
              <a:solidFill>
                <a:srgbClr val="21262E"/>
              </a:solidFill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	Wydatki wykładane przez Skarb Państwa lub jednostkę samorządu terytorialnego mają charakter zryczałtowany. Zryczałtowane wydatki nie obejmują:</a:t>
            </a:r>
          </a:p>
          <a:p>
            <a:pPr marL="228598" marR="0" lvl="0" indent="-22859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należności biegłych lub instytucji wyznaczonych do wydania opinii; </a:t>
            </a:r>
            <a:r>
              <a:rPr kumimoji="0" lang="pl-PL" alt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	W razie skazania od obwinionego sąd zasądza </a:t>
            </a: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opłatę na rzecz Skarbu Państwa, </a:t>
            </a:r>
            <a: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zryczałtowane wydatki i należności, </a:t>
            </a:r>
            <a:b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 których mowa w art. 118 § 1 pkt 1 i 2, na rzecz odpowiednio Skarbu Państwa lub jednostki samorządu terytorialnego </a:t>
            </a:r>
            <a:br>
              <a:rPr kumimoji="0" lang="pl-PL" altLang="pl-PL" sz="56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56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oraz wydatki na rzecz oskarżyciela posiłkowego.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D92E5A-EA20-4D47-8C98-09E3D71D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7775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9AC962A-5AC0-9C46-F852-6915E715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komunalnych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8B4E3F-9939-5A5A-6898-8C4DE3DDC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700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C38FF-8627-46C5-B4C1-31E9F3D6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Zakaz spalania odpadów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FEA99D-6B74-46CE-8737-75C7FBEE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Kontrola pod kątem spalania odpadów prowadzona na tych samych zasadach co kontrola przestrzegania uchwały antysmogowej (art. 379 POŚ).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odpadach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155.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Termiczne przekształcanie odpadów prowadzi się wyłącznie </a:t>
            </a:r>
            <a:b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 spalarniach odpadów lub we </a:t>
            </a:r>
            <a:r>
              <a:rPr kumimoji="0" lang="pl-PL" altLang="pl-PL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współspalarniach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odpadów, </a:t>
            </a:r>
            <a:b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 zastrzeżeniem art. 31.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2213E7-2D6F-4692-B9D1-332436AE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37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8372C8-966D-EC1B-590C-A9C6A5BF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nowelizacji dyrektywy CAFE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4CBEBE-C424-7DF1-BD22-8118347CA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200" dirty="0">
                <a:hlinkClick r:id="rId2"/>
              </a:rPr>
              <a:t>https://environment.ec.europa.eu/publications/revision-eu-ambient-air-quality-legislation_en</a:t>
            </a:r>
            <a:endParaRPr lang="pl-PL" sz="2200" dirty="0"/>
          </a:p>
          <a:p>
            <a:pPr marL="0" indent="0">
              <a:buNone/>
            </a:pPr>
            <a:r>
              <a:rPr lang="pl-PL" sz="2200" dirty="0"/>
              <a:t>Wybrane założenia:</a:t>
            </a:r>
          </a:p>
          <a:p>
            <a:r>
              <a:rPr lang="pl-PL" sz="2200" dirty="0"/>
              <a:t>Połączenie dyrektywy CAFE z dyrektywą 2004/107/WE (poziom docelowy </a:t>
            </a:r>
            <a:r>
              <a:rPr lang="pl-PL" sz="2200" dirty="0" err="1"/>
              <a:t>benzo</a:t>
            </a:r>
            <a:r>
              <a:rPr lang="pl-PL" sz="2200" dirty="0"/>
              <a:t>(a)</a:t>
            </a:r>
            <a:r>
              <a:rPr lang="pl-PL" sz="2200" dirty="0" err="1"/>
              <a:t>pirenu</a:t>
            </a:r>
            <a:r>
              <a:rPr lang="pl-PL" sz="2200" dirty="0"/>
              <a:t> zostanie poziomem dopuszczalnym).</a:t>
            </a:r>
          </a:p>
          <a:p>
            <a:r>
              <a:rPr lang="pl-PL" sz="2200" dirty="0"/>
              <a:t>Znaczące zaostrzenie poziomów dopuszczalnych (obowiązujące od 1 stycznia 2030 r.).</a:t>
            </a:r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4995E8F-9095-736E-9794-BB55E541B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91838"/>
              </p:ext>
            </p:extLst>
          </p:nvPr>
        </p:nvGraphicFramePr>
        <p:xfrm>
          <a:off x="838200" y="4338003"/>
          <a:ext cx="10515600" cy="18389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42081136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559557535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359822846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l-PL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PM10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PM2,5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317683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24 h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600" b="1" dirty="0">
                          <a:effectLst/>
                          <a:latin typeface="+mn-lt"/>
                        </a:rPr>
                        <a:t>45 μ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g/m3</a:t>
                      </a:r>
                      <a:endParaRPr lang="pl-P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effectLst/>
                          <a:latin typeface="+mn-lt"/>
                        </a:rPr>
                        <a:t>25 </a:t>
                      </a:r>
                      <a:r>
                        <a:rPr lang="el-GR" sz="1600" b="1">
                          <a:effectLst/>
                          <a:latin typeface="+mn-lt"/>
                        </a:rPr>
                        <a:t>μ</a:t>
                      </a:r>
                      <a:r>
                        <a:rPr lang="pl-PL" sz="1600" b="1">
                          <a:effectLst/>
                          <a:latin typeface="+mn-lt"/>
                        </a:rPr>
                        <a:t>g/m3</a:t>
                      </a:r>
                      <a:endParaRPr lang="pl-PL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75469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+mn-lt"/>
                        </a:rPr>
                        <a:t>rok</a:t>
                      </a: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20 </a:t>
                      </a:r>
                      <a:r>
                        <a:rPr lang="el-GR" sz="1600" b="1" dirty="0">
                          <a:effectLst/>
                          <a:latin typeface="+mn-lt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g/m3 </a:t>
                      </a:r>
                      <a:endParaRPr lang="pl-P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</a:rPr>
                        <a:t>10 </a:t>
                      </a:r>
                      <a:r>
                        <a:rPr lang="el-GR" sz="1600" b="1" dirty="0">
                          <a:effectLst/>
                          <a:latin typeface="+mn-lt"/>
                        </a:rPr>
                        <a:t>μ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g/m3</a:t>
                      </a:r>
                      <a:endParaRPr lang="pl-P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059570"/>
                  </a:ext>
                </a:extLst>
              </a:tr>
              <a:tr h="45974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dopuszczalna liczba dni z przekroczeniami poziomów dopuszczanych 24 h w roku kalendarzowym: </a:t>
                      </a:r>
                      <a:r>
                        <a:rPr lang="pl-PL" sz="1600" b="1" dirty="0">
                          <a:effectLst/>
                          <a:latin typeface="+mn-lt"/>
                        </a:rPr>
                        <a:t>18</a:t>
                      </a:r>
                      <a:endParaRPr lang="pl-PL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395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61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6441F-537E-44A6-BCD9-377C1506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są odpady?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646D9-45B8-4E2D-A4AE-A1FE3005E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2275"/>
          </a:xfrm>
        </p:spPr>
        <p:txBody>
          <a:bodyPr>
            <a:normAutofit fontScale="5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Definicja odpadów </a:t>
            </a:r>
            <a:r>
              <a:rPr kumimoji="0" lang="pl-PL" altLang="pl-PL" sz="33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– art. 3 ust. 1 pkt 6 ustawy o odpadach: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</a:rPr>
              <a:t>Każda substancja lub przedmiot, których posiadacz pozbywa się, zamierza się pozbyć lub do których pozbycia się jest obowiązany.</a:t>
            </a:r>
            <a:r>
              <a:rPr kumimoji="0" lang="pl-PL" altLang="pl-PL" sz="33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3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komunalne </a:t>
            </a:r>
            <a:r>
              <a:rPr kumimoji="0" lang="pl-PL" altLang="pl-PL" sz="33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– art. 3 ust. 1 pkt 7 UO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33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powstające w gospodarstwach domowych</a:t>
            </a:r>
            <a: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z wyłączeniem pojazdów wycofanych </a:t>
            </a:r>
            <a:b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 eksploatacji.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niezawierające odpadów niebezpiecznych pochodzące </a:t>
            </a:r>
            <a:r>
              <a:rPr kumimoji="0" lang="pl-PL" altLang="pl-PL" sz="33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 innych wytwórców</a:t>
            </a:r>
            <a: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które ze względu na swój charakter lub skład są podobne do odpadów powstających w gospodarstwach domowych.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3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zielone </a:t>
            </a:r>
            <a:r>
              <a:rPr kumimoji="0" lang="pl-PL" altLang="pl-PL" sz="33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– art. 3 ust. 1 pkt 12 UO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Odpady komunalne stanowiące części roślin pochodzących z pielęgnacji terenów zielonych, ogrodów, parków i cmentarzy, a także z targowisk, z wyłączeniem odpadów z czyszczenia ulic </a:t>
            </a:r>
            <a:b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</a:br>
            <a:r>
              <a:rPr kumimoji="0" lang="pl-PL" altLang="pl-PL" sz="33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i placów.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3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3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Chaos terminologiczny – odpady zielone/pozostałości roślinne/odpady ulegające biodegradacji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DAD047-E5FD-4DF8-B41E-B67A474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9957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97DD1-1049-466B-A483-FB796CA8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pozostałości roślinnych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2FECE2-34B3-4A75-8989-C91163A0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31 ust. 7 Ustawy o odpadach: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7. Dopuszcza się spalanie zgromadzonych pozostałości roślinnych poza instalacjami i urządzeniami,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chyba że są one objęte obowiązkiem selektywnego zbierania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Ale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</a:t>
            </a:r>
            <a:r>
              <a:rPr lang="pl-PL" altLang="pl-PL" sz="2800" b="1" dirty="0">
                <a:solidFill>
                  <a:srgbClr val="21262E"/>
                </a:solidFill>
                <a:ea typeface="Tabac Sans" pitchFamily="50" charset="-18"/>
              </a:rPr>
              <a:t>ustawa o utrzymaniu czystości i porządku w gminach wprowadza selektywną zbiórkę bioodpadów: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1b. Do postępowania z odpadami komunalnymi stanowiącymi części roślin pochodzących z pielęgnacji terenów zielonych lub cmentarzy, a także z targowisk, stosuje się przepisy dotyczące postępowania z bioodpadami stanowiącymi odpady komunalne.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indent="0">
              <a:buNone/>
            </a:pPr>
            <a:r>
              <a:rPr lang="pl-PL" dirty="0"/>
              <a:t>Wniosek – </a:t>
            </a:r>
            <a:r>
              <a:rPr lang="pl-PL" b="1" dirty="0"/>
              <a:t>zakaz spalania tego typu odpadów poza instalacjami</a:t>
            </a:r>
            <a:r>
              <a:rPr lang="pl-PL" dirty="0"/>
              <a:t> (suchą, czystą biomasę można spalić w kotle).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3D2076D-DFE2-4316-A2D7-854D74C1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33599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D43DF3-FF4E-4B05-BC88-7CA2F855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właścicieli nieruchomości</a:t>
            </a:r>
            <a:br>
              <a:rPr lang="pl-PL" dirty="0"/>
            </a:br>
            <a:r>
              <a:rPr lang="pl-PL" dirty="0"/>
              <a:t>- postępowanie z odpadami komunalnymi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2016C-ADDB-440D-823D-F75309D9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Ustawa o utrzymaniu czystości i porządku w gminach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21262E"/>
              </a:solidFill>
              <a:effectLst/>
              <a:uLnTx/>
              <a:uFillTx/>
              <a:ea typeface="Tabac Sans" pitchFamily="50" charset="-1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Właściciele nieruchomości zapewniają utrzymanie czystości i porządku przez: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3)  zbieranie powstałych na terenie nieruchomości odpadów komunalnych zgodnie z wymaganiami określonymi w regulaminie i przepisach wydanych na podstawie art. 4a;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(…)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3b)  pozbywanie się zebranych na terenie nieruchomości odpadów komunalnych oraz nieczystości ciekłych w sposób zgodny z przepisami ustawy i przepisami odrębnymi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;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0B1302-761E-414B-BE64-A2693475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67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511C2-000D-4986-A595-AB48CBFB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– czyny zabronione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52C2FA-F767-476C-B716-F6AA0D9BC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925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Art. 191 ustawy o odpadach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Kto, wbrew przepisowi art. 155, </a:t>
            </a:r>
            <a:r>
              <a:rPr kumimoji="0" lang="pl-PL" sz="2800" b="1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termicznie przekształca odpady poza spalarnią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odpadów lub </a:t>
            </a:r>
            <a:r>
              <a:rPr kumimoji="0" lang="pl-PL" sz="2800" b="0" i="1" u="none" strike="noStrike" kern="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współspalarnią</a:t>
            </a: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 odpadów, podlega karze aresztu albo grzywny.</a:t>
            </a:r>
          </a:p>
          <a:p>
            <a:pPr marL="342900" marR="0" lvl="0" indent="-342900" algn="l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Tabac Sans" pitchFamily="50" charset="-18"/>
                <a:cs typeface="Arial" panose="020B0604020202020204" pitchFamily="34" charset="0"/>
                <a:sym typeface="Roboto Regular"/>
              </a:rPr>
              <a:t>Art. 10 ustawy o utrzymaniu czystości i porządku w gminach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2. Kto nie wykonuje obowiązków wymienionych w art. 5 ust. 1 – podlega karze grzywny.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1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2a. Karze określonej w ust. 2 podlega także ten, kto nie wykonuje obowiązków określonych w regulaminie.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860F71-FA3D-4146-8F61-C8343583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3535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4B84C8-C9C8-4385-801E-2F62AAB94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– czyny zabronione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DA4AF-F3D6-43B1-A161-82287E9AF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Art. 82 § 1 pkt 3 Kodeksu wykroczeń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Kto dokonuje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czynności, które mogą spowodować pożar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, jego rozprzestrzenianie się, utrudnienie prowadzenia działania ratowniczego lub ewakuacji, polegających na: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(…)</a:t>
            </a:r>
          </a:p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używaniu instalacji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, urządzeń i narzędzi niepoddanych wymaganej kontroli lub niesprawnych technicznie albo </a:t>
            </a:r>
            <a:r>
              <a:rPr kumimoji="0" lang="pl-PL" sz="280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użytkowaniu ich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w sposób niezgodny z przeznaczeniem 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lub warunkami określonymi przez producenta,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jeżeli może się to przyczynić do powstania pożaru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, wybuchu lub rozprzestrzeniania ognia.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lang="pl-PL" kern="0" dirty="0">
                <a:solidFill>
                  <a:srgbClr val="414141"/>
                </a:solidFill>
                <a:sym typeface="Roboto Regular"/>
              </a:rPr>
              <a:t>Wykroczenie za które mandat może nałożyć funkcjonariusz Państwowej Straży Pożarnej.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24EAAE-EA55-4104-8353-D9C811B2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7230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96D376-63E5-43AE-9BA9-BC892109C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- przepisy karne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E50AA4-D15B-4278-96BA-D2CB8370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89425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Inne możliwe kwalifikacje: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art. 51 KW (zakłócenie spokoju lub porządku publicznego)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,</a:t>
            </a:r>
          </a:p>
          <a:p>
            <a:pPr marL="469900" marR="0" lvl="1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Kto krzykiem, hałasem, alarmem lub innym wybrykiem zakłóca spokój, porządek publiczny, spoczynek nocny albo wywołuje zgorszenie w miejscu publicznym, podlega karze aresztu, ograniczenia wolności albo grzywny.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art. 82 § 3 i 4 KW </a:t>
            </a:r>
            <a:r>
              <a:rPr kumimoji="0" lang="pl-PL" sz="240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(rozniecanie ognia w odległości do 100m od granicy lasu, wypalanie pozostałości roślinnych),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art. 145 KW (zanieczyszczenie miejsc publicznych)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.</a:t>
            </a:r>
          </a:p>
          <a:p>
            <a:pPr marL="469900" marR="0" lvl="1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Kto zanieczyszcza lub zaśmieca miejsca dostępne dla publiczności, a w szczególności drogę, ulicę, plac, ogród, trawnik lub zieleniec, podlega karze grzywny nie niższej niż 500 złotych.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B3ED8C-8FC8-4DD8-B581-9C89BDEC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355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6421E-4B17-4A6F-A1F7-549D638B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Zbieg przepisów - wyższy mandat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1636DC-9FC9-4021-A260-4F1BDA67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Za wykroczenie z art. 191 ustawy o odpadach oraz art. 10 ust. 2 i 2a ustawy o utrzymaniu czystości i porządku w gminach funkcjonariusz straży gminnej może nałożyć 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mandat</a:t>
            </a: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.</a:t>
            </a:r>
          </a:p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Kodeks postępowania w sprawach o wykroczenia: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96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W postępowaniu mandatowym można nałożyć grzywnę w wysokości do 500 zł, a w przypadku, o którym mowa w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9 § 1 Kodeksu wykroczeń</a:t>
            </a: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 -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do 1000 zł.</a:t>
            </a:r>
          </a:p>
          <a:p>
            <a:pPr marL="285748" marR="0" lvl="0" indent="-285748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Kodeks wykroczeń: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Art.  9.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§  1. Jeżeli </a:t>
            </a:r>
            <a:r>
              <a:rPr kumimoji="0" lang="pl-PL" altLang="pl-PL" sz="2800" b="1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czyn wyczerpuje znamiona wykroczeń określonych w dwóch lub więcej przepisach ustawy</a:t>
            </a:r>
            <a:r>
              <a:rPr kumimoji="0" lang="pl-PL" altLang="pl-PL" sz="2800" b="0" i="1" u="none" strike="noStrike" kern="1200" cap="none" spc="0" normalizeH="0" baseline="0" noProof="0" dirty="0">
                <a:ln>
                  <a:noFill/>
                </a:ln>
                <a:solidFill>
                  <a:srgbClr val="21262E"/>
                </a:solidFill>
                <a:effectLst/>
                <a:uLnTx/>
                <a:uFillTx/>
                <a:ea typeface="Tabac Sans" pitchFamily="50" charset="-18"/>
              </a:rPr>
              <a:t>, stosuje się przepis przewidujący najsurowszą karę, co nie stoi na przeszkodzie orzeczeniu środków karnych na podstawie innych naruszonych przepisów.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AB698B6-2AAC-4B14-A93E-7C8FEBE8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8930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15BC62-CA3D-49AE-F63E-FCD2BB220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Spalanie odpadów jako przestępstwo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B0276-6F18-C0BF-472F-9075D9A8B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W szczególnych przypadkach: art. 182, 183 Kodeksu karnego.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Do rozważenia w przypadku spalania odpadów na dużą skalę, zwłaszcza odpadów niebezpiecznych (np. oleje przepracowane, podkłady kolejowe).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Art. 160 Kodeksu karnego – narażenie człowieka na niebezpieczeństwo – tylko w skrajnych przypadkach (np. silnie toksyczne </a:t>
            </a:r>
            <a:r>
              <a:rPr lang="pl-PL" kern="0" dirty="0">
                <a:solidFill>
                  <a:srgbClr val="414141"/>
                </a:solidFill>
                <a:sym typeface="Roboto Regular"/>
              </a:rPr>
              <a:t>spaliny).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 Regular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DFD4CB-12A2-B542-E102-72FF3C57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31673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0D0A56-A0DF-0A7F-6098-035B95EA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 kary, </a:t>
            </a:r>
            <a:br>
              <a:rPr lang="pl-PL" dirty="0"/>
            </a:br>
            <a:r>
              <a:rPr lang="pl-PL" dirty="0"/>
              <a:t>środki </a:t>
            </a:r>
            <a:r>
              <a:rPr lang="pl-PL" dirty="0" err="1"/>
              <a:t>pozapenalne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5DC0D1-4BAB-C0E6-5B75-2CACB7B45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9133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1B55F-7321-0330-087A-CCF3939C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oddziaływania wychowawczego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8BE75F-E0E3-CF48-1F0A-ACDF24BD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Art. 41 Kodeksu wykroczeń:</a:t>
            </a:r>
          </a:p>
          <a:p>
            <a:pPr marL="0" indent="0">
              <a:buNone/>
            </a:pPr>
            <a:r>
              <a:rPr lang="pl-PL" b="1" i="1" dirty="0"/>
              <a:t>W stosunku do sprawcy czynu można poprzestać na zastosowaniu pouczenia, zwróceniu uwagi, ostrzeżeniu lub na zastosowaniu innych środków oddziaływania wychowawczego</a:t>
            </a:r>
            <a:r>
              <a:rPr lang="pl-PL" i="1" dirty="0"/>
              <a:t>.</a:t>
            </a:r>
          </a:p>
          <a:p>
            <a:r>
              <a:rPr lang="pl-PL" dirty="0"/>
              <a:t>W doktrynie wskazuje się, że:</a:t>
            </a:r>
          </a:p>
          <a:p>
            <a:pPr marL="0" indent="0">
              <a:buNone/>
            </a:pPr>
            <a:r>
              <a:rPr lang="pl-PL" i="1" dirty="0"/>
              <a:t>art. 41 </a:t>
            </a:r>
            <a:r>
              <a:rPr lang="pl-PL" i="1" dirty="0" err="1"/>
              <a:t>k.w</a:t>
            </a:r>
            <a:r>
              <a:rPr lang="pl-PL" i="1" dirty="0"/>
              <a:t>. stanowi wyraz zasady preferencji środków </a:t>
            </a:r>
            <a:r>
              <a:rPr lang="pl-PL" i="1" dirty="0" err="1"/>
              <a:t>pozakarnych</a:t>
            </a:r>
            <a:r>
              <a:rPr lang="pl-PL" i="1" dirty="0"/>
              <a:t>, zgodnie z którą środki te, jako forma reakcji na wykroczenie, mają pierwszeństwo przed karami przewidzianymi w Kodeksie wykroczeń</a:t>
            </a:r>
          </a:p>
          <a:p>
            <a:pPr marL="0" indent="0">
              <a:buNone/>
            </a:pPr>
            <a:r>
              <a:rPr lang="pl-PL" dirty="0"/>
              <a:t>(I. </a:t>
            </a:r>
            <a:r>
              <a:rPr lang="pl-PL" dirty="0" err="1"/>
              <a:t>Kosierb</a:t>
            </a:r>
            <a:r>
              <a:rPr lang="pl-PL" dirty="0"/>
              <a:t> [w:] Kodeks wykroczeń. Komentarz, red. J. Lachowski, Warszawa 2021, art. 41.)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66CA66-C123-D6D6-999E-E0DB04B4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139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845B41-DFE5-5E6A-D611-E38AEA05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F56D4E-7521-47AE-CCD7-3412DB5EA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rzut ekranu ze strony GIOŚ, mapa obrazująca stężenia PM2,5 w Polsce w 2021 roku. Większość kraju objęta stężeniem powyżej 10,5 mikrogramów na metr sześcienny.">
            <a:extLst>
              <a:ext uri="{FF2B5EF4-FFF2-40B4-BE49-F238E27FC236}">
                <a16:creationId xmlns:a16="http://schemas.microsoft.com/office/drawing/2014/main" id="{213D9241-E1A0-F6E9-D354-5D04B65FA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35" y="365125"/>
            <a:ext cx="11114730" cy="5811838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CFA01325-05D0-AD14-DF25-07D6A9C9DB81}"/>
              </a:ext>
            </a:extLst>
          </p:cNvPr>
          <p:cNvGrpSpPr/>
          <p:nvPr/>
        </p:nvGrpSpPr>
        <p:grpSpPr>
          <a:xfrm>
            <a:off x="7574500" y="4382943"/>
            <a:ext cx="2518407" cy="1186128"/>
            <a:chOff x="7856228" y="5663288"/>
            <a:chExt cx="2331791" cy="1054236"/>
          </a:xfrm>
          <a:solidFill>
            <a:schemeClr val="bg1">
              <a:lumMod val="95000"/>
            </a:schemeClr>
          </a:solidFill>
        </p:grpSpPr>
        <p:sp>
          <p:nvSpPr>
            <p:cNvPr id="6" name="Strzałka: w lewo 5">
              <a:extLst>
                <a:ext uri="{FF2B5EF4-FFF2-40B4-BE49-F238E27FC236}">
                  <a16:creationId xmlns:a16="http://schemas.microsoft.com/office/drawing/2014/main" id="{6056CAA5-B9B4-0D9D-FF2B-61A381BF6495}"/>
                </a:ext>
              </a:extLst>
            </p:cNvPr>
            <p:cNvSpPr/>
            <p:nvPr/>
          </p:nvSpPr>
          <p:spPr>
            <a:xfrm>
              <a:off x="7856228" y="5988039"/>
              <a:ext cx="1218104" cy="404734"/>
            </a:xfrm>
            <a:prstGeom prst="leftArrow">
              <a:avLst/>
            </a:prstGeom>
            <a:grpFill/>
            <a:ln w="5715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1CD2040C-A3ED-AD9E-43AA-168385B698D4}"/>
                </a:ext>
              </a:extLst>
            </p:cNvPr>
            <p:cNvSpPr/>
            <p:nvPr/>
          </p:nvSpPr>
          <p:spPr>
            <a:xfrm>
              <a:off x="8465280" y="5663288"/>
              <a:ext cx="1722739" cy="1054236"/>
            </a:xfrm>
            <a:prstGeom prst="rect">
              <a:avLst/>
            </a:prstGeom>
            <a:grpFill/>
            <a:ln w="5715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>
                  <a:solidFill>
                    <a:schemeClr val="tx1"/>
                  </a:solidFill>
                </a:rPr>
                <a:t>Poziom dopuszczalny od 2030 r.?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8419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03ADCC-B3B6-F4F1-0777-9594D664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oddziaływania wychowawczego – przesłanki zastosowania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2B086C-67E1-0498-0F92-6CEB2047E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Należy kierować się </a:t>
            </a:r>
            <a:r>
              <a:rPr lang="pl-PL" b="1" dirty="0"/>
              <a:t>racjonalizmem</a:t>
            </a:r>
            <a:r>
              <a:rPr lang="pl-PL" dirty="0"/>
              <a:t> w ocenie czynu </a:t>
            </a:r>
            <a:br>
              <a:rPr lang="pl-PL" dirty="0"/>
            </a:br>
            <a:r>
              <a:rPr lang="pl-PL" dirty="0"/>
              <a:t>i sprawcy wykroczenia, a </a:t>
            </a:r>
            <a:r>
              <a:rPr lang="pl-PL" b="1" dirty="0"/>
              <a:t>zasadniczym kryterium rezygnacji z kary powinien być niewielki stopień społecznej szkodliwości czynu</a:t>
            </a:r>
            <a:r>
              <a:rPr lang="pl-PL" dirty="0"/>
              <a:t>.</a:t>
            </a:r>
          </a:p>
          <a:p>
            <a:r>
              <a:rPr lang="pl-PL" dirty="0"/>
              <a:t>Wskazuje się również, że należy brać pod uwagę dyrektywy wymiaru kary określone w art. 33 </a:t>
            </a:r>
            <a:r>
              <a:rPr lang="pl-PL" dirty="0" err="1"/>
              <a:t>k.w</a:t>
            </a:r>
            <a:r>
              <a:rPr lang="pl-PL" dirty="0"/>
              <a:t>. , a wiec przede wszystkim okoliczności łagodzące takie jak np. </a:t>
            </a:r>
            <a:r>
              <a:rPr lang="pl-PL" b="1" dirty="0"/>
              <a:t>działanie sprawcy wykroczenia pod wpływem ciężkich warunków rodzinnych lub osobistych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0646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21E8FD-D8BA-EDF4-F693-1AA28851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 kary - wykroczenia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09600-5826-B97E-C660-28B7C73B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Ocena stopnia społecznej szkodliwości czynu, cele kary w zakresie społecznego oddziaływania oraz cele zapobiegawcze i wychowawcze, które ma osiągnąć kara w stosunku do ukaranego.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Przy ocenie stopnia społecznej szkodliwości czynu bierze się pod uwagę rodzaj i charakter naruszonego dobra, rozmiary wyrządzonej lub grożącej szkody, sposób i okoliczności popełnienia czynu, wagę naruszonych przez sprawcę obowiązków, jak również postać zamiaru, motywację sprawcy, rodzaj naruszonych reguł ostrożności i stopień ich naruszenia.</a:t>
            </a:r>
          </a:p>
          <a:p>
            <a:pPr defTabSz="584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75000"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Wymierzając karę, organ bierze pod uwagę w szczególności rodzaj i rozmiar szkody wyrządzonej wykroczeniem, stopień winy, pobudki, sposób działania, jak również właściwości, warunki osobiste i majątkowe sprawcy, sposób życia przed popełnieniem i zachowanie się po popełnieniu wykroczenia.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CB2BEE-440B-6FFD-D88E-4B039E12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5150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0EEEA6-90EE-16D5-2F5B-EDB2B630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Okoliczności łagodzące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FE94B4-1905-0C8C-BAB1-51C51393D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Okoliczności łagodzące (art. 33 § 3 KW):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działanie sprawcy wykroczenia pod wpływem ciężkich warunków rodzinnych lub osobistych;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działanie z pobudek zasługujących na uwzględnienie;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prowadzenie przez sprawcę nienagannego życia przed popełnieniem wykroczenia i wyróżnianie się spełnianiem obowiązków, zwłaszcza w zakresie pracy;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przyczynienie się lub staranie się sprawcy o przyczynienie się do usunięcia szkodliwych następstw swego czynu.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3C9D92-7589-65A4-A918-A10055ED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8087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F5424-9A85-71DF-A8F6-508FE3E3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Okoliczności obciążające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32AFAD-72E5-F8E5-4F56-36A919672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Okoliczności obciążające (art. 33 § 4 KW):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działanie sprawcy w celu osiągnięcia bezprawnej korzyści majątkowej;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działanie w sposób zasługujący na szczególne potępienie;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uprzednie ukaranie sprawcy za podobne przestępstwo lub wykroczenie;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chuligański charakter wykroczenia;</a:t>
            </a:r>
          </a:p>
          <a:p>
            <a:pPr marL="342900" marR="0" lvl="0" indent="-34290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 Regular"/>
              </a:rPr>
              <a:t>działanie pod wpływem alkoholu, środka odurzającego lub innej podobnie działającej substancji lub środka.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AA5E1C-1958-64D5-37A4-9E71FF44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8446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A0D0A56-A0DF-0A7F-6098-035B95EA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końcowe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D5DC0D1-4BAB-C0E6-5B75-2CACB7B45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1701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96B69-72AE-4CA8-BF92-4DB37906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Dodatkowe kompetencje wójta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00FF69-3C50-4CC5-87C2-DC9ACE4B7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art. 363 POŚ: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i="1" dirty="0">
                <a:solidFill>
                  <a:srgbClr val="21262E"/>
                </a:solidFill>
                <a:ea typeface="Tabac Sans" pitchFamily="50" charset="-18"/>
              </a:rPr>
              <a:t>1. Wójt, burmistrz lub prezydent miasta może, w drodze decyzji, </a:t>
            </a:r>
            <a:r>
              <a:rPr lang="pl-PL" altLang="pl-PL" sz="2800" b="1" i="1" dirty="0">
                <a:solidFill>
                  <a:srgbClr val="21262E"/>
                </a:solidFill>
                <a:ea typeface="Tabac Sans" pitchFamily="50" charset="-18"/>
              </a:rPr>
              <a:t>nakazać osobie fizycznej</a:t>
            </a:r>
            <a:r>
              <a:rPr lang="pl-PL" altLang="pl-PL" sz="2800" i="1" dirty="0">
                <a:solidFill>
                  <a:srgbClr val="21262E"/>
                </a:solidFill>
                <a:ea typeface="Tabac Sans" pitchFamily="50" charset="-18"/>
              </a:rPr>
              <a:t>, której działanie negatywnie oddziałuje na środowisko, wykonanie w określonym czasie czynności zmierzających do: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i="1" dirty="0">
                <a:solidFill>
                  <a:srgbClr val="21262E"/>
                </a:solidFill>
                <a:ea typeface="Tabac Sans" pitchFamily="50" charset="-18"/>
              </a:rPr>
              <a:t>1)  ograniczenia negatywnego oddziaływania na środowisko i jego zagrożenia;</a:t>
            </a:r>
          </a:p>
          <a:p>
            <a:pPr marL="514350" indent="-514350">
              <a:spcBef>
                <a:spcPts val="0"/>
              </a:spcBef>
              <a:buAutoNum type="arabicParenR" startAt="2"/>
            </a:pPr>
            <a:r>
              <a:rPr lang="pl-PL" altLang="pl-PL" sz="2800" i="1" dirty="0">
                <a:solidFill>
                  <a:srgbClr val="21262E"/>
                </a:solidFill>
                <a:ea typeface="Tabac Sans" pitchFamily="50" charset="-18"/>
              </a:rPr>
              <a:t>przywrócenia środowiska do stanu właściwego.</a:t>
            </a:r>
          </a:p>
          <a:p>
            <a:pPr marL="0" indent="0">
              <a:spcBef>
                <a:spcPts val="0"/>
              </a:spcBef>
              <a:buNone/>
            </a:pPr>
            <a:endParaRPr lang="pl-PL" altLang="pl-PL" sz="2800" i="1" dirty="0">
              <a:solidFill>
                <a:srgbClr val="21262E"/>
              </a:solidFill>
              <a:ea typeface="Tabac Sans" pitchFamily="50" charset="-18"/>
            </a:endParaRPr>
          </a:p>
          <a:p>
            <a:pPr>
              <a:spcBef>
                <a:spcPts val="0"/>
              </a:spcBef>
            </a:pPr>
            <a:r>
              <a:rPr lang="pl-PL" altLang="pl-PL" sz="2800" dirty="0">
                <a:solidFill>
                  <a:srgbClr val="21262E"/>
                </a:solidFill>
                <a:ea typeface="Tabac Sans" pitchFamily="50" charset="-18"/>
              </a:rPr>
              <a:t>art. 368 ust. 2 POŚ: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altLang="pl-PL" sz="2800" i="1" dirty="0">
                <a:solidFill>
                  <a:srgbClr val="21262E"/>
                </a:solidFill>
                <a:ea typeface="Tabac Sans" pitchFamily="50" charset="-18"/>
              </a:rPr>
              <a:t>Wójt, burmistrz lub prezydent miasta może, w drodze decyzji, wstrzymać użytkowanie instalacji lub urządzenia, jeżeli osoba fizyczna nie dostosowała się do wymagań decyzji, o której mowa w art. 363.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729B34-772F-459B-966F-5328A602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3633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2487E4-CA69-16AA-0307-CA1197EC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Subsydiarny charakter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A85B6E-1DA4-0131-ED3E-095F3F00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Art. 362 POŚ – analogiczny przepis mający zastosowanie do przedsiębiorców (właściwym organem jest starosta).</a:t>
            </a:r>
          </a:p>
          <a:p>
            <a:r>
              <a:rPr lang="pl-PL" i="1" dirty="0"/>
              <a:t>Art. 362 </a:t>
            </a:r>
            <a:r>
              <a:rPr lang="pl-PL" i="1" dirty="0" err="1"/>
              <a:t>p.o.ś</a:t>
            </a:r>
            <a:r>
              <a:rPr lang="pl-PL" i="1" dirty="0"/>
              <a:t>. ma charakter uzupełniający i powinien być stosowany wtedy, gdy inne normy nie przewidują bardziej szczegółowych rozwiązań </a:t>
            </a:r>
            <a:r>
              <a:rPr lang="pl-PL" dirty="0"/>
              <a:t>(Wyrok NSA z 23.04.2020 r., II OSK 636/19; Wyrok NSA z 17.06.2011 r., II OSK 1057/10).</a:t>
            </a:r>
          </a:p>
          <a:p>
            <a:r>
              <a:rPr lang="pl-PL" dirty="0"/>
              <a:t>Bez wątpienia bardziej szczegółowe instrumenty administracyjnoprawne mają pierwszeństwo nad art. 363 </a:t>
            </a:r>
            <a:r>
              <a:rPr lang="pl-PL" dirty="0" err="1"/>
              <a:t>p.o.ś</a:t>
            </a:r>
            <a:r>
              <a:rPr lang="pl-PL" dirty="0"/>
              <a:t>.</a:t>
            </a:r>
          </a:p>
          <a:p>
            <a:r>
              <a:rPr lang="pl-PL" dirty="0"/>
              <a:t>Nie powinno to jednak dotyczyć odpowiedzialności karnej/wykroczeniowej. Ma ona inny charakter i służy realizacji innych celów. </a:t>
            </a:r>
            <a:r>
              <a:rPr lang="pl-PL" b="1" dirty="0"/>
              <a:t>Możliwe jest jednoczesne wymierzenie sankcji za czyn zabroniony i wydanie decyzji z art. 363 </a:t>
            </a:r>
            <a:r>
              <a:rPr lang="pl-PL" b="1" dirty="0" err="1"/>
              <a:t>p.o.ś</a:t>
            </a:r>
            <a:r>
              <a:rPr lang="pl-PL" b="1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A028FD-9325-50CD-62B2-7E9E6FA1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1831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A32F3-C49D-41EA-F796-7FDE9736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Negatywne oddziaływanie na środowisko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66D0E3-8CAF-8F40-34ED-D925C448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K. Gruszecki [w:] Prawo ochrony środowiska. Komentarz, wyd. VI, Warszawa 2022, art. 362:</a:t>
            </a:r>
          </a:p>
          <a:p>
            <a:r>
              <a:rPr lang="pl-PL" dirty="0"/>
              <a:t>(…) </a:t>
            </a:r>
            <a:r>
              <a:rPr lang="pl-PL" i="1" dirty="0"/>
              <a:t>należy stwierdzić, że postanowienia art. 362 ust. 1 </a:t>
            </a:r>
            <a:r>
              <a:rPr lang="pl-PL" i="1" dirty="0" err="1"/>
              <a:t>p.o.ś</a:t>
            </a:r>
            <a:r>
              <a:rPr lang="pl-PL" i="1" dirty="0"/>
              <a:t>. będą mogły znajdować zastosowanie we wszystkich przypadkach negatywnego oddziaływania na środowisko – </a:t>
            </a:r>
            <a:r>
              <a:rPr lang="pl-PL" b="1" i="1" dirty="0"/>
              <a:t>częściej nawet wobec działań zgodnych z prawem niż tych naruszających obowiązujące rozwiązania</a:t>
            </a:r>
            <a:r>
              <a:rPr lang="pl-PL" i="1" dirty="0"/>
              <a:t>. </a:t>
            </a:r>
          </a:p>
          <a:p>
            <a:r>
              <a:rPr lang="pl-PL" dirty="0"/>
              <a:t>(…)</a:t>
            </a:r>
            <a:r>
              <a:rPr lang="pl-PL" i="1" dirty="0"/>
              <a:t> przesłanka oddziaływania negatywnego musi przybrać postać mierzalną (dającą się wykazać) </a:t>
            </a:r>
            <a:r>
              <a:rPr lang="pl-PL" dirty="0"/>
              <a:t>(…)</a:t>
            </a:r>
            <a:r>
              <a:rPr lang="pl-PL" i="1" dirty="0"/>
              <a:t> </a:t>
            </a:r>
            <a:r>
              <a:rPr lang="pl-PL" b="1" i="1" dirty="0"/>
              <a:t>Nie w każdej sytuacji zaistniała zmiana musi mieć bowiem charakter mierzalny (np. uciążliwości zapachowe)</a:t>
            </a:r>
            <a:r>
              <a:rPr lang="pl-PL" i="1" dirty="0"/>
              <a:t>. W takich przypadkach za wystarczającą przesłankę zastosowania art. 362 </a:t>
            </a:r>
            <a:r>
              <a:rPr lang="pl-PL" i="1" dirty="0" err="1"/>
              <a:t>p.o.ś</a:t>
            </a:r>
            <a:r>
              <a:rPr lang="pl-PL" i="1" dirty="0"/>
              <a:t>. należało będzie uznać obiektywną zmianę stanu środowiska na gorsze.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0E7DD2-129A-C6AF-7477-A06D118E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7777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3B1C6-C457-36DC-9056-3B43C35B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3B4A4C-D5E0-5CDA-6A5A-BF9431E9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F24655-4C57-7E04-4F65-EC61E7FC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88</a:t>
            </a:fld>
            <a:endParaRPr lang="pl-PL"/>
          </a:p>
        </p:txBody>
      </p:sp>
      <p:pic>
        <p:nvPicPr>
          <p:cNvPr id="5" name="Symbol zastępczy zawartości 2">
            <a:extLst>
              <a:ext uri="{FF2B5EF4-FFF2-40B4-BE49-F238E27FC236}">
                <a16:creationId xmlns:a16="http://schemas.microsoft.com/office/drawing/2014/main" id="{185174D1-0DFC-0E89-6035-C544EB49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E8E39DE-EEF3-3A8F-65F3-592F2FDAB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876" y="0"/>
            <a:ext cx="6292247" cy="68579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301F38E-0B27-EF1E-FB4D-1475413B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8A21D96-9310-4D50-88EF-941A5FFE5DDF}" type="slidenum">
              <a:rPr lang="en-US" smtClean="0"/>
              <a:pPr>
                <a:spcAft>
                  <a:spcPts val="600"/>
                </a:spcAft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8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D0AC5-B7D1-DD4E-F87C-05EB0787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7AE3C-E5EF-EF0B-AE11-2E1BB78F6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rzut ekranu ze strony GIOŚ. Mapa obrazująca średnioroczne stężenie bezno-a-pirenu w Polsce w 2021 roku. Znaczna część kraju zaznaczona na czerwono - tam występowały przekroczenia poziomu docelowego.">
            <a:extLst>
              <a:ext uri="{FF2B5EF4-FFF2-40B4-BE49-F238E27FC236}">
                <a16:creationId xmlns:a16="http://schemas.microsoft.com/office/drawing/2014/main" id="{511F6031-5EF2-84D9-9CFC-FE0A7667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82"/>
            <a:ext cx="12192000" cy="55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541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65F1B-5CB4-96C8-0B06-8EC6C875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dotyczące eksploatacji instalacji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3C0109-30C2-B31E-1E42-64E3D8BE0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Art. 141 POŚ:</a:t>
            </a:r>
          </a:p>
          <a:p>
            <a:pPr marL="0" indent="0">
              <a:buNone/>
            </a:pPr>
            <a:r>
              <a:rPr lang="pl-PL" i="1" dirty="0"/>
              <a:t>2. Oddziaływanie instalacji lub urządzenia nie powinno powodować pogorszenia stanu środowiska w znacznych rozmiarach lub zagrożenia życia lub zdrowia ludzi.</a:t>
            </a:r>
          </a:p>
          <a:p>
            <a:r>
              <a:rPr lang="pl-PL" dirty="0"/>
              <a:t>Art. 143 POŚ:</a:t>
            </a:r>
          </a:p>
          <a:p>
            <a:pPr marL="0" indent="0">
              <a:buNone/>
            </a:pPr>
            <a:r>
              <a:rPr lang="pl-PL" dirty="0"/>
              <a:t>Technologia stosowana w nowo uruchamianych lub zmienianych w sposób istotny instalacjach i urządzeniach powinna spełniać wymagania, przy których określaniu uwzględnia się w szczególności: (…) 2) efektywne wytwarzanie oraz wykorzystanie energii.</a:t>
            </a:r>
          </a:p>
          <a:p>
            <a:r>
              <a:rPr lang="pl-PL" dirty="0"/>
              <a:t>Art. 144 POŚ (zasady eksploatacji instalacji – instalacja nie powinna powodować przekroczenia standardów jakości środowiska).</a:t>
            </a:r>
          </a:p>
          <a:p>
            <a:r>
              <a:rPr lang="pl-PL" dirty="0"/>
              <a:t>Art. 145 POŚ (obowiązki prowadzącego instalację) – </a:t>
            </a:r>
            <a:r>
              <a:rPr lang="pl-PL" b="1" dirty="0"/>
              <a:t>stosowanie paliw, surowców lub materiałów zapewniających ograniczanie ich negatywnego oddziaływania na środowisko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5386A7-55E3-24A6-83F8-AA7B32EA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1D96-9310-4D50-88EF-941A5FFE5DDF}" type="slidenum">
              <a:rPr lang="pl-PL" smtClean="0"/>
              <a:t>90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520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35CFB-23D3-C6F4-08A5-3FFD8352A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8251"/>
            <a:ext cx="12192000" cy="1231712"/>
          </a:xfrm>
        </p:spPr>
        <p:txBody>
          <a:bodyPr>
            <a:normAutofit/>
          </a:bodyPr>
          <a:lstStyle/>
          <a:p>
            <a:r>
              <a:rPr lang="pl-PL" sz="5400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039D80-90E7-634E-9F6A-BA7D4D6E1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40479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sz="3100" dirty="0"/>
              <a:t>r. pr. Miłosz Jakubowski</a:t>
            </a:r>
            <a:br>
              <a:rPr lang="pl-PL" sz="3100" dirty="0"/>
            </a:br>
            <a:r>
              <a:rPr lang="pl-PL" sz="3100" dirty="0"/>
              <a:t>Fundacja Frank </a:t>
            </a:r>
            <a:r>
              <a:rPr lang="pl-PL" sz="3100" dirty="0" err="1"/>
              <a:t>Bold</a:t>
            </a:r>
            <a:endParaRPr lang="pl-PL" sz="3100" dirty="0"/>
          </a:p>
          <a:p>
            <a:endParaRPr lang="pl-PL" sz="3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sz="31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milosz.jakubowski@frankbold.org</a:t>
            </a:r>
            <a:r>
              <a:rPr lang="pl-PL" sz="31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100" dirty="0"/>
              <a:t>530 025 442</a:t>
            </a:r>
          </a:p>
          <a:p>
            <a:endParaRPr lang="pl-PL" sz="2200" dirty="0"/>
          </a:p>
        </p:txBody>
      </p:sp>
      <p:pic>
        <p:nvPicPr>
          <p:cNvPr id="1026" name="Picture 2" descr="Samorząd Województwa Wielkopolskiego">
            <a:extLst>
              <a:ext uri="{FF2B5EF4-FFF2-40B4-BE49-F238E27FC236}">
                <a16:creationId xmlns:a16="http://schemas.microsoft.com/office/drawing/2014/main" id="{F57AEC04-101D-344C-D841-CB189604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4" y="658811"/>
            <a:ext cx="3947792" cy="12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5134FAD0-C07F-7658-E0F9-B970E52C0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84" y="5979280"/>
            <a:ext cx="1581831" cy="4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61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 Bol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876511-17df-4034-8a1d-6a192df3aa19">
      <Terms xmlns="http://schemas.microsoft.com/office/infopath/2007/PartnerControls"/>
    </lcf76f155ced4ddcb4097134ff3c332f>
    <_Flow_SignoffStatus xmlns="6a876511-17df-4034-8a1d-6a192df3aa19" xsi:nil="true"/>
    <TaxCatchAll xmlns="633e7ee9-3634-4b97-a3aa-0c92bcb92f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4ACD3430F896458640F024E44D7D4A" ma:contentTypeVersion="17" ma:contentTypeDescription="Utwórz nowy dokument." ma:contentTypeScope="" ma:versionID="3713ea9f6ce279b1f4e2dec8eb4a1e8a">
  <xsd:schema xmlns:xsd="http://www.w3.org/2001/XMLSchema" xmlns:xs="http://www.w3.org/2001/XMLSchema" xmlns:p="http://schemas.microsoft.com/office/2006/metadata/properties" xmlns:ns2="6a876511-17df-4034-8a1d-6a192df3aa19" xmlns:ns3="633e7ee9-3634-4b97-a3aa-0c92bcb92f24" targetNamespace="http://schemas.microsoft.com/office/2006/metadata/properties" ma:root="true" ma:fieldsID="10f5257edd27e8090e5033e1f213948b" ns2:_="" ns3:_="">
    <xsd:import namespace="6a876511-17df-4034-8a1d-6a192df3aa19"/>
    <xsd:import namespace="633e7ee9-3634-4b97-a3aa-0c92bcb92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76511-17df-4034-8a1d-6a192df3aa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n zatwierdzenia" ma:internalName="Stan_x0020_zatwierdzenia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6a5de141-9cb7-410d-aaa7-fc23aff965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e7ee9-3634-4b97-a3aa-0c92bcb92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a2b1ae4-9901-4af1-944b-b26fb0dc2f38}" ma:internalName="TaxCatchAll" ma:showField="CatchAllData" ma:web="633e7ee9-3634-4b97-a3aa-0c92bcb92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37CE2F-B0E1-40AF-913B-B57D35F35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F114BC-B53C-4579-9553-DB29EB3CFA1F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633e7ee9-3634-4b97-a3aa-0c92bcb92f24"/>
    <ds:schemaRef ds:uri="6a876511-17df-4034-8a1d-6a192df3aa1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15CFB0-28D7-4293-BDCE-AABD05228B9F}">
  <ds:schemaRefs>
    <ds:schemaRef ds:uri="633e7ee9-3634-4b97-a3aa-0c92bcb92f24"/>
    <ds:schemaRef ds:uri="6a876511-17df-4034-8a1d-6a192df3aa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7796</Words>
  <Application>Microsoft Office PowerPoint</Application>
  <PresentationFormat>Panoramiczny</PresentationFormat>
  <Paragraphs>561</Paragraphs>
  <Slides>91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91</vt:i4>
      </vt:variant>
    </vt:vector>
  </HeadingPairs>
  <TitlesOfParts>
    <vt:vector size="99" baseType="lpstr">
      <vt:lpstr>Arial</vt:lpstr>
      <vt:lpstr>Calibri</vt:lpstr>
      <vt:lpstr>Open Sans</vt:lpstr>
      <vt:lpstr>Open Sans Extrabold</vt:lpstr>
      <vt:lpstr>Roboto Regular</vt:lpstr>
      <vt:lpstr>Tabac Sans</vt:lpstr>
      <vt:lpstr>Times New Roman</vt:lpstr>
      <vt:lpstr>Motyw pakietu Office</vt:lpstr>
      <vt:lpstr>Kontrola palenisk indywidualnych</vt:lpstr>
      <vt:lpstr>Plan prezentacji</vt:lpstr>
      <vt:lpstr>Uwagi wprowadzające</vt:lpstr>
      <vt:lpstr>Przeciwdziałanie zanieczyszczeniu powietrza – najważniejsze akty prawne</vt:lpstr>
      <vt:lpstr>Poziomy substancji w powietrzu</vt:lpstr>
      <vt:lpstr>Wytyczne WHO</vt:lpstr>
      <vt:lpstr>Projekt nowelizacji dyrektywy CAFE</vt:lpstr>
      <vt:lpstr>Prezentacja programu PowerPoint</vt:lpstr>
      <vt:lpstr>Prezentacja programu PowerPoint</vt:lpstr>
      <vt:lpstr>Jakość powietrza w województwie wielkopolskim</vt:lpstr>
      <vt:lpstr>Województwo wielkopolskie PM10</vt:lpstr>
      <vt:lpstr>Województwo wielkopolskie PM2,5</vt:lpstr>
      <vt:lpstr>Województwo wielkopolskie b(a)p</vt:lpstr>
      <vt:lpstr>Stężenia b(a)p na stacjach pomiarowych</vt:lpstr>
      <vt:lpstr>Źródła emisji</vt:lpstr>
      <vt:lpstr>Źródła emisji zanieczyszczeń</vt:lpstr>
      <vt:lpstr>Wyrok TSUE z 22 lutego 2018 r.</vt:lpstr>
      <vt:lpstr>Program ochrony powietrza</vt:lpstr>
      <vt:lpstr>Program ochrony powietrza (POP)</vt:lpstr>
      <vt:lpstr>Plan działań krótkoterminowych (PDK)</vt:lpstr>
      <vt:lpstr>Sankcje za naruszenie POP i PDK</vt:lpstr>
      <vt:lpstr>POP w województwie wielkopolskim</vt:lpstr>
      <vt:lpstr>Działania naprawcze</vt:lpstr>
      <vt:lpstr>Ograniczenie emisji w zasobie komunalnym</vt:lpstr>
      <vt:lpstr>Zachęty finansowe na wymianę kotłów  i pieców</vt:lpstr>
      <vt:lpstr>Kontrola</vt:lpstr>
      <vt:lpstr>Sankcja za brak realizacji POP</vt:lpstr>
      <vt:lpstr>Uchwała antysmogowa</vt:lpstr>
      <vt:lpstr>Art. 96 POŚ</vt:lpstr>
      <vt:lpstr>Art. 96 POŚ</vt:lpstr>
      <vt:lpstr>Art. 96 POŚ</vt:lpstr>
      <vt:lpstr>Sankcja za naruszenie uchwały antysmogowej</vt:lpstr>
      <vt:lpstr>Uchwały antysmogowe w województwie wielkopolskim</vt:lpstr>
      <vt:lpstr>Instalacje objęte uchwałami</vt:lpstr>
      <vt:lpstr>Podmioty objęte uchwałami</vt:lpstr>
      <vt:lpstr>Zakazy dotyczące paliw</vt:lpstr>
      <vt:lpstr>Zakaz spalania węgla w wybranych powiatach</vt:lpstr>
      <vt:lpstr>Wymagania dotyczące kotłów CO</vt:lpstr>
      <vt:lpstr>Wymagania dotyczące instalacji bezpośrednio wydzielających ciepło</vt:lpstr>
      <vt:lpstr>Dodatkowe ograniczenia dotyczące instalacji - Poznań</vt:lpstr>
      <vt:lpstr>Obowiązki kontrolowanego</vt:lpstr>
      <vt:lpstr>Etapy wejścia w życie</vt:lpstr>
      <vt:lpstr>Data rozpoczęcia eksploatacji instalacji</vt:lpstr>
      <vt:lpstr>Wprowadzanie do obrotu paliw stałych</vt:lpstr>
      <vt:lpstr>Eksploatacja  a wprowadzanie do obrotu</vt:lpstr>
      <vt:lpstr>System monitorowania i kontrolowania jakości paliw</vt:lpstr>
      <vt:lpstr>Sprzedaż paliw stałych - sankcje</vt:lpstr>
      <vt:lpstr>Odstąpienie od stosowania wymagań jakościowych dla paliw stałych</vt:lpstr>
      <vt:lpstr>Węgiel brunatny</vt:lpstr>
      <vt:lpstr>Zakres obowiązywania przepisów epizodycznych</vt:lpstr>
      <vt:lpstr>Kontrola palenisk</vt:lpstr>
      <vt:lpstr>Rodzaje kontroli</vt:lpstr>
      <vt:lpstr>Podstawa prawna – art. 379 POŚ</vt:lpstr>
      <vt:lpstr>Właściwość organu</vt:lpstr>
      <vt:lpstr>Upoważnienie pracowników</vt:lpstr>
      <vt:lpstr>Uprawnienia kontrolującego</vt:lpstr>
      <vt:lpstr>Obowiązki kontrolowanego,  ochrona funkcjonariusza publicznego</vt:lpstr>
      <vt:lpstr>Obowiązki kontrolowanego wynikające z uchwały antysmogowej</vt:lpstr>
      <vt:lpstr>Protokół z kontroli</vt:lpstr>
      <vt:lpstr>Przekazanie sprawy do WIOŚ</vt:lpstr>
      <vt:lpstr>Wójt jako oskarżyciel publiczny</vt:lpstr>
      <vt:lpstr>Przesłuchanie podejrzanego</vt:lpstr>
      <vt:lpstr>Przesłuchanie podejrzanego</vt:lpstr>
      <vt:lpstr>Przeprowadzenie dowodów w toku czynności wyjaśniających</vt:lpstr>
      <vt:lpstr>Policja jako wsparcie</vt:lpstr>
      <vt:lpstr>Straż gminna rozwiązanie również dla małych gmin</vt:lpstr>
      <vt:lpstr>Koszty badań laboratoryjnych</vt:lpstr>
      <vt:lpstr>Spalanie odpadów komunalnych</vt:lpstr>
      <vt:lpstr>Zakaz spalania odpadów</vt:lpstr>
      <vt:lpstr>Czym są odpady?</vt:lpstr>
      <vt:lpstr>Spalanie pozostałości roślinnych</vt:lpstr>
      <vt:lpstr>Obowiązki właścicieli nieruchomości - postępowanie z odpadami komunalnymi</vt:lpstr>
      <vt:lpstr>Spalanie odpadów – czyny zabronione</vt:lpstr>
      <vt:lpstr>Spalanie odpadów – czyny zabronione</vt:lpstr>
      <vt:lpstr>Spalanie odpadów - przepisy karne</vt:lpstr>
      <vt:lpstr>Zbieg przepisów - wyższy mandat</vt:lpstr>
      <vt:lpstr>Spalanie odpadów jako przestępstwo</vt:lpstr>
      <vt:lpstr>Wymiar kary,  środki pozapenalne</vt:lpstr>
      <vt:lpstr>Środki oddziaływania wychowawczego</vt:lpstr>
      <vt:lpstr>Środki oddziaływania wychowawczego – przesłanki zastosowania</vt:lpstr>
      <vt:lpstr>Wymiar kary - wykroczenia</vt:lpstr>
      <vt:lpstr>Okoliczności łagodzące</vt:lpstr>
      <vt:lpstr>Okoliczności obciążające</vt:lpstr>
      <vt:lpstr>Uwagi końcowe</vt:lpstr>
      <vt:lpstr>Dodatkowe kompetencje wójta</vt:lpstr>
      <vt:lpstr>Subsydiarny charakter</vt:lpstr>
      <vt:lpstr>Negatywne oddziaływanie na środowisko</vt:lpstr>
      <vt:lpstr>Prezentacja programu PowerPoint</vt:lpstr>
      <vt:lpstr>Prezentacja programu PowerPoint</vt:lpstr>
      <vt:lpstr>Zasady dotyczące eksploatacji instalacji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palenisk indywidualnych</dc:title>
  <dc:creator>Miłosz Jakubowski</dc:creator>
  <cp:lastModifiedBy>Zarabska-Bozejewicz Daria</cp:lastModifiedBy>
  <cp:revision>1</cp:revision>
  <dcterms:created xsi:type="dcterms:W3CDTF">2022-12-08T10:59:46Z</dcterms:created>
  <dcterms:modified xsi:type="dcterms:W3CDTF">2022-12-15T08:43:02Z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0x0101002B4ACD3430F896458640F024E44D7D4A</vt:lpwstr>
  </property>
  <property fmtid="{D5CDD505-2E9C-101B-9397-08002B2CF9AE}" pid="3" name="MediaServiceImageTags">
    <vt:lpwstr/>
  </property>
</Properties>
</file>