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7" r:id="rId3"/>
    <p:sldId id="268" r:id="rId4"/>
    <p:sldId id="269" r:id="rId5"/>
    <p:sldId id="270" r:id="rId6"/>
    <p:sldId id="271" r:id="rId7"/>
  </p:sldIdLst>
  <p:sldSz cx="10080625" cy="7559675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1515"/>
    <a:srgbClr val="FF312D"/>
    <a:srgbClr val="D60000"/>
    <a:srgbClr val="FC2110"/>
    <a:srgbClr val="EEE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98" y="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923" y="0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72EFE292-ACC0-4414-B79F-F3FE988FFB3D}" type="datetimeFigureOut">
              <a:rPr lang="pl-PL" smtClean="0"/>
              <a:t>16.06.2021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972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923" y="9429972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F1C82875-AF47-4FD5-AA48-28CAB1F53F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536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80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923" y="0"/>
            <a:ext cx="2946325" cy="496780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FC7F9464-FB4B-4C78-82F8-3E33FB2A6AC8}" type="datetimeFigureOut">
              <a:rPr lang="pl-PL" smtClean="0"/>
              <a:pPr/>
              <a:t>16.06.2021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82" y="4715723"/>
            <a:ext cx="5438711" cy="4468069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972"/>
            <a:ext cx="2946325" cy="496779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923" y="9429972"/>
            <a:ext cx="2946325" cy="496779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1466EC1C-0924-4EB6-9725-FCB46B38120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81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6EC1C-0924-4EB6-9725-FCB46B381209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712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6EC1C-0924-4EB6-9725-FCB46B381209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91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6EC1C-0924-4EB6-9725-FCB46B381209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495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6EC1C-0924-4EB6-9725-FCB46B381209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725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6EC1C-0924-4EB6-9725-FCB46B381209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73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6EC1C-0924-4EB6-9725-FCB46B381209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76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az 33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Obraz 34"/>
          <p:cNvPicPr/>
          <p:nvPr/>
        </p:nvPicPr>
        <p:blipFill>
          <a:blip r:embed="rId2" cstate="print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Click="0" advTm="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2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slow" advClick="0" advTm="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l-PL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5000">
    <p:circl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985" y="10160"/>
            <a:ext cx="10079640" cy="755964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3600000" y="3888000"/>
            <a:ext cx="360" cy="7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3"/>
          <p:cNvSpPr/>
          <p:nvPr/>
        </p:nvSpPr>
        <p:spPr>
          <a:xfrm>
            <a:off x="1651084" y="1527510"/>
            <a:ext cx="7523396" cy="4504619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endParaRPr lang="pl-PL" i="1" dirty="0" smtClean="0"/>
          </a:p>
          <a:p>
            <a:pPr algn="ctr"/>
            <a:endParaRPr lang="pl-PL" b="1" i="1" dirty="0" smtClean="0"/>
          </a:p>
          <a:p>
            <a:pPr algn="ctr"/>
            <a:r>
              <a:rPr lang="pl-PL" b="1" i="1" dirty="0" smtClean="0"/>
              <a:t>„Budowa ciągu pieszo-rowerowego wzdłuż </a:t>
            </a:r>
          </a:p>
          <a:p>
            <a:pPr algn="ctr"/>
            <a:r>
              <a:rPr lang="pl-PL" b="1" i="1" dirty="0" smtClean="0"/>
              <a:t>drogi krajowej nr 25 na odcinku Lisiec- Dąbroszyn”</a:t>
            </a:r>
          </a:p>
          <a:p>
            <a:pPr algn="ctr"/>
            <a:endParaRPr lang="pl-PL" b="1" i="1" dirty="0"/>
          </a:p>
          <a:p>
            <a:pPr algn="ctr"/>
            <a:endParaRPr lang="pl-PL" b="1" i="1" dirty="0" smtClean="0"/>
          </a:p>
          <a:p>
            <a:pPr algn="ctr"/>
            <a:endParaRPr lang="pl-PL" b="1" i="1" dirty="0"/>
          </a:p>
          <a:p>
            <a:pPr algn="ctr"/>
            <a:endParaRPr lang="pl-PL" b="1" i="1" dirty="0" smtClean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39" name="Obraz 38"/>
          <p:cNvPicPr/>
          <p:nvPr/>
        </p:nvPicPr>
        <p:blipFill>
          <a:blip r:embed="rId3" cstate="print"/>
          <a:stretch/>
        </p:blipFill>
        <p:spPr>
          <a:xfrm>
            <a:off x="349435" y="273009"/>
            <a:ext cx="1189889" cy="1315947"/>
          </a:xfrm>
          <a:prstGeom prst="rect">
            <a:avLst/>
          </a:prstGeom>
          <a:ln>
            <a:noFill/>
          </a:ln>
        </p:spPr>
      </p:pic>
      <p:sp>
        <p:nvSpPr>
          <p:cNvPr id="40" name="TextShape 4"/>
          <p:cNvSpPr txBox="1"/>
          <p:nvPr/>
        </p:nvSpPr>
        <p:spPr>
          <a:xfrm>
            <a:off x="2131155" y="15301"/>
            <a:ext cx="581733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Gmina Rychwał</a:t>
            </a:r>
            <a:endParaRPr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721" y="3888000"/>
            <a:ext cx="5762602" cy="119840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35" y="6357354"/>
            <a:ext cx="9888570" cy="1021061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0" y="0"/>
            <a:ext cx="10079640" cy="755964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3600000" y="3888000"/>
            <a:ext cx="360" cy="7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3"/>
          <p:cNvSpPr/>
          <p:nvPr/>
        </p:nvSpPr>
        <p:spPr>
          <a:xfrm>
            <a:off x="1539324" y="1378240"/>
            <a:ext cx="7563370" cy="4722318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r>
              <a:rPr lang="pl-PL" sz="2400" dirty="0" smtClean="0"/>
              <a:t>Całkowita </a:t>
            </a:r>
            <a:r>
              <a:rPr lang="pl-PL" sz="2400" dirty="0"/>
              <a:t>wartość projektu: </a:t>
            </a:r>
            <a:r>
              <a:rPr lang="pl-PL" sz="2400" b="1" dirty="0"/>
              <a:t>865 596,92 zł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Kwota dofinansowania: </a:t>
            </a:r>
            <a:r>
              <a:rPr lang="pl-PL" sz="2400" b="1" dirty="0"/>
              <a:t>689 056,13 zł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Wkład własny Gminy: </a:t>
            </a:r>
            <a:r>
              <a:rPr lang="pl-PL" sz="2400" b="1" dirty="0"/>
              <a:t>176 540,79 </a:t>
            </a:r>
            <a:r>
              <a:rPr lang="pl-PL" sz="2400" b="1" dirty="0" smtClean="0"/>
              <a:t>zł</a:t>
            </a:r>
          </a:p>
          <a:p>
            <a:pPr algn="ctr"/>
            <a:endParaRPr lang="pl-PL" sz="2400" b="1" dirty="0"/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Termin realizacji: </a:t>
            </a:r>
            <a:r>
              <a:rPr lang="pl-PL" sz="2400" b="1" dirty="0"/>
              <a:t>30.06.2022 r</a:t>
            </a:r>
            <a:r>
              <a:rPr lang="pl-PL" sz="1600" b="1" dirty="0"/>
              <a:t>.</a:t>
            </a:r>
          </a:p>
        </p:txBody>
      </p:sp>
      <p:pic>
        <p:nvPicPr>
          <p:cNvPr id="39" name="Obraz 38"/>
          <p:cNvPicPr/>
          <p:nvPr/>
        </p:nvPicPr>
        <p:blipFill>
          <a:blip r:embed="rId3" cstate="print"/>
          <a:stretch/>
        </p:blipFill>
        <p:spPr>
          <a:xfrm>
            <a:off x="349435" y="273009"/>
            <a:ext cx="1189889" cy="1315947"/>
          </a:xfrm>
          <a:prstGeom prst="rect">
            <a:avLst/>
          </a:prstGeom>
          <a:ln>
            <a:noFill/>
          </a:ln>
        </p:spPr>
      </p:pic>
      <p:sp>
        <p:nvSpPr>
          <p:cNvPr id="40" name="TextShape 4"/>
          <p:cNvSpPr txBox="1"/>
          <p:nvPr/>
        </p:nvSpPr>
        <p:spPr>
          <a:xfrm>
            <a:off x="2131155" y="15301"/>
            <a:ext cx="581733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Gmina Rychwał</a:t>
            </a:r>
            <a:endParaRPr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5" y="6405481"/>
            <a:ext cx="988856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65417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0" y="0"/>
            <a:ext cx="10079640" cy="755964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3600000" y="3888000"/>
            <a:ext cx="360" cy="7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3"/>
          <p:cNvSpPr/>
          <p:nvPr/>
        </p:nvSpPr>
        <p:spPr>
          <a:xfrm>
            <a:off x="1625600" y="1513839"/>
            <a:ext cx="7853680" cy="4508105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r>
              <a:rPr lang="pl-PL" dirty="0" smtClean="0"/>
              <a:t> </a:t>
            </a:r>
          </a:p>
          <a:p>
            <a:r>
              <a:rPr lang="pl-PL" b="1" dirty="0" smtClean="0"/>
              <a:t>Zakres </a:t>
            </a:r>
            <a:r>
              <a:rPr lang="pl-PL" b="1" dirty="0"/>
              <a:t>rzeczowy</a:t>
            </a:r>
            <a:r>
              <a:rPr lang="pl-PL" b="1" dirty="0" smtClean="0"/>
              <a:t>:</a:t>
            </a:r>
          </a:p>
          <a:p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/>
              <a:t>Budowa ciągu pieszo – rowerowego o długości </a:t>
            </a:r>
            <a:r>
              <a:rPr lang="pl-PL" sz="1600" dirty="0" smtClean="0"/>
              <a:t>870 </a:t>
            </a:r>
            <a:r>
              <a:rPr lang="pl-PL" sz="1600" dirty="0"/>
              <a:t>m i chodnika o </a:t>
            </a:r>
            <a:r>
              <a:rPr lang="pl-PL" sz="1600" dirty="0" smtClean="0"/>
              <a:t>długości 85 m </a:t>
            </a:r>
          </a:p>
          <a:p>
            <a:r>
              <a:rPr lang="pl-PL" sz="1600" dirty="0" smtClean="0"/>
              <a:t> </a:t>
            </a:r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/>
              <a:t>Oświetlenie </a:t>
            </a:r>
            <a:r>
              <a:rPr lang="pl-PL" sz="1600" dirty="0" smtClean="0"/>
              <a:t>LED ciągu </a:t>
            </a:r>
            <a:r>
              <a:rPr lang="pl-PL" sz="1600" dirty="0"/>
              <a:t>pieszo –</a:t>
            </a:r>
            <a:r>
              <a:rPr lang="pl-PL" sz="1600" dirty="0" smtClean="0"/>
              <a:t>rowerowego</a:t>
            </a:r>
          </a:p>
          <a:p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/>
              <a:t>Infrastruktura towarzysząca: zjazdy, parking </a:t>
            </a:r>
            <a:r>
              <a:rPr lang="pl-PL" sz="1600" dirty="0" smtClean="0"/>
              <a:t>rowerowy ze stojakami, </a:t>
            </a:r>
          </a:p>
          <a:p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dirty="0"/>
              <a:t>Działania </a:t>
            </a:r>
            <a:r>
              <a:rPr lang="pl-PL" sz="1600" dirty="0" err="1"/>
              <a:t>informacyjno</a:t>
            </a:r>
            <a:r>
              <a:rPr lang="pl-PL" sz="1600" dirty="0"/>
              <a:t> – promocyjne obejmujące: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sz="1600" dirty="0" smtClean="0"/>
              <a:t>promocję </a:t>
            </a:r>
            <a:r>
              <a:rPr lang="pl-PL" sz="1600" dirty="0"/>
              <a:t>zrównoważonej mobilności poprzez opracowanie strony internetowej z mapą dróg i ścieżek rowerowych z </a:t>
            </a:r>
            <a:r>
              <a:rPr lang="pl-PL" sz="1600" dirty="0" smtClean="0"/>
              <a:t>terenu </a:t>
            </a:r>
            <a:r>
              <a:rPr lang="pl-PL" sz="1600" dirty="0"/>
              <a:t>gminy Rychwał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sz="1600" dirty="0"/>
              <a:t>rajd </a:t>
            </a:r>
            <a:r>
              <a:rPr lang="pl-PL" sz="1600" dirty="0" smtClean="0"/>
              <a:t>rowerowy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sz="1600" dirty="0"/>
              <a:t>z</a:t>
            </a:r>
            <a:r>
              <a:rPr lang="pl-PL" sz="1600" dirty="0" smtClean="0"/>
              <a:t>akup tablic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l-PL" sz="1600" dirty="0"/>
              <a:t>k</a:t>
            </a:r>
            <a:r>
              <a:rPr lang="pl-PL" sz="1600" dirty="0" smtClean="0"/>
              <a:t>ampania informacyjna w Internecie i mediach</a:t>
            </a:r>
            <a:endParaRPr lang="pl-PL" sz="1600" dirty="0"/>
          </a:p>
        </p:txBody>
      </p:sp>
      <p:pic>
        <p:nvPicPr>
          <p:cNvPr id="39" name="Obraz 38"/>
          <p:cNvPicPr/>
          <p:nvPr/>
        </p:nvPicPr>
        <p:blipFill>
          <a:blip r:embed="rId3" cstate="print"/>
          <a:stretch/>
        </p:blipFill>
        <p:spPr>
          <a:xfrm>
            <a:off x="349435" y="273009"/>
            <a:ext cx="1189889" cy="1315947"/>
          </a:xfrm>
          <a:prstGeom prst="rect">
            <a:avLst/>
          </a:prstGeom>
          <a:ln>
            <a:noFill/>
          </a:ln>
        </p:spPr>
      </p:pic>
      <p:sp>
        <p:nvSpPr>
          <p:cNvPr id="40" name="TextShape 4"/>
          <p:cNvSpPr txBox="1"/>
          <p:nvPr/>
        </p:nvSpPr>
        <p:spPr>
          <a:xfrm>
            <a:off x="2131155" y="15301"/>
            <a:ext cx="581733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Gmina Rychwał</a:t>
            </a:r>
            <a:endParaRPr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5" y="6333800"/>
            <a:ext cx="988856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21760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0" y="0"/>
            <a:ext cx="10079640" cy="755964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3600000" y="3888000"/>
            <a:ext cx="360" cy="7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3"/>
          <p:cNvSpPr/>
          <p:nvPr/>
        </p:nvSpPr>
        <p:spPr>
          <a:xfrm>
            <a:off x="1539324" y="1272731"/>
            <a:ext cx="8092356" cy="4895286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endParaRPr lang="pl-PL" sz="1300" dirty="0" smtClean="0"/>
          </a:p>
          <a:p>
            <a:pPr algn="ctr"/>
            <a:r>
              <a:rPr lang="pl-PL" sz="1300" dirty="0" smtClean="0"/>
              <a:t>Przedsięwzięcie objęte wnioskiem to kolejny projekt na terenie gminy Rychwał mający na celu poprawę bezpieczeństwa pieszych i rowerzystów realizowany przy współpracy </a:t>
            </a:r>
            <a:r>
              <a:rPr lang="pl-PL" sz="1300" dirty="0"/>
              <a:t>z Generalną Dyrekcją Dróg Krajowych i Autostrad Oddziała w </a:t>
            </a:r>
            <a:r>
              <a:rPr lang="pl-PL" sz="1300" dirty="0" smtClean="0"/>
              <a:t>Poznaniu. </a:t>
            </a:r>
          </a:p>
          <a:p>
            <a:endParaRPr lang="pl-PL" sz="1300" dirty="0" smtClean="0"/>
          </a:p>
          <a:p>
            <a:endParaRPr lang="pl-PL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3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3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3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3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3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3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300" dirty="0" smtClean="0"/>
          </a:p>
          <a:p>
            <a:endParaRPr lang="pl-PL" sz="1300" dirty="0"/>
          </a:p>
          <a:p>
            <a:pPr algn="ctr"/>
            <a:endParaRPr lang="pl-PL" sz="1300" dirty="0" smtClean="0"/>
          </a:p>
          <a:p>
            <a:pPr algn="ctr"/>
            <a:r>
              <a:rPr lang="pl-PL" sz="1300" dirty="0" smtClean="0"/>
              <a:t>W 2020 roku zakończono realizacje przedsięwzięcia pod nazwą </a:t>
            </a:r>
          </a:p>
          <a:p>
            <a:pPr algn="ctr"/>
            <a:r>
              <a:rPr lang="pl-PL" sz="1300" dirty="0" smtClean="0"/>
              <a:t>„</a:t>
            </a:r>
            <a:r>
              <a:rPr lang="pl-PL" sz="1300" b="1" i="1" dirty="0" smtClean="0"/>
              <a:t>Budowa ścieżki pieszo-rowerowej w ciągu drogi krajowej nr 25  </a:t>
            </a:r>
          </a:p>
          <a:p>
            <a:pPr algn="ctr"/>
            <a:r>
              <a:rPr lang="pl-PL" sz="1300" b="1" i="1" dirty="0" smtClean="0"/>
              <a:t>na odcinku Milewo (Rychwał) –Siąszyce</a:t>
            </a:r>
            <a:r>
              <a:rPr lang="pl-PL" sz="1300" dirty="0" smtClean="0"/>
              <a:t>”.</a:t>
            </a:r>
          </a:p>
          <a:p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400" dirty="0" smtClean="0"/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2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/>
          </a:p>
        </p:txBody>
      </p:sp>
      <p:pic>
        <p:nvPicPr>
          <p:cNvPr id="39" name="Obraz 38"/>
          <p:cNvPicPr/>
          <p:nvPr/>
        </p:nvPicPr>
        <p:blipFill>
          <a:blip r:embed="rId3" cstate="print"/>
          <a:stretch/>
        </p:blipFill>
        <p:spPr>
          <a:xfrm>
            <a:off x="349435" y="273009"/>
            <a:ext cx="1189889" cy="1315947"/>
          </a:xfrm>
          <a:prstGeom prst="rect">
            <a:avLst/>
          </a:prstGeom>
          <a:ln>
            <a:noFill/>
          </a:ln>
        </p:spPr>
      </p:pic>
      <p:sp>
        <p:nvSpPr>
          <p:cNvPr id="40" name="TextShape 4"/>
          <p:cNvSpPr txBox="1"/>
          <p:nvPr/>
        </p:nvSpPr>
        <p:spPr>
          <a:xfrm>
            <a:off x="2131155" y="15301"/>
            <a:ext cx="581733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Gmina Rychwał</a:t>
            </a:r>
            <a:endParaRPr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/>
          <a:srcRect l="-565" t="34248"/>
          <a:stretch/>
        </p:blipFill>
        <p:spPr>
          <a:xfrm>
            <a:off x="3688080" y="2487496"/>
            <a:ext cx="3535680" cy="28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35" y="6407327"/>
            <a:ext cx="988856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72672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985" y="0"/>
            <a:ext cx="10079640" cy="755964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3600000" y="3888000"/>
            <a:ext cx="360" cy="7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CustomShape 3"/>
          <p:cNvSpPr/>
          <p:nvPr/>
        </p:nvSpPr>
        <p:spPr>
          <a:xfrm>
            <a:off x="1585937" y="1201008"/>
            <a:ext cx="8092356" cy="5159152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l-PL" sz="1400" dirty="0"/>
          </a:p>
          <a:p>
            <a:endParaRPr lang="pl-PL" sz="1400" dirty="0" smtClean="0"/>
          </a:p>
          <a:p>
            <a:r>
              <a:rPr lang="pl-PL" sz="1200" dirty="0" smtClean="0"/>
              <a:t>              droga krajowa nr 25 </a:t>
            </a:r>
          </a:p>
          <a:p>
            <a:r>
              <a:rPr lang="pl-PL" sz="1200" dirty="0" smtClean="0"/>
              <a:t>              na terenie gminy Rychwał długość </a:t>
            </a:r>
            <a:r>
              <a:rPr lang="pl-PL" sz="1200" b="1" dirty="0" smtClean="0"/>
              <a:t>13,5 km</a:t>
            </a:r>
          </a:p>
          <a:p>
            <a:endParaRPr lang="pl-PL" sz="1200" b="1" dirty="0" smtClean="0"/>
          </a:p>
          <a:p>
            <a:r>
              <a:rPr lang="pl-PL" sz="1200" b="1" dirty="0"/>
              <a:t> </a:t>
            </a:r>
            <a:r>
              <a:rPr lang="pl-PL" sz="1200" b="1" dirty="0" smtClean="0"/>
              <a:t>                  </a:t>
            </a:r>
            <a:r>
              <a:rPr lang="pl-PL" sz="1600" b="1" dirty="0" smtClean="0"/>
              <a:t> </a:t>
            </a:r>
            <a:r>
              <a:rPr lang="pl-PL" sz="1200" b="1" dirty="0" smtClean="0"/>
              <a:t>7,2 km </a:t>
            </a:r>
            <a:r>
              <a:rPr lang="pl-PL" sz="1200" dirty="0" smtClean="0"/>
              <a:t>wykonanych ciągów pieszo – rowerowych</a:t>
            </a:r>
          </a:p>
          <a:p>
            <a:endParaRPr lang="pl-PL" sz="1200" b="1" dirty="0"/>
          </a:p>
          <a:p>
            <a:r>
              <a:rPr lang="pl-PL" sz="1200" b="1" dirty="0"/>
              <a:t> </a:t>
            </a:r>
            <a:r>
              <a:rPr lang="pl-PL" sz="1200" b="1" dirty="0" smtClean="0"/>
              <a:t>                    </a:t>
            </a:r>
            <a:r>
              <a:rPr lang="pl-PL" sz="1200" dirty="0" smtClean="0"/>
              <a:t>do realizacji w 2021-2022 roku </a:t>
            </a:r>
            <a:r>
              <a:rPr lang="pl-PL" sz="1200" b="1" dirty="0" smtClean="0"/>
              <a:t>870 m</a:t>
            </a:r>
            <a:r>
              <a:rPr lang="pl-PL" sz="1600" dirty="0" smtClean="0"/>
              <a:t>	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1200" dirty="0"/>
          </a:p>
          <a:p>
            <a:endParaRPr lang="pl-PL" sz="1600" dirty="0"/>
          </a:p>
        </p:txBody>
      </p:sp>
      <p:pic>
        <p:nvPicPr>
          <p:cNvPr id="39" name="Obraz 38"/>
          <p:cNvPicPr/>
          <p:nvPr/>
        </p:nvPicPr>
        <p:blipFill>
          <a:blip r:embed="rId3" cstate="print"/>
          <a:stretch/>
        </p:blipFill>
        <p:spPr>
          <a:xfrm>
            <a:off x="349435" y="273009"/>
            <a:ext cx="1189889" cy="1315947"/>
          </a:xfrm>
          <a:prstGeom prst="rect">
            <a:avLst/>
          </a:prstGeom>
          <a:ln>
            <a:noFill/>
          </a:ln>
        </p:spPr>
      </p:pic>
      <p:sp>
        <p:nvSpPr>
          <p:cNvPr id="40" name="TextShape 4"/>
          <p:cNvSpPr txBox="1"/>
          <p:nvPr/>
        </p:nvSpPr>
        <p:spPr>
          <a:xfrm>
            <a:off x="2131155" y="15301"/>
            <a:ext cx="581733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Gmina Rychwał</a:t>
            </a:r>
            <a:endParaRPr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205" y="1421444"/>
            <a:ext cx="2844800" cy="4561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1738719" y="1712556"/>
            <a:ext cx="398791" cy="2336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1778977" y="2259536"/>
            <a:ext cx="704356" cy="22759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11"/>
          <p:cNvSpPr/>
          <p:nvPr/>
        </p:nvSpPr>
        <p:spPr>
          <a:xfrm>
            <a:off x="1785332" y="2686636"/>
            <a:ext cx="704356" cy="22759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35" y="6450840"/>
            <a:ext cx="988856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6592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0" y="-148277"/>
            <a:ext cx="10079640" cy="755964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" name="CustomShape 2"/>
          <p:cNvSpPr/>
          <p:nvPr/>
        </p:nvSpPr>
        <p:spPr>
          <a:xfrm>
            <a:off x="3600000" y="3888000"/>
            <a:ext cx="360" cy="7164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" name="Obraz 38"/>
          <p:cNvPicPr/>
          <p:nvPr/>
        </p:nvPicPr>
        <p:blipFill>
          <a:blip r:embed="rId3" cstate="print"/>
          <a:stretch/>
        </p:blipFill>
        <p:spPr>
          <a:xfrm>
            <a:off x="349435" y="273009"/>
            <a:ext cx="1189889" cy="1315947"/>
          </a:xfrm>
          <a:prstGeom prst="rect">
            <a:avLst/>
          </a:prstGeom>
          <a:ln>
            <a:noFill/>
          </a:ln>
        </p:spPr>
      </p:pic>
      <p:sp>
        <p:nvSpPr>
          <p:cNvPr id="40" name="TextShape 4"/>
          <p:cNvSpPr txBox="1"/>
          <p:nvPr/>
        </p:nvSpPr>
        <p:spPr>
          <a:xfrm>
            <a:off x="2131155" y="15301"/>
            <a:ext cx="581733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Gmina Rychwał</a:t>
            </a:r>
            <a:endParaRPr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4500" y="3000643"/>
            <a:ext cx="9071280" cy="1261800"/>
          </a:xfrm>
        </p:spPr>
        <p:txBody>
          <a:bodyPr/>
          <a:lstStyle/>
          <a:p>
            <a:r>
              <a:rPr lang="pl-PL" b="1" dirty="0" smtClean="0"/>
              <a:t>            Dziękuję za uwagę</a:t>
            </a:r>
            <a:endParaRPr lang="pl-PL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5" y="6267977"/>
            <a:ext cx="988856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07666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219</Words>
  <Application>Microsoft Office PowerPoint</Application>
  <PresentationFormat>Niestandardowy</PresentationFormat>
  <Paragraphs>83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3" baseType="lpstr">
      <vt:lpstr>Arial</vt:lpstr>
      <vt:lpstr>Calibri</vt:lpstr>
      <vt:lpstr>DejaVu Sans</vt:lpstr>
      <vt:lpstr>Mongolian Baiti</vt:lpstr>
      <vt:lpstr>StarSymbol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m.glab</dc:creator>
  <cp:lastModifiedBy>Iwona Popieluch</cp:lastModifiedBy>
  <cp:revision>242</cp:revision>
  <cp:lastPrinted>2021-06-16T12:00:45Z</cp:lastPrinted>
  <dcterms:modified xsi:type="dcterms:W3CDTF">2021-06-16T12:05:38Z</dcterms:modified>
</cp:coreProperties>
</file>